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0"/>
  </p:notesMasterIdLst>
  <p:sldIdLst>
    <p:sldId id="256" r:id="rId2"/>
    <p:sldId id="528" r:id="rId3"/>
    <p:sldId id="522" r:id="rId4"/>
    <p:sldId id="586" r:id="rId5"/>
    <p:sldId id="600" r:id="rId6"/>
    <p:sldId id="534" r:id="rId7"/>
    <p:sldId id="535" r:id="rId8"/>
    <p:sldId id="595" r:id="rId9"/>
    <p:sldId id="536" r:id="rId10"/>
    <p:sldId id="596" r:id="rId11"/>
    <p:sldId id="537" r:id="rId12"/>
    <p:sldId id="538" r:id="rId13"/>
    <p:sldId id="532" r:id="rId14"/>
    <p:sldId id="533" r:id="rId15"/>
    <p:sldId id="541" r:id="rId16"/>
    <p:sldId id="539" r:id="rId17"/>
    <p:sldId id="540" r:id="rId18"/>
    <p:sldId id="524" r:id="rId19"/>
    <p:sldId id="523" r:id="rId20"/>
    <p:sldId id="587" r:id="rId21"/>
    <p:sldId id="525" r:id="rId22"/>
    <p:sldId id="531" r:id="rId23"/>
    <p:sldId id="588" r:id="rId24"/>
    <p:sldId id="597" r:id="rId25"/>
    <p:sldId id="545" r:id="rId26"/>
    <p:sldId id="574" r:id="rId27"/>
    <p:sldId id="590" r:id="rId28"/>
    <p:sldId id="550" r:id="rId29"/>
    <p:sldId id="551" r:id="rId30"/>
    <p:sldId id="598" r:id="rId31"/>
    <p:sldId id="520" r:id="rId32"/>
    <p:sldId id="573" r:id="rId33"/>
    <p:sldId id="554" r:id="rId34"/>
    <p:sldId id="591" r:id="rId35"/>
    <p:sldId id="556" r:id="rId36"/>
    <p:sldId id="592" r:id="rId37"/>
    <p:sldId id="557" r:id="rId38"/>
    <p:sldId id="593" r:id="rId39"/>
    <p:sldId id="558" r:id="rId40"/>
    <p:sldId id="559" r:id="rId41"/>
    <p:sldId id="578" r:id="rId42"/>
    <p:sldId id="561" r:id="rId43"/>
    <p:sldId id="599" r:id="rId44"/>
    <p:sldId id="555" r:id="rId45"/>
    <p:sldId id="562" r:id="rId46"/>
    <p:sldId id="575" r:id="rId47"/>
    <p:sldId id="563" r:id="rId48"/>
    <p:sldId id="579" r:id="rId49"/>
    <p:sldId id="580" r:id="rId50"/>
    <p:sldId id="581" r:id="rId51"/>
    <p:sldId id="582" r:id="rId52"/>
    <p:sldId id="583" r:id="rId53"/>
    <p:sldId id="564" r:id="rId54"/>
    <p:sldId id="594" r:id="rId55"/>
    <p:sldId id="572" r:id="rId56"/>
    <p:sldId id="568" r:id="rId57"/>
    <p:sldId id="571" r:id="rId58"/>
    <p:sldId id="585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900" autoAdjust="0"/>
    <p:restoredTop sz="84833" autoAdjust="0"/>
  </p:normalViewPr>
  <p:slideViewPr>
    <p:cSldViewPr snapToGrid="0">
      <p:cViewPr varScale="1">
        <p:scale>
          <a:sx n="59" d="100"/>
          <a:sy n="59" d="100"/>
        </p:scale>
        <p:origin x="44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167DC6-2463-45BB-A749-2B4A703AEF81}" type="doc">
      <dgm:prSet loTypeId="urn:microsoft.com/office/officeart/2005/8/layout/radial5" loCatId="cycle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zh-TW" altLang="en-US"/>
        </a:p>
      </dgm:t>
    </dgm:pt>
    <dgm:pt modelId="{B0462414-579A-402B-A149-52DAB4292551}">
      <dgm:prSet phldrT="[文字]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原則方法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8A354694-4847-463B-9CED-438290D5DCA1}" type="parTrans" cxnId="{1366FFD5-E743-412E-88C3-9AF9F771CC3B}">
      <dgm:prSet/>
      <dgm:spPr/>
      <dgm:t>
        <a:bodyPr/>
        <a:lstStyle/>
        <a:p>
          <a:endParaRPr lang="zh-TW" altLang="en-US"/>
        </a:p>
      </dgm:t>
    </dgm:pt>
    <dgm:pt modelId="{63A75B2B-F7FD-4C07-97CA-AAF3BC811374}" type="sibTrans" cxnId="{1366FFD5-E743-412E-88C3-9AF9F771CC3B}">
      <dgm:prSet/>
      <dgm:spPr/>
      <dgm:t>
        <a:bodyPr/>
        <a:lstStyle/>
        <a:p>
          <a:endParaRPr lang="zh-TW" altLang="en-US"/>
        </a:p>
      </dgm:t>
    </dgm:pt>
    <dgm:pt modelId="{79D95BD8-D5A4-4D82-B3C1-37A65772138E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來者不拒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5520E1A-C704-4721-843F-E2382B85E352}" type="parTrans" cxnId="{7FE1D961-E29A-45F7-8CF0-941D64984D6F}">
      <dgm:prSet/>
      <dgm:spPr/>
      <dgm:t>
        <a:bodyPr/>
        <a:lstStyle/>
        <a:p>
          <a:endParaRPr lang="zh-TW" altLang="en-US"/>
        </a:p>
      </dgm:t>
    </dgm:pt>
    <dgm:pt modelId="{00219049-B3B1-48DE-BEB3-B7DEAA0D2995}" type="sibTrans" cxnId="{7FE1D961-E29A-45F7-8CF0-941D64984D6F}">
      <dgm:prSet/>
      <dgm:spPr/>
      <dgm:t>
        <a:bodyPr/>
        <a:lstStyle/>
        <a:p>
          <a:endParaRPr lang="zh-TW" altLang="en-US"/>
        </a:p>
      </dgm:t>
    </dgm:pt>
    <dgm:pt modelId="{A27A0F5D-59E2-442A-BC85-328B98F8A761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因材施教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6FC1AB3-215B-4E74-A51B-95B57D4B4A40}" type="parTrans" cxnId="{5C43BBF5-0685-48A1-B299-58D338D06809}">
      <dgm:prSet/>
      <dgm:spPr/>
      <dgm:t>
        <a:bodyPr/>
        <a:lstStyle/>
        <a:p>
          <a:endParaRPr lang="zh-TW" altLang="en-US"/>
        </a:p>
      </dgm:t>
    </dgm:pt>
    <dgm:pt modelId="{AEBB9422-322C-4EF9-98C7-14EA43999F56}" type="sibTrans" cxnId="{5C43BBF5-0685-48A1-B299-58D338D06809}">
      <dgm:prSet/>
      <dgm:spPr/>
      <dgm:t>
        <a:bodyPr/>
        <a:lstStyle/>
        <a:p>
          <a:endParaRPr lang="zh-TW" altLang="en-US"/>
        </a:p>
      </dgm:t>
    </dgm:pt>
    <dgm:pt modelId="{F2F2B2F0-4450-4528-8A5A-8D6121419E74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不屑之教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4A802D7-4B24-4029-966E-FAB0A25F3AB0}" type="parTrans" cxnId="{5AF5521A-5521-449C-B258-478164D65583}">
      <dgm:prSet/>
      <dgm:spPr/>
      <dgm:t>
        <a:bodyPr/>
        <a:lstStyle/>
        <a:p>
          <a:endParaRPr lang="zh-TW" altLang="en-US"/>
        </a:p>
      </dgm:t>
    </dgm:pt>
    <dgm:pt modelId="{1A488682-E224-4611-BEE6-27F96D297E0C}" type="sibTrans" cxnId="{5AF5521A-5521-449C-B258-478164D65583}">
      <dgm:prSet/>
      <dgm:spPr/>
      <dgm:t>
        <a:bodyPr/>
        <a:lstStyle/>
        <a:p>
          <a:endParaRPr lang="zh-TW" altLang="en-US"/>
        </a:p>
      </dgm:t>
    </dgm:pt>
    <dgm:pt modelId="{78C912B6-1B09-4EE5-ACE5-20D70180ACD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易子而教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91489A2B-F8B8-446C-9C40-081E8C023E00}" type="parTrans" cxnId="{9E4AF05D-E508-4418-B946-B6DB40158DFB}">
      <dgm:prSet/>
      <dgm:spPr/>
      <dgm:t>
        <a:bodyPr/>
        <a:lstStyle/>
        <a:p>
          <a:endParaRPr lang="zh-TW" altLang="en-US"/>
        </a:p>
      </dgm:t>
    </dgm:pt>
    <dgm:pt modelId="{51DFDE99-3B55-457F-BEB7-9E048DED9E24}" type="sibTrans" cxnId="{9E4AF05D-E508-4418-B946-B6DB40158DFB}">
      <dgm:prSet/>
      <dgm:spPr/>
      <dgm:t>
        <a:bodyPr/>
        <a:lstStyle/>
        <a:p>
          <a:endParaRPr lang="zh-TW" altLang="en-US"/>
        </a:p>
      </dgm:t>
    </dgm:pt>
    <dgm:pt modelId="{427EA5AB-2743-441B-9C75-76522B5ED496}" type="pres">
      <dgm:prSet presAssocID="{6C167DC6-2463-45BB-A749-2B4A703AEF8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1A6D43F-1847-4C02-921B-87C92BF799D8}" type="pres">
      <dgm:prSet presAssocID="{B0462414-579A-402B-A149-52DAB4292551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760CCE7C-BCAF-4EFC-85FE-506AE0249564}" type="pres">
      <dgm:prSet presAssocID="{E5520E1A-C704-4721-843F-E2382B85E352}" presName="parTrans" presStyleLbl="sibTrans2D1" presStyleIdx="0" presStyleCnt="4"/>
      <dgm:spPr/>
      <dgm:t>
        <a:bodyPr/>
        <a:lstStyle/>
        <a:p>
          <a:endParaRPr lang="zh-TW" altLang="en-US"/>
        </a:p>
      </dgm:t>
    </dgm:pt>
    <dgm:pt modelId="{539DFD7F-FDC0-48FB-AD63-1E0AE2B0B4B0}" type="pres">
      <dgm:prSet presAssocID="{E5520E1A-C704-4721-843F-E2382B85E352}" presName="connectorText" presStyleLbl="sibTrans2D1" presStyleIdx="0" presStyleCnt="4"/>
      <dgm:spPr/>
      <dgm:t>
        <a:bodyPr/>
        <a:lstStyle/>
        <a:p>
          <a:endParaRPr lang="zh-TW" altLang="en-US"/>
        </a:p>
      </dgm:t>
    </dgm:pt>
    <dgm:pt modelId="{04B18120-80B8-4F18-B921-50362591DBFC}" type="pres">
      <dgm:prSet presAssocID="{79D95BD8-D5A4-4D82-B3C1-37A65772138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978DB1-8234-4177-9011-2DD9844777E9}" type="pres">
      <dgm:prSet presAssocID="{B6FC1AB3-215B-4E74-A51B-95B57D4B4A40}" presName="parTrans" presStyleLbl="sibTrans2D1" presStyleIdx="1" presStyleCnt="4"/>
      <dgm:spPr/>
      <dgm:t>
        <a:bodyPr/>
        <a:lstStyle/>
        <a:p>
          <a:endParaRPr lang="zh-TW" altLang="en-US"/>
        </a:p>
      </dgm:t>
    </dgm:pt>
    <dgm:pt modelId="{1F929F1A-C18B-4C41-B6F5-8D9086F63898}" type="pres">
      <dgm:prSet presAssocID="{B6FC1AB3-215B-4E74-A51B-95B57D4B4A40}" presName="connectorText" presStyleLbl="sibTrans2D1" presStyleIdx="1" presStyleCnt="4"/>
      <dgm:spPr/>
      <dgm:t>
        <a:bodyPr/>
        <a:lstStyle/>
        <a:p>
          <a:endParaRPr lang="zh-TW" altLang="en-US"/>
        </a:p>
      </dgm:t>
    </dgm:pt>
    <dgm:pt modelId="{DB074451-6795-44E5-87C2-1950F2B04D48}" type="pres">
      <dgm:prSet presAssocID="{A27A0F5D-59E2-442A-BC85-328B98F8A761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8A37424-2769-4D0C-B56B-B4359C6CBECB}" type="pres">
      <dgm:prSet presAssocID="{D4A802D7-4B24-4029-966E-FAB0A25F3AB0}" presName="parTrans" presStyleLbl="sibTrans2D1" presStyleIdx="2" presStyleCnt="4"/>
      <dgm:spPr/>
      <dgm:t>
        <a:bodyPr/>
        <a:lstStyle/>
        <a:p>
          <a:endParaRPr lang="zh-TW" altLang="en-US"/>
        </a:p>
      </dgm:t>
    </dgm:pt>
    <dgm:pt modelId="{624C7616-E0AC-4444-A68D-2530E6337405}" type="pres">
      <dgm:prSet presAssocID="{D4A802D7-4B24-4029-966E-FAB0A25F3AB0}" presName="connectorText" presStyleLbl="sibTrans2D1" presStyleIdx="2" presStyleCnt="4"/>
      <dgm:spPr/>
      <dgm:t>
        <a:bodyPr/>
        <a:lstStyle/>
        <a:p>
          <a:endParaRPr lang="zh-TW" altLang="en-US"/>
        </a:p>
      </dgm:t>
    </dgm:pt>
    <dgm:pt modelId="{BE214152-9CD7-4A01-B26B-563E134DCD48}" type="pres">
      <dgm:prSet presAssocID="{F2F2B2F0-4450-4528-8A5A-8D6121419E74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5B789C-FE7E-4465-AF4D-7EB4E5923555}" type="pres">
      <dgm:prSet presAssocID="{91489A2B-F8B8-446C-9C40-081E8C023E00}" presName="parTrans" presStyleLbl="sibTrans2D1" presStyleIdx="3" presStyleCnt="4"/>
      <dgm:spPr/>
      <dgm:t>
        <a:bodyPr/>
        <a:lstStyle/>
        <a:p>
          <a:endParaRPr lang="zh-TW" altLang="en-US"/>
        </a:p>
      </dgm:t>
    </dgm:pt>
    <dgm:pt modelId="{709778D3-F7BA-422B-9C6C-04F5E48FF513}" type="pres">
      <dgm:prSet presAssocID="{91489A2B-F8B8-446C-9C40-081E8C023E00}" presName="connectorText" presStyleLbl="sibTrans2D1" presStyleIdx="3" presStyleCnt="4"/>
      <dgm:spPr/>
      <dgm:t>
        <a:bodyPr/>
        <a:lstStyle/>
        <a:p>
          <a:endParaRPr lang="zh-TW" altLang="en-US"/>
        </a:p>
      </dgm:t>
    </dgm:pt>
    <dgm:pt modelId="{A7256740-7819-44F8-A1FD-9E98DE41D1D8}" type="pres">
      <dgm:prSet presAssocID="{78C912B6-1B09-4EE5-ACE5-20D70180ACD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366FFD5-E743-412E-88C3-9AF9F771CC3B}" srcId="{6C167DC6-2463-45BB-A749-2B4A703AEF81}" destId="{B0462414-579A-402B-A149-52DAB4292551}" srcOrd="0" destOrd="0" parTransId="{8A354694-4847-463B-9CED-438290D5DCA1}" sibTransId="{63A75B2B-F7FD-4C07-97CA-AAF3BC811374}"/>
    <dgm:cxn modelId="{30D6812E-0AEA-4234-B9A2-FA96E2A1671D}" type="presOf" srcId="{D4A802D7-4B24-4029-966E-FAB0A25F3AB0}" destId="{624C7616-E0AC-4444-A68D-2530E6337405}" srcOrd="1" destOrd="0" presId="urn:microsoft.com/office/officeart/2005/8/layout/radial5"/>
    <dgm:cxn modelId="{5C43BBF5-0685-48A1-B299-58D338D06809}" srcId="{B0462414-579A-402B-A149-52DAB4292551}" destId="{A27A0F5D-59E2-442A-BC85-328B98F8A761}" srcOrd="1" destOrd="0" parTransId="{B6FC1AB3-215B-4E74-A51B-95B57D4B4A40}" sibTransId="{AEBB9422-322C-4EF9-98C7-14EA43999F56}"/>
    <dgm:cxn modelId="{47C26B36-D893-4ADB-BC52-3FDCAF4B09E2}" type="presOf" srcId="{E5520E1A-C704-4721-843F-E2382B85E352}" destId="{539DFD7F-FDC0-48FB-AD63-1E0AE2B0B4B0}" srcOrd="1" destOrd="0" presId="urn:microsoft.com/office/officeart/2005/8/layout/radial5"/>
    <dgm:cxn modelId="{28B00E50-9CDA-4ABA-B640-6C4F03D38943}" type="presOf" srcId="{79D95BD8-D5A4-4D82-B3C1-37A65772138E}" destId="{04B18120-80B8-4F18-B921-50362591DBFC}" srcOrd="0" destOrd="0" presId="urn:microsoft.com/office/officeart/2005/8/layout/radial5"/>
    <dgm:cxn modelId="{562B9F9A-CBB3-4001-AC68-1ED0A783EE87}" type="presOf" srcId="{78C912B6-1B09-4EE5-ACE5-20D70180ACDF}" destId="{A7256740-7819-44F8-A1FD-9E98DE41D1D8}" srcOrd="0" destOrd="0" presId="urn:microsoft.com/office/officeart/2005/8/layout/radial5"/>
    <dgm:cxn modelId="{02FA8BD2-3F00-4D78-BA92-BFE058AC4F87}" type="presOf" srcId="{E5520E1A-C704-4721-843F-E2382B85E352}" destId="{760CCE7C-BCAF-4EFC-85FE-506AE0249564}" srcOrd="0" destOrd="0" presId="urn:microsoft.com/office/officeart/2005/8/layout/radial5"/>
    <dgm:cxn modelId="{33231AF7-6267-4DC8-A65F-C1BAFD3FBDD7}" type="presOf" srcId="{B0462414-579A-402B-A149-52DAB4292551}" destId="{31A6D43F-1847-4C02-921B-87C92BF799D8}" srcOrd="0" destOrd="0" presId="urn:microsoft.com/office/officeart/2005/8/layout/radial5"/>
    <dgm:cxn modelId="{202C1D17-E9AB-4907-91C7-25339EFCF8F4}" type="presOf" srcId="{B6FC1AB3-215B-4E74-A51B-95B57D4B4A40}" destId="{1F929F1A-C18B-4C41-B6F5-8D9086F63898}" srcOrd="1" destOrd="0" presId="urn:microsoft.com/office/officeart/2005/8/layout/radial5"/>
    <dgm:cxn modelId="{7FE1D961-E29A-45F7-8CF0-941D64984D6F}" srcId="{B0462414-579A-402B-A149-52DAB4292551}" destId="{79D95BD8-D5A4-4D82-B3C1-37A65772138E}" srcOrd="0" destOrd="0" parTransId="{E5520E1A-C704-4721-843F-E2382B85E352}" sibTransId="{00219049-B3B1-48DE-BEB3-B7DEAA0D2995}"/>
    <dgm:cxn modelId="{9E4AF05D-E508-4418-B946-B6DB40158DFB}" srcId="{B0462414-579A-402B-A149-52DAB4292551}" destId="{78C912B6-1B09-4EE5-ACE5-20D70180ACDF}" srcOrd="3" destOrd="0" parTransId="{91489A2B-F8B8-446C-9C40-081E8C023E00}" sibTransId="{51DFDE99-3B55-457F-BEB7-9E048DED9E24}"/>
    <dgm:cxn modelId="{7C7DD72A-5A43-49B3-AA91-F8F9924563A7}" type="presOf" srcId="{91489A2B-F8B8-446C-9C40-081E8C023E00}" destId="{709778D3-F7BA-422B-9C6C-04F5E48FF513}" srcOrd="1" destOrd="0" presId="urn:microsoft.com/office/officeart/2005/8/layout/radial5"/>
    <dgm:cxn modelId="{0A969594-546B-43D6-8EBA-1DE3FF486A61}" type="presOf" srcId="{B6FC1AB3-215B-4E74-A51B-95B57D4B4A40}" destId="{F4978DB1-8234-4177-9011-2DD9844777E9}" srcOrd="0" destOrd="0" presId="urn:microsoft.com/office/officeart/2005/8/layout/radial5"/>
    <dgm:cxn modelId="{E0000F55-439C-4066-BAF6-00A4A5CBAB11}" type="presOf" srcId="{6C167DC6-2463-45BB-A749-2B4A703AEF81}" destId="{427EA5AB-2743-441B-9C75-76522B5ED496}" srcOrd="0" destOrd="0" presId="urn:microsoft.com/office/officeart/2005/8/layout/radial5"/>
    <dgm:cxn modelId="{E83BA584-F4CA-48DD-ABEB-EE5D072E7AD7}" type="presOf" srcId="{91489A2B-F8B8-446C-9C40-081E8C023E00}" destId="{585B789C-FE7E-4465-AF4D-7EB4E5923555}" srcOrd="0" destOrd="0" presId="urn:microsoft.com/office/officeart/2005/8/layout/radial5"/>
    <dgm:cxn modelId="{DF477FF0-37D2-4BB2-839E-7FFB2D151F85}" type="presOf" srcId="{F2F2B2F0-4450-4528-8A5A-8D6121419E74}" destId="{BE214152-9CD7-4A01-B26B-563E134DCD48}" srcOrd="0" destOrd="0" presId="urn:microsoft.com/office/officeart/2005/8/layout/radial5"/>
    <dgm:cxn modelId="{65170F88-C794-471C-BFC1-2077455AA7BD}" type="presOf" srcId="{A27A0F5D-59E2-442A-BC85-328B98F8A761}" destId="{DB074451-6795-44E5-87C2-1950F2B04D48}" srcOrd="0" destOrd="0" presId="urn:microsoft.com/office/officeart/2005/8/layout/radial5"/>
    <dgm:cxn modelId="{5AF5521A-5521-449C-B258-478164D65583}" srcId="{B0462414-579A-402B-A149-52DAB4292551}" destId="{F2F2B2F0-4450-4528-8A5A-8D6121419E74}" srcOrd="2" destOrd="0" parTransId="{D4A802D7-4B24-4029-966E-FAB0A25F3AB0}" sibTransId="{1A488682-E224-4611-BEE6-27F96D297E0C}"/>
    <dgm:cxn modelId="{BC48DA64-6338-4A09-8EC8-128704FCA9D6}" type="presOf" srcId="{D4A802D7-4B24-4029-966E-FAB0A25F3AB0}" destId="{08A37424-2769-4D0C-B56B-B4359C6CBECB}" srcOrd="0" destOrd="0" presId="urn:microsoft.com/office/officeart/2005/8/layout/radial5"/>
    <dgm:cxn modelId="{F7C8225A-F6B6-49F7-A66E-C54A0143FD00}" type="presParOf" srcId="{427EA5AB-2743-441B-9C75-76522B5ED496}" destId="{31A6D43F-1847-4C02-921B-87C92BF799D8}" srcOrd="0" destOrd="0" presId="urn:microsoft.com/office/officeart/2005/8/layout/radial5"/>
    <dgm:cxn modelId="{E1E13E20-A172-4A02-98AF-E1346B9C5C12}" type="presParOf" srcId="{427EA5AB-2743-441B-9C75-76522B5ED496}" destId="{760CCE7C-BCAF-4EFC-85FE-506AE0249564}" srcOrd="1" destOrd="0" presId="urn:microsoft.com/office/officeart/2005/8/layout/radial5"/>
    <dgm:cxn modelId="{B789BDBD-B108-4065-93C0-AA8448FF34E0}" type="presParOf" srcId="{760CCE7C-BCAF-4EFC-85FE-506AE0249564}" destId="{539DFD7F-FDC0-48FB-AD63-1E0AE2B0B4B0}" srcOrd="0" destOrd="0" presId="urn:microsoft.com/office/officeart/2005/8/layout/radial5"/>
    <dgm:cxn modelId="{27EE496A-4122-409A-9FBE-714511FE915B}" type="presParOf" srcId="{427EA5AB-2743-441B-9C75-76522B5ED496}" destId="{04B18120-80B8-4F18-B921-50362591DBFC}" srcOrd="2" destOrd="0" presId="urn:microsoft.com/office/officeart/2005/8/layout/radial5"/>
    <dgm:cxn modelId="{1A25DF3D-DEC7-4134-8C3C-75B710CB6305}" type="presParOf" srcId="{427EA5AB-2743-441B-9C75-76522B5ED496}" destId="{F4978DB1-8234-4177-9011-2DD9844777E9}" srcOrd="3" destOrd="0" presId="urn:microsoft.com/office/officeart/2005/8/layout/radial5"/>
    <dgm:cxn modelId="{7214B733-AE4F-41B3-B56B-D183A084FA10}" type="presParOf" srcId="{F4978DB1-8234-4177-9011-2DD9844777E9}" destId="{1F929F1A-C18B-4C41-B6F5-8D9086F63898}" srcOrd="0" destOrd="0" presId="urn:microsoft.com/office/officeart/2005/8/layout/radial5"/>
    <dgm:cxn modelId="{5929A1FD-D1A8-41F0-A050-D33AF415A767}" type="presParOf" srcId="{427EA5AB-2743-441B-9C75-76522B5ED496}" destId="{DB074451-6795-44E5-87C2-1950F2B04D48}" srcOrd="4" destOrd="0" presId="urn:microsoft.com/office/officeart/2005/8/layout/radial5"/>
    <dgm:cxn modelId="{1BFB43D1-00A0-4963-990F-48D582FAB6D6}" type="presParOf" srcId="{427EA5AB-2743-441B-9C75-76522B5ED496}" destId="{08A37424-2769-4D0C-B56B-B4359C6CBECB}" srcOrd="5" destOrd="0" presId="urn:microsoft.com/office/officeart/2005/8/layout/radial5"/>
    <dgm:cxn modelId="{6D4FE963-E28D-46E9-AD2C-31AE7AE687FB}" type="presParOf" srcId="{08A37424-2769-4D0C-B56B-B4359C6CBECB}" destId="{624C7616-E0AC-4444-A68D-2530E6337405}" srcOrd="0" destOrd="0" presId="urn:microsoft.com/office/officeart/2005/8/layout/radial5"/>
    <dgm:cxn modelId="{2A48E044-23BA-4B09-BD47-8031E651C116}" type="presParOf" srcId="{427EA5AB-2743-441B-9C75-76522B5ED496}" destId="{BE214152-9CD7-4A01-B26B-563E134DCD48}" srcOrd="6" destOrd="0" presId="urn:microsoft.com/office/officeart/2005/8/layout/radial5"/>
    <dgm:cxn modelId="{E4E58791-6E51-4212-A054-304DF143F85F}" type="presParOf" srcId="{427EA5AB-2743-441B-9C75-76522B5ED496}" destId="{585B789C-FE7E-4465-AF4D-7EB4E5923555}" srcOrd="7" destOrd="0" presId="urn:microsoft.com/office/officeart/2005/8/layout/radial5"/>
    <dgm:cxn modelId="{D3E422C1-567B-4019-84D1-5B90AA40331B}" type="presParOf" srcId="{585B789C-FE7E-4465-AF4D-7EB4E5923555}" destId="{709778D3-F7BA-422B-9C6C-04F5E48FF513}" srcOrd="0" destOrd="0" presId="urn:microsoft.com/office/officeart/2005/8/layout/radial5"/>
    <dgm:cxn modelId="{4D25C0FB-7D7F-43C2-95E6-1C6203F24260}" type="presParOf" srcId="{427EA5AB-2743-441B-9C75-76522B5ED496}" destId="{A7256740-7819-44F8-A1FD-9E98DE41D1D8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9D2455-D332-40C4-81C0-5ED768EAF997}" type="doc">
      <dgm:prSet loTypeId="urn:microsoft.com/office/officeart/2005/8/layout/radial6" loCatId="cycl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5A15C99E-DCA0-4FFA-896E-BE4CDDE57CBD}">
      <dgm:prSet phldrT="[文字]" custT="1"/>
      <dgm:spPr/>
      <dgm:t>
        <a:bodyPr/>
        <a:lstStyle/>
        <a:p>
          <a:r>
            <a:rPr lang="zh-TW" altLang="en-US" sz="3600" smtClean="0"/>
            <a:t>教者素養</a:t>
          </a:r>
          <a:endParaRPr lang="zh-TW" altLang="en-US" sz="3600" dirty="0"/>
        </a:p>
      </dgm:t>
    </dgm:pt>
    <dgm:pt modelId="{3B341EF1-A22D-413C-AE53-82A49C8CBA10}" type="parTrans" cxnId="{193A3492-1B18-4F13-AD48-1A8A6BE7229C}">
      <dgm:prSet/>
      <dgm:spPr/>
      <dgm:t>
        <a:bodyPr/>
        <a:lstStyle/>
        <a:p>
          <a:endParaRPr lang="zh-TW" altLang="en-US"/>
        </a:p>
      </dgm:t>
    </dgm:pt>
    <dgm:pt modelId="{93A75F94-B53A-4CB3-AD79-224E6B6DDAD0}" type="sibTrans" cxnId="{193A3492-1B18-4F13-AD48-1A8A6BE7229C}">
      <dgm:prSet/>
      <dgm:spPr/>
      <dgm:t>
        <a:bodyPr/>
        <a:lstStyle/>
        <a:p>
          <a:endParaRPr lang="zh-TW" altLang="en-US"/>
        </a:p>
      </dgm:t>
    </dgm:pt>
    <dgm:pt modelId="{96575A64-6BD2-4B22-987E-B58198790523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樂育英才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7610E38F-9B1B-4FBF-8E39-A5601E969B44}" type="parTrans" cxnId="{127E9B77-F9B4-45E7-AE00-62058C06B867}">
      <dgm:prSet/>
      <dgm:spPr/>
      <dgm:t>
        <a:bodyPr/>
        <a:lstStyle/>
        <a:p>
          <a:endParaRPr lang="zh-TW" altLang="en-US"/>
        </a:p>
      </dgm:t>
    </dgm:pt>
    <dgm:pt modelId="{8B605308-7273-4189-BDC4-41260413E5E9}" type="sibTrans" cxnId="{127E9B77-F9B4-45E7-AE00-62058C06B867}">
      <dgm:prSet/>
      <dgm:spPr/>
      <dgm:t>
        <a:bodyPr/>
        <a:lstStyle/>
        <a:p>
          <a:endParaRPr lang="zh-TW" altLang="en-US"/>
        </a:p>
      </dgm:t>
    </dgm:pt>
    <dgm:pt modelId="{86160427-42B5-4877-AAF0-7E6ABCB0FE4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先知先覺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ACA9800E-DAEA-47B4-8768-B8C48BD68A83}" type="parTrans" cxnId="{D7D3DF05-AF83-4EE9-A938-F85A4BE63384}">
      <dgm:prSet/>
      <dgm:spPr/>
      <dgm:t>
        <a:bodyPr/>
        <a:lstStyle/>
        <a:p>
          <a:endParaRPr lang="zh-TW" altLang="en-US"/>
        </a:p>
      </dgm:t>
    </dgm:pt>
    <dgm:pt modelId="{1C5FE3C7-9550-45CF-945E-56415887177E}" type="sibTrans" cxnId="{D7D3DF05-AF83-4EE9-A938-F85A4BE63384}">
      <dgm:prSet/>
      <dgm:spPr/>
      <dgm:t>
        <a:bodyPr/>
        <a:lstStyle/>
        <a:p>
          <a:endParaRPr lang="zh-TW" altLang="en-US"/>
        </a:p>
      </dgm:t>
    </dgm:pt>
    <dgm:pt modelId="{BD3C19CA-4B9B-4701-9740-ACA997D3303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以善養人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9A6567AD-01B6-4CC4-B3BD-75248AD81084}" type="parTrans" cxnId="{F5319425-BEB9-4D63-8D1C-E8CF6B35AC0F}">
      <dgm:prSet/>
      <dgm:spPr/>
      <dgm:t>
        <a:bodyPr/>
        <a:lstStyle/>
        <a:p>
          <a:endParaRPr lang="zh-TW" altLang="en-US"/>
        </a:p>
      </dgm:t>
    </dgm:pt>
    <dgm:pt modelId="{ED55C89A-A288-4FE4-ACCE-FACB9B42F929}" type="sibTrans" cxnId="{F5319425-BEB9-4D63-8D1C-E8CF6B35AC0F}">
      <dgm:prSet/>
      <dgm:spPr/>
      <dgm:t>
        <a:bodyPr/>
        <a:lstStyle/>
        <a:p>
          <a:endParaRPr lang="zh-TW" altLang="en-US"/>
        </a:p>
      </dgm:t>
    </dgm:pt>
    <dgm:pt modelId="{082C3D02-2CA1-4D0A-B407-28DD3E2823C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博學反約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930DF16-B5F6-4259-A9FD-5F1A611A939A}" type="parTrans" cxnId="{8C0F0B50-C6F2-4436-909E-FB2D696EF016}">
      <dgm:prSet/>
      <dgm:spPr/>
      <dgm:t>
        <a:bodyPr/>
        <a:lstStyle/>
        <a:p>
          <a:endParaRPr lang="zh-TW" altLang="en-US"/>
        </a:p>
      </dgm:t>
    </dgm:pt>
    <dgm:pt modelId="{5B34D229-FE91-4BC4-8688-430B6628DB91}" type="sibTrans" cxnId="{8C0F0B50-C6F2-4436-909E-FB2D696EF016}">
      <dgm:prSet/>
      <dgm:spPr/>
      <dgm:t>
        <a:bodyPr/>
        <a:lstStyle/>
        <a:p>
          <a:endParaRPr lang="zh-TW" altLang="en-US"/>
        </a:p>
      </dgm:t>
    </dgm:pt>
    <dgm:pt modelId="{4930D9EC-BC53-4ECF-878E-3F0146BB9DDC}" type="pres">
      <dgm:prSet presAssocID="{AF9D2455-D332-40C4-81C0-5ED768EAF99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FDCBBCB-C1E4-4054-BDE4-FF48E359194F}" type="pres">
      <dgm:prSet presAssocID="{5A15C99E-DCA0-4FFA-896E-BE4CDDE57CBD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58878EEC-2D95-4590-939B-5343738861B0}" type="pres">
      <dgm:prSet presAssocID="{96575A64-6BD2-4B22-987E-B5819879052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E9E0B8-DC8C-43C7-A54D-2F01B81415E9}" type="pres">
      <dgm:prSet presAssocID="{96575A64-6BD2-4B22-987E-B58198790523}" presName="dummy" presStyleCnt="0"/>
      <dgm:spPr/>
    </dgm:pt>
    <dgm:pt modelId="{A06B6AC0-A7D1-4E72-BA9F-E508DDA5DA84}" type="pres">
      <dgm:prSet presAssocID="{8B605308-7273-4189-BDC4-41260413E5E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C17B078-3174-45CB-B6FF-D019107259A0}" type="pres">
      <dgm:prSet presAssocID="{86160427-42B5-4877-AAF0-7E6ABCB0FE4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7C3729-F07A-4662-9774-679A98EFB20A}" type="pres">
      <dgm:prSet presAssocID="{86160427-42B5-4877-AAF0-7E6ABCB0FE45}" presName="dummy" presStyleCnt="0"/>
      <dgm:spPr/>
    </dgm:pt>
    <dgm:pt modelId="{14363628-0646-4492-A86A-927693A4FA51}" type="pres">
      <dgm:prSet presAssocID="{1C5FE3C7-9550-45CF-945E-56415887177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273772BF-9D8D-4299-8140-0A3AD86352BB}" type="pres">
      <dgm:prSet presAssocID="{BD3C19CA-4B9B-4701-9740-ACA997D3303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1E87A8B-D88B-47C6-8C02-BB8AF166AE75}" type="pres">
      <dgm:prSet presAssocID="{BD3C19CA-4B9B-4701-9740-ACA997D3303F}" presName="dummy" presStyleCnt="0"/>
      <dgm:spPr/>
    </dgm:pt>
    <dgm:pt modelId="{270136AE-E131-4086-B9C6-A0C6EE164E5E}" type="pres">
      <dgm:prSet presAssocID="{ED55C89A-A288-4FE4-ACCE-FACB9B42F929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88E69EFD-3D8D-48C6-BB5E-A39316676F41}" type="pres">
      <dgm:prSet presAssocID="{082C3D02-2CA1-4D0A-B407-28DD3E2823C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0916E0E-84B6-4D5C-AE4D-DB37E4C3AF9D}" type="pres">
      <dgm:prSet presAssocID="{082C3D02-2CA1-4D0A-B407-28DD3E2823CD}" presName="dummy" presStyleCnt="0"/>
      <dgm:spPr/>
    </dgm:pt>
    <dgm:pt modelId="{1E8BF212-FE46-4505-8CE5-1C69E996921C}" type="pres">
      <dgm:prSet presAssocID="{5B34D229-FE91-4BC4-8688-430B6628DB91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4AE8D32F-64D7-4595-BEFA-71E23A0E2D95}" type="presOf" srcId="{BD3C19CA-4B9B-4701-9740-ACA997D3303F}" destId="{273772BF-9D8D-4299-8140-0A3AD86352BB}" srcOrd="0" destOrd="0" presId="urn:microsoft.com/office/officeart/2005/8/layout/radial6"/>
    <dgm:cxn modelId="{D3672FAC-08CE-4F6F-9D0A-7B76CB4E4446}" type="presOf" srcId="{96575A64-6BD2-4B22-987E-B58198790523}" destId="{58878EEC-2D95-4590-939B-5343738861B0}" srcOrd="0" destOrd="0" presId="urn:microsoft.com/office/officeart/2005/8/layout/radial6"/>
    <dgm:cxn modelId="{19517478-C8F4-4A22-B64E-20CD1153C061}" type="presOf" srcId="{86160427-42B5-4877-AAF0-7E6ABCB0FE45}" destId="{1C17B078-3174-45CB-B6FF-D019107259A0}" srcOrd="0" destOrd="0" presId="urn:microsoft.com/office/officeart/2005/8/layout/radial6"/>
    <dgm:cxn modelId="{D7D3DF05-AF83-4EE9-A938-F85A4BE63384}" srcId="{5A15C99E-DCA0-4FFA-896E-BE4CDDE57CBD}" destId="{86160427-42B5-4877-AAF0-7E6ABCB0FE45}" srcOrd="1" destOrd="0" parTransId="{ACA9800E-DAEA-47B4-8768-B8C48BD68A83}" sibTransId="{1C5FE3C7-9550-45CF-945E-56415887177E}"/>
    <dgm:cxn modelId="{1BF197AF-623C-482E-8A7E-0671C69550A7}" type="presOf" srcId="{ED55C89A-A288-4FE4-ACCE-FACB9B42F929}" destId="{270136AE-E131-4086-B9C6-A0C6EE164E5E}" srcOrd="0" destOrd="0" presId="urn:microsoft.com/office/officeart/2005/8/layout/radial6"/>
    <dgm:cxn modelId="{3C596200-7A54-475C-BFE6-CFD3900CEDD9}" type="presOf" srcId="{5A15C99E-DCA0-4FFA-896E-BE4CDDE57CBD}" destId="{FFDCBBCB-C1E4-4054-BDE4-FF48E359194F}" srcOrd="0" destOrd="0" presId="urn:microsoft.com/office/officeart/2005/8/layout/radial6"/>
    <dgm:cxn modelId="{CBA741A5-17F5-4AC9-A5A4-93210FDE830A}" type="presOf" srcId="{1C5FE3C7-9550-45CF-945E-56415887177E}" destId="{14363628-0646-4492-A86A-927693A4FA51}" srcOrd="0" destOrd="0" presId="urn:microsoft.com/office/officeart/2005/8/layout/radial6"/>
    <dgm:cxn modelId="{9C5C412F-7989-43C5-9654-54784CEE49B6}" type="presOf" srcId="{082C3D02-2CA1-4D0A-B407-28DD3E2823CD}" destId="{88E69EFD-3D8D-48C6-BB5E-A39316676F41}" srcOrd="0" destOrd="0" presId="urn:microsoft.com/office/officeart/2005/8/layout/radial6"/>
    <dgm:cxn modelId="{C96C1B09-BDA0-4801-A2AE-23F527A9FCFA}" type="presOf" srcId="{AF9D2455-D332-40C4-81C0-5ED768EAF997}" destId="{4930D9EC-BC53-4ECF-878E-3F0146BB9DDC}" srcOrd="0" destOrd="0" presId="urn:microsoft.com/office/officeart/2005/8/layout/radial6"/>
    <dgm:cxn modelId="{ADA508FC-CB36-49D5-84BF-DBE1952FD30C}" type="presOf" srcId="{8B605308-7273-4189-BDC4-41260413E5E9}" destId="{A06B6AC0-A7D1-4E72-BA9F-E508DDA5DA84}" srcOrd="0" destOrd="0" presId="urn:microsoft.com/office/officeart/2005/8/layout/radial6"/>
    <dgm:cxn modelId="{1E964DD2-717F-427A-8FFC-B3B9AC39D6D6}" type="presOf" srcId="{5B34D229-FE91-4BC4-8688-430B6628DB91}" destId="{1E8BF212-FE46-4505-8CE5-1C69E996921C}" srcOrd="0" destOrd="0" presId="urn:microsoft.com/office/officeart/2005/8/layout/radial6"/>
    <dgm:cxn modelId="{8C0F0B50-C6F2-4436-909E-FB2D696EF016}" srcId="{5A15C99E-DCA0-4FFA-896E-BE4CDDE57CBD}" destId="{082C3D02-2CA1-4D0A-B407-28DD3E2823CD}" srcOrd="3" destOrd="0" parTransId="{D930DF16-B5F6-4259-A9FD-5F1A611A939A}" sibTransId="{5B34D229-FE91-4BC4-8688-430B6628DB91}"/>
    <dgm:cxn modelId="{193A3492-1B18-4F13-AD48-1A8A6BE7229C}" srcId="{AF9D2455-D332-40C4-81C0-5ED768EAF997}" destId="{5A15C99E-DCA0-4FFA-896E-BE4CDDE57CBD}" srcOrd="0" destOrd="0" parTransId="{3B341EF1-A22D-413C-AE53-82A49C8CBA10}" sibTransId="{93A75F94-B53A-4CB3-AD79-224E6B6DDAD0}"/>
    <dgm:cxn modelId="{127E9B77-F9B4-45E7-AE00-62058C06B867}" srcId="{5A15C99E-DCA0-4FFA-896E-BE4CDDE57CBD}" destId="{96575A64-6BD2-4B22-987E-B58198790523}" srcOrd="0" destOrd="0" parTransId="{7610E38F-9B1B-4FBF-8E39-A5601E969B44}" sibTransId="{8B605308-7273-4189-BDC4-41260413E5E9}"/>
    <dgm:cxn modelId="{F5319425-BEB9-4D63-8D1C-E8CF6B35AC0F}" srcId="{5A15C99E-DCA0-4FFA-896E-BE4CDDE57CBD}" destId="{BD3C19CA-4B9B-4701-9740-ACA997D3303F}" srcOrd="2" destOrd="0" parTransId="{9A6567AD-01B6-4CC4-B3BD-75248AD81084}" sibTransId="{ED55C89A-A288-4FE4-ACCE-FACB9B42F929}"/>
    <dgm:cxn modelId="{386FD396-7606-46DC-9309-6FD8EF81548E}" type="presParOf" srcId="{4930D9EC-BC53-4ECF-878E-3F0146BB9DDC}" destId="{FFDCBBCB-C1E4-4054-BDE4-FF48E359194F}" srcOrd="0" destOrd="0" presId="urn:microsoft.com/office/officeart/2005/8/layout/radial6"/>
    <dgm:cxn modelId="{E2D348DB-560F-45D4-89C8-05A7CDE445C3}" type="presParOf" srcId="{4930D9EC-BC53-4ECF-878E-3F0146BB9DDC}" destId="{58878EEC-2D95-4590-939B-5343738861B0}" srcOrd="1" destOrd="0" presId="urn:microsoft.com/office/officeart/2005/8/layout/radial6"/>
    <dgm:cxn modelId="{C594C43A-FB19-4241-B7CB-78ADC55A8E6B}" type="presParOf" srcId="{4930D9EC-BC53-4ECF-878E-3F0146BB9DDC}" destId="{83E9E0B8-DC8C-43C7-A54D-2F01B81415E9}" srcOrd="2" destOrd="0" presId="urn:microsoft.com/office/officeart/2005/8/layout/radial6"/>
    <dgm:cxn modelId="{20A73676-8A97-4320-B285-07BB7D31390D}" type="presParOf" srcId="{4930D9EC-BC53-4ECF-878E-3F0146BB9DDC}" destId="{A06B6AC0-A7D1-4E72-BA9F-E508DDA5DA84}" srcOrd="3" destOrd="0" presId="urn:microsoft.com/office/officeart/2005/8/layout/radial6"/>
    <dgm:cxn modelId="{E4C79613-B9B7-4D47-8A4F-30785EE14246}" type="presParOf" srcId="{4930D9EC-BC53-4ECF-878E-3F0146BB9DDC}" destId="{1C17B078-3174-45CB-B6FF-D019107259A0}" srcOrd="4" destOrd="0" presId="urn:microsoft.com/office/officeart/2005/8/layout/radial6"/>
    <dgm:cxn modelId="{726800AA-BEA5-4C9A-9F27-B28282D60001}" type="presParOf" srcId="{4930D9EC-BC53-4ECF-878E-3F0146BB9DDC}" destId="{557C3729-F07A-4662-9774-679A98EFB20A}" srcOrd="5" destOrd="0" presId="urn:microsoft.com/office/officeart/2005/8/layout/radial6"/>
    <dgm:cxn modelId="{160DAFA3-C426-474A-9282-ED1F4210CB37}" type="presParOf" srcId="{4930D9EC-BC53-4ECF-878E-3F0146BB9DDC}" destId="{14363628-0646-4492-A86A-927693A4FA51}" srcOrd="6" destOrd="0" presId="urn:microsoft.com/office/officeart/2005/8/layout/radial6"/>
    <dgm:cxn modelId="{34647FA2-DF94-4489-AADF-61855177D769}" type="presParOf" srcId="{4930D9EC-BC53-4ECF-878E-3F0146BB9DDC}" destId="{273772BF-9D8D-4299-8140-0A3AD86352BB}" srcOrd="7" destOrd="0" presId="urn:microsoft.com/office/officeart/2005/8/layout/radial6"/>
    <dgm:cxn modelId="{73027F24-FC09-49AE-B348-9BE5F43AD190}" type="presParOf" srcId="{4930D9EC-BC53-4ECF-878E-3F0146BB9DDC}" destId="{A1E87A8B-D88B-47C6-8C02-BB8AF166AE75}" srcOrd="8" destOrd="0" presId="urn:microsoft.com/office/officeart/2005/8/layout/radial6"/>
    <dgm:cxn modelId="{79CDAD88-C31A-4E94-AE0C-C63AB6FD05ED}" type="presParOf" srcId="{4930D9EC-BC53-4ECF-878E-3F0146BB9DDC}" destId="{270136AE-E131-4086-B9C6-A0C6EE164E5E}" srcOrd="9" destOrd="0" presId="urn:microsoft.com/office/officeart/2005/8/layout/radial6"/>
    <dgm:cxn modelId="{076F3722-F790-4D6A-9E20-13FD465D1242}" type="presParOf" srcId="{4930D9EC-BC53-4ECF-878E-3F0146BB9DDC}" destId="{88E69EFD-3D8D-48C6-BB5E-A39316676F41}" srcOrd="10" destOrd="0" presId="urn:microsoft.com/office/officeart/2005/8/layout/radial6"/>
    <dgm:cxn modelId="{C1154F4E-65A0-4281-BE52-0BF8030A7AB8}" type="presParOf" srcId="{4930D9EC-BC53-4ECF-878E-3F0146BB9DDC}" destId="{C0916E0E-84B6-4D5C-AE4D-DB37E4C3AF9D}" srcOrd="11" destOrd="0" presId="urn:microsoft.com/office/officeart/2005/8/layout/radial6"/>
    <dgm:cxn modelId="{6EFF4C71-58AD-4312-8492-5AFEE77E4A29}" type="presParOf" srcId="{4930D9EC-BC53-4ECF-878E-3F0146BB9DDC}" destId="{1E8BF212-FE46-4505-8CE5-1C69E996921C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F72AFD-3BC6-4954-A39B-8A9A082640B2}" type="doc">
      <dgm:prSet loTypeId="urn:microsoft.com/office/officeart/2005/8/layout/cycle8" loCatId="cycle" qsTypeId="urn:microsoft.com/office/officeart/2005/8/quickstyle/simple4" qsCatId="simple" csTypeId="urn:microsoft.com/office/officeart/2005/8/colors/accent0_3" csCatId="mainScheme" phldr="1"/>
      <dgm:spPr/>
    </dgm:pt>
    <dgm:pt modelId="{CB82621E-B051-4E93-AAC9-9E646FAEE8CD}">
      <dgm:prSet phldrT="[文字]" custT="1"/>
      <dgm:spPr/>
      <dgm:t>
        <a:bodyPr/>
        <a:lstStyle/>
        <a:p>
          <a:r>
            <a:rPr lang="zh-TW" altLang="en-US" sz="3200" dirty="0" smtClean="0"/>
            <a:t>求其放心</a:t>
          </a:r>
          <a:endParaRPr lang="zh-TW" altLang="en-US" sz="3200" dirty="0"/>
        </a:p>
      </dgm:t>
    </dgm:pt>
    <dgm:pt modelId="{E3797181-8ED1-4C63-89C3-18A72E1351C7}" type="parTrans" cxnId="{35F064D5-565A-4D16-9B7B-7827878A59AA}">
      <dgm:prSet/>
      <dgm:spPr/>
      <dgm:t>
        <a:bodyPr/>
        <a:lstStyle/>
        <a:p>
          <a:endParaRPr lang="zh-TW" altLang="en-US"/>
        </a:p>
      </dgm:t>
    </dgm:pt>
    <dgm:pt modelId="{B4C91DDD-6EDF-4D70-84B3-D831D78CC21D}" type="sibTrans" cxnId="{35F064D5-565A-4D16-9B7B-7827878A59AA}">
      <dgm:prSet/>
      <dgm:spPr/>
      <dgm:t>
        <a:bodyPr/>
        <a:lstStyle/>
        <a:p>
          <a:endParaRPr lang="zh-TW" altLang="en-US"/>
        </a:p>
      </dgm:t>
    </dgm:pt>
    <dgm:pt modelId="{C18C9FDD-1A58-45AF-8D2F-B89625C3B8B8}">
      <dgm:prSet phldrT="[文字]" custT="1"/>
      <dgm:spPr/>
      <dgm:t>
        <a:bodyPr/>
        <a:lstStyle/>
        <a:p>
          <a:r>
            <a:rPr lang="zh-TW" altLang="en-US" sz="3200" dirty="0" smtClean="0"/>
            <a:t>堅持以恆</a:t>
          </a:r>
          <a:endParaRPr lang="zh-TW" altLang="en-US" sz="3200" dirty="0"/>
        </a:p>
      </dgm:t>
    </dgm:pt>
    <dgm:pt modelId="{FAB8D0B3-1434-4CBA-A002-874F9440CB30}" type="parTrans" cxnId="{240A860E-53B8-4780-96D2-1285BA9A8C10}">
      <dgm:prSet/>
      <dgm:spPr/>
      <dgm:t>
        <a:bodyPr/>
        <a:lstStyle/>
        <a:p>
          <a:endParaRPr lang="zh-TW" altLang="en-US"/>
        </a:p>
      </dgm:t>
    </dgm:pt>
    <dgm:pt modelId="{518A8CB6-F6B9-422D-B840-90E90A97C905}" type="sibTrans" cxnId="{240A860E-53B8-4780-96D2-1285BA9A8C10}">
      <dgm:prSet/>
      <dgm:spPr/>
      <dgm:t>
        <a:bodyPr/>
        <a:lstStyle/>
        <a:p>
          <a:endParaRPr lang="zh-TW" altLang="en-US"/>
        </a:p>
      </dgm:t>
    </dgm:pt>
    <dgm:pt modelId="{B6920E29-0DB4-4C56-9B83-EF49232A542B}">
      <dgm:prSet phldrT="[文字]" custT="1"/>
      <dgm:spPr/>
      <dgm:t>
        <a:bodyPr/>
        <a:lstStyle/>
        <a:p>
          <a:r>
            <a:rPr lang="zh-TW" altLang="en-US" sz="3200" dirty="0" smtClean="0"/>
            <a:t>專心致志</a:t>
          </a:r>
          <a:endParaRPr lang="zh-TW" altLang="en-US" sz="3200" dirty="0"/>
        </a:p>
      </dgm:t>
    </dgm:pt>
    <dgm:pt modelId="{0690EA87-F8F6-4EB9-9C64-9FB76BE78DB1}" type="parTrans" cxnId="{32191CE5-E9E4-44A1-99EB-B7F9D76431C1}">
      <dgm:prSet/>
      <dgm:spPr/>
      <dgm:t>
        <a:bodyPr/>
        <a:lstStyle/>
        <a:p>
          <a:endParaRPr lang="zh-TW" altLang="en-US"/>
        </a:p>
      </dgm:t>
    </dgm:pt>
    <dgm:pt modelId="{8263BEF2-4ABD-4B8B-AA05-7C68BB1ACFEE}" type="sibTrans" cxnId="{32191CE5-E9E4-44A1-99EB-B7F9D76431C1}">
      <dgm:prSet/>
      <dgm:spPr/>
      <dgm:t>
        <a:bodyPr/>
        <a:lstStyle/>
        <a:p>
          <a:endParaRPr lang="zh-TW" altLang="en-US"/>
        </a:p>
      </dgm:t>
    </dgm:pt>
    <dgm:pt modelId="{1723E578-3DEE-40A2-9D23-32D69E3162A4}">
      <dgm:prSet phldrT="[文字]" custT="1"/>
      <dgm:spPr/>
      <dgm:t>
        <a:bodyPr/>
        <a:lstStyle/>
        <a:p>
          <a:r>
            <a:rPr lang="zh-TW" altLang="en-US" sz="3200" smtClean="0"/>
            <a:t>深造自得</a:t>
          </a:r>
          <a:endParaRPr lang="zh-TW" altLang="en-US" sz="3200" dirty="0"/>
        </a:p>
      </dgm:t>
    </dgm:pt>
    <dgm:pt modelId="{E41BEFDE-47EF-43E1-AC5E-5A96A1DD7A79}" type="parTrans" cxnId="{FAE4955F-9D14-4ED3-8757-70CD7E74FE4C}">
      <dgm:prSet/>
      <dgm:spPr/>
      <dgm:t>
        <a:bodyPr/>
        <a:lstStyle/>
        <a:p>
          <a:endParaRPr lang="zh-TW" altLang="en-US"/>
        </a:p>
      </dgm:t>
    </dgm:pt>
    <dgm:pt modelId="{AD3EA6CE-13CD-4562-ADC3-BDD69219FB6F}" type="sibTrans" cxnId="{FAE4955F-9D14-4ED3-8757-70CD7E74FE4C}">
      <dgm:prSet/>
      <dgm:spPr/>
      <dgm:t>
        <a:bodyPr/>
        <a:lstStyle/>
        <a:p>
          <a:endParaRPr lang="zh-TW" altLang="en-US"/>
        </a:p>
      </dgm:t>
    </dgm:pt>
    <dgm:pt modelId="{6FFD8657-AD56-415C-8C62-9117199C16A9}">
      <dgm:prSet phldrT="[文字]" custT="1"/>
      <dgm:spPr/>
      <dgm:t>
        <a:bodyPr/>
        <a:lstStyle/>
        <a:p>
          <a:r>
            <a:rPr lang="zh-TW" altLang="en-US" sz="3200" dirty="0" smtClean="0"/>
            <a:t>循規蹈矩</a:t>
          </a:r>
          <a:endParaRPr lang="zh-TW" altLang="en-US" sz="3200" dirty="0"/>
        </a:p>
      </dgm:t>
    </dgm:pt>
    <dgm:pt modelId="{91F23650-32CB-4306-B52E-AAD8B86F27B0}" type="parTrans" cxnId="{DEA05A91-D4A5-4CC9-9728-ECD8308374C9}">
      <dgm:prSet/>
      <dgm:spPr/>
      <dgm:t>
        <a:bodyPr/>
        <a:lstStyle/>
        <a:p>
          <a:endParaRPr lang="zh-TW" altLang="en-US"/>
        </a:p>
      </dgm:t>
    </dgm:pt>
    <dgm:pt modelId="{B8C99267-D91E-4818-B29E-1D78912A8BA1}" type="sibTrans" cxnId="{DEA05A91-D4A5-4CC9-9728-ECD8308374C9}">
      <dgm:prSet/>
      <dgm:spPr/>
      <dgm:t>
        <a:bodyPr/>
        <a:lstStyle/>
        <a:p>
          <a:endParaRPr lang="zh-TW" altLang="en-US"/>
        </a:p>
      </dgm:t>
    </dgm:pt>
    <dgm:pt modelId="{A92E4349-8A7D-4521-8904-A481F7CB9EE2}">
      <dgm:prSet phldrT="[文字]" custT="1"/>
      <dgm:spPr/>
      <dgm:t>
        <a:bodyPr/>
        <a:lstStyle/>
        <a:p>
          <a:r>
            <a:rPr lang="zh-TW" altLang="en-US" sz="3200" smtClean="0"/>
            <a:t>循序漸進</a:t>
          </a:r>
          <a:endParaRPr lang="zh-TW" altLang="en-US" sz="3200" dirty="0"/>
        </a:p>
      </dgm:t>
    </dgm:pt>
    <dgm:pt modelId="{0D96B8AC-4440-4B68-A801-10BC560E5688}" type="parTrans" cxnId="{FDB3F40A-6683-4C40-A462-BD15CA9AB809}">
      <dgm:prSet/>
      <dgm:spPr/>
      <dgm:t>
        <a:bodyPr/>
        <a:lstStyle/>
        <a:p>
          <a:endParaRPr lang="zh-TW" altLang="en-US"/>
        </a:p>
      </dgm:t>
    </dgm:pt>
    <dgm:pt modelId="{059B230A-8F46-4CA8-AADC-073A22374354}" type="sibTrans" cxnId="{FDB3F40A-6683-4C40-A462-BD15CA9AB809}">
      <dgm:prSet/>
      <dgm:spPr/>
      <dgm:t>
        <a:bodyPr/>
        <a:lstStyle/>
        <a:p>
          <a:endParaRPr lang="zh-TW" altLang="en-US"/>
        </a:p>
      </dgm:t>
    </dgm:pt>
    <dgm:pt modelId="{A0974899-625A-4082-9235-3B9F15C2B2EB}" type="pres">
      <dgm:prSet presAssocID="{6AF72AFD-3BC6-4954-A39B-8A9A082640B2}" presName="compositeShape" presStyleCnt="0">
        <dgm:presLayoutVars>
          <dgm:chMax val="7"/>
          <dgm:dir/>
          <dgm:resizeHandles val="exact"/>
        </dgm:presLayoutVars>
      </dgm:prSet>
      <dgm:spPr/>
    </dgm:pt>
    <dgm:pt modelId="{E24CB5CC-F7DA-4C9C-B78A-9F78DB63B506}" type="pres">
      <dgm:prSet presAssocID="{6AF72AFD-3BC6-4954-A39B-8A9A082640B2}" presName="wedge1" presStyleLbl="node1" presStyleIdx="0" presStyleCnt="6"/>
      <dgm:spPr/>
      <dgm:t>
        <a:bodyPr/>
        <a:lstStyle/>
        <a:p>
          <a:endParaRPr lang="zh-TW" altLang="en-US"/>
        </a:p>
      </dgm:t>
    </dgm:pt>
    <dgm:pt modelId="{74082F45-5470-4847-A1DF-7E2305AC3E16}" type="pres">
      <dgm:prSet presAssocID="{6AF72AFD-3BC6-4954-A39B-8A9A082640B2}" presName="dummy1a" presStyleCnt="0"/>
      <dgm:spPr/>
    </dgm:pt>
    <dgm:pt modelId="{2AAF97D1-5719-4713-9EB6-820BE5A74D4A}" type="pres">
      <dgm:prSet presAssocID="{6AF72AFD-3BC6-4954-A39B-8A9A082640B2}" presName="dummy1b" presStyleCnt="0"/>
      <dgm:spPr/>
    </dgm:pt>
    <dgm:pt modelId="{9C2FA976-262A-4163-B8E6-704644F7E3B0}" type="pres">
      <dgm:prSet presAssocID="{6AF72AFD-3BC6-4954-A39B-8A9A082640B2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45DFD20-97C6-4CFA-BD11-9E6FB81EDFC0}" type="pres">
      <dgm:prSet presAssocID="{6AF72AFD-3BC6-4954-A39B-8A9A082640B2}" presName="wedge2" presStyleLbl="node1" presStyleIdx="1" presStyleCnt="6"/>
      <dgm:spPr/>
      <dgm:t>
        <a:bodyPr/>
        <a:lstStyle/>
        <a:p>
          <a:endParaRPr lang="zh-TW" altLang="en-US"/>
        </a:p>
      </dgm:t>
    </dgm:pt>
    <dgm:pt modelId="{88106F43-3DC6-4D33-A608-A5A1A5B6FB03}" type="pres">
      <dgm:prSet presAssocID="{6AF72AFD-3BC6-4954-A39B-8A9A082640B2}" presName="dummy2a" presStyleCnt="0"/>
      <dgm:spPr/>
    </dgm:pt>
    <dgm:pt modelId="{266F3217-2821-4611-9482-6B727532EDEE}" type="pres">
      <dgm:prSet presAssocID="{6AF72AFD-3BC6-4954-A39B-8A9A082640B2}" presName="dummy2b" presStyleCnt="0"/>
      <dgm:spPr/>
    </dgm:pt>
    <dgm:pt modelId="{56CB3B04-86D2-4FAE-9BF1-ACEE117F65BD}" type="pres">
      <dgm:prSet presAssocID="{6AF72AFD-3BC6-4954-A39B-8A9A082640B2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C50847-2C53-4379-91CC-F3ABB0F1B30A}" type="pres">
      <dgm:prSet presAssocID="{6AF72AFD-3BC6-4954-A39B-8A9A082640B2}" presName="wedge3" presStyleLbl="node1" presStyleIdx="2" presStyleCnt="6"/>
      <dgm:spPr/>
      <dgm:t>
        <a:bodyPr/>
        <a:lstStyle/>
        <a:p>
          <a:endParaRPr lang="zh-TW" altLang="en-US"/>
        </a:p>
      </dgm:t>
    </dgm:pt>
    <dgm:pt modelId="{8BC3E3BD-1056-4991-957C-EF932C96EA52}" type="pres">
      <dgm:prSet presAssocID="{6AF72AFD-3BC6-4954-A39B-8A9A082640B2}" presName="dummy3a" presStyleCnt="0"/>
      <dgm:spPr/>
    </dgm:pt>
    <dgm:pt modelId="{749DBDDD-7C39-4401-B434-39DA3EEECBDF}" type="pres">
      <dgm:prSet presAssocID="{6AF72AFD-3BC6-4954-A39B-8A9A082640B2}" presName="dummy3b" presStyleCnt="0"/>
      <dgm:spPr/>
    </dgm:pt>
    <dgm:pt modelId="{C89E0863-F9D4-4839-BCED-7C0858452AE5}" type="pres">
      <dgm:prSet presAssocID="{6AF72AFD-3BC6-4954-A39B-8A9A082640B2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F88083A-FE60-4016-8FC9-2DB82DCA1312}" type="pres">
      <dgm:prSet presAssocID="{6AF72AFD-3BC6-4954-A39B-8A9A082640B2}" presName="wedge4" presStyleLbl="node1" presStyleIdx="3" presStyleCnt="6"/>
      <dgm:spPr/>
      <dgm:t>
        <a:bodyPr/>
        <a:lstStyle/>
        <a:p>
          <a:endParaRPr lang="zh-TW" altLang="en-US"/>
        </a:p>
      </dgm:t>
    </dgm:pt>
    <dgm:pt modelId="{AA09A19A-ECB4-4121-833E-3B980A7C9A5B}" type="pres">
      <dgm:prSet presAssocID="{6AF72AFD-3BC6-4954-A39B-8A9A082640B2}" presName="dummy4a" presStyleCnt="0"/>
      <dgm:spPr/>
    </dgm:pt>
    <dgm:pt modelId="{C193B8BE-00E1-4418-81F3-D21A4CC78755}" type="pres">
      <dgm:prSet presAssocID="{6AF72AFD-3BC6-4954-A39B-8A9A082640B2}" presName="dummy4b" presStyleCnt="0"/>
      <dgm:spPr/>
    </dgm:pt>
    <dgm:pt modelId="{9BB4944F-22CE-43B3-9CD9-EDB0B4FBC1E5}" type="pres">
      <dgm:prSet presAssocID="{6AF72AFD-3BC6-4954-A39B-8A9A082640B2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8C0DC07-91B4-419E-909F-EC9279773B24}" type="pres">
      <dgm:prSet presAssocID="{6AF72AFD-3BC6-4954-A39B-8A9A082640B2}" presName="wedge5" presStyleLbl="node1" presStyleIdx="4" presStyleCnt="6"/>
      <dgm:spPr/>
      <dgm:t>
        <a:bodyPr/>
        <a:lstStyle/>
        <a:p>
          <a:endParaRPr lang="zh-TW" altLang="en-US"/>
        </a:p>
      </dgm:t>
    </dgm:pt>
    <dgm:pt modelId="{15465EDE-4075-46D9-8FFA-7C052B61F660}" type="pres">
      <dgm:prSet presAssocID="{6AF72AFD-3BC6-4954-A39B-8A9A082640B2}" presName="dummy5a" presStyleCnt="0"/>
      <dgm:spPr/>
    </dgm:pt>
    <dgm:pt modelId="{63730C67-6582-477C-BE57-2AF99EFD0A6F}" type="pres">
      <dgm:prSet presAssocID="{6AF72AFD-3BC6-4954-A39B-8A9A082640B2}" presName="dummy5b" presStyleCnt="0"/>
      <dgm:spPr/>
    </dgm:pt>
    <dgm:pt modelId="{B2175173-B883-4543-B2A0-2BE5E6935414}" type="pres">
      <dgm:prSet presAssocID="{6AF72AFD-3BC6-4954-A39B-8A9A082640B2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7904C6F-C028-419B-8CC9-3FE77D36B9C1}" type="pres">
      <dgm:prSet presAssocID="{6AF72AFD-3BC6-4954-A39B-8A9A082640B2}" presName="wedge6" presStyleLbl="node1" presStyleIdx="5" presStyleCnt="6"/>
      <dgm:spPr/>
      <dgm:t>
        <a:bodyPr/>
        <a:lstStyle/>
        <a:p>
          <a:endParaRPr lang="zh-TW" altLang="en-US"/>
        </a:p>
      </dgm:t>
    </dgm:pt>
    <dgm:pt modelId="{70E5FD6D-2276-4170-B9C7-419BED0979FE}" type="pres">
      <dgm:prSet presAssocID="{6AF72AFD-3BC6-4954-A39B-8A9A082640B2}" presName="dummy6a" presStyleCnt="0"/>
      <dgm:spPr/>
    </dgm:pt>
    <dgm:pt modelId="{C53FAB98-2B22-4B53-9987-6CE1F109077C}" type="pres">
      <dgm:prSet presAssocID="{6AF72AFD-3BC6-4954-A39B-8A9A082640B2}" presName="dummy6b" presStyleCnt="0"/>
      <dgm:spPr/>
    </dgm:pt>
    <dgm:pt modelId="{ADE30C77-7F2F-483A-BE81-CF1876767D8B}" type="pres">
      <dgm:prSet presAssocID="{6AF72AFD-3BC6-4954-A39B-8A9A082640B2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66C873E-1A25-4515-9DF5-522659439484}" type="pres">
      <dgm:prSet presAssocID="{B8C99267-D91E-4818-B29E-1D78912A8BA1}" presName="arrowWedge1" presStyleLbl="fgSibTrans2D1" presStyleIdx="0" presStyleCnt="6"/>
      <dgm:spPr/>
    </dgm:pt>
    <dgm:pt modelId="{AA58CAA2-6928-4510-AEE1-1722EC071606}" type="pres">
      <dgm:prSet presAssocID="{B4C91DDD-6EDF-4D70-84B3-D831D78CC21D}" presName="arrowWedge2" presStyleLbl="fgSibTrans2D1" presStyleIdx="1" presStyleCnt="6"/>
      <dgm:spPr/>
    </dgm:pt>
    <dgm:pt modelId="{902A7480-52C9-4A1A-BE88-078F76250279}" type="pres">
      <dgm:prSet presAssocID="{8263BEF2-4ABD-4B8B-AA05-7C68BB1ACFEE}" presName="arrowWedge3" presStyleLbl="fgSibTrans2D1" presStyleIdx="2" presStyleCnt="6"/>
      <dgm:spPr/>
    </dgm:pt>
    <dgm:pt modelId="{542DA7DB-DB4A-4D0D-A219-871352F3B6D1}" type="pres">
      <dgm:prSet presAssocID="{059B230A-8F46-4CA8-AADC-073A22374354}" presName="arrowWedge4" presStyleLbl="fgSibTrans2D1" presStyleIdx="3" presStyleCnt="6"/>
      <dgm:spPr/>
    </dgm:pt>
    <dgm:pt modelId="{B7F04269-95F0-42D6-A1F7-1F8C5B25D8FD}" type="pres">
      <dgm:prSet presAssocID="{518A8CB6-F6B9-422D-B840-90E90A97C905}" presName="arrowWedge5" presStyleLbl="fgSibTrans2D1" presStyleIdx="4" presStyleCnt="6"/>
      <dgm:spPr/>
    </dgm:pt>
    <dgm:pt modelId="{8AC1ABE5-4736-4619-AA79-2E7DF1D8B02F}" type="pres">
      <dgm:prSet presAssocID="{AD3EA6CE-13CD-4562-ADC3-BDD69219FB6F}" presName="arrowWedge6" presStyleLbl="fgSibTrans2D1" presStyleIdx="5" presStyleCnt="6"/>
      <dgm:spPr/>
    </dgm:pt>
  </dgm:ptLst>
  <dgm:cxnLst>
    <dgm:cxn modelId="{35F064D5-565A-4D16-9B7B-7827878A59AA}" srcId="{6AF72AFD-3BC6-4954-A39B-8A9A082640B2}" destId="{CB82621E-B051-4E93-AAC9-9E646FAEE8CD}" srcOrd="1" destOrd="0" parTransId="{E3797181-8ED1-4C63-89C3-18A72E1351C7}" sibTransId="{B4C91DDD-6EDF-4D70-84B3-D831D78CC21D}"/>
    <dgm:cxn modelId="{32191CE5-E9E4-44A1-99EB-B7F9D76431C1}" srcId="{6AF72AFD-3BC6-4954-A39B-8A9A082640B2}" destId="{B6920E29-0DB4-4C56-9B83-EF49232A542B}" srcOrd="2" destOrd="0" parTransId="{0690EA87-F8F6-4EB9-9C64-9FB76BE78DB1}" sibTransId="{8263BEF2-4ABD-4B8B-AA05-7C68BB1ACFEE}"/>
    <dgm:cxn modelId="{FF56A5E6-A7A0-4871-9C54-26EC69D782FB}" type="presOf" srcId="{6FFD8657-AD56-415C-8C62-9117199C16A9}" destId="{9C2FA976-262A-4163-B8E6-704644F7E3B0}" srcOrd="1" destOrd="0" presId="urn:microsoft.com/office/officeart/2005/8/layout/cycle8"/>
    <dgm:cxn modelId="{FDB3F40A-6683-4C40-A462-BD15CA9AB809}" srcId="{6AF72AFD-3BC6-4954-A39B-8A9A082640B2}" destId="{A92E4349-8A7D-4521-8904-A481F7CB9EE2}" srcOrd="3" destOrd="0" parTransId="{0D96B8AC-4440-4B68-A801-10BC560E5688}" sibTransId="{059B230A-8F46-4CA8-AADC-073A22374354}"/>
    <dgm:cxn modelId="{240A860E-53B8-4780-96D2-1285BA9A8C10}" srcId="{6AF72AFD-3BC6-4954-A39B-8A9A082640B2}" destId="{C18C9FDD-1A58-45AF-8D2F-B89625C3B8B8}" srcOrd="4" destOrd="0" parTransId="{FAB8D0B3-1434-4CBA-A002-874F9440CB30}" sibTransId="{518A8CB6-F6B9-422D-B840-90E90A97C905}"/>
    <dgm:cxn modelId="{6A7BB039-F6D6-4408-AD1E-826C9CB7CDF3}" type="presOf" srcId="{B6920E29-0DB4-4C56-9B83-EF49232A542B}" destId="{59C50847-2C53-4379-91CC-F3ABB0F1B30A}" srcOrd="0" destOrd="0" presId="urn:microsoft.com/office/officeart/2005/8/layout/cycle8"/>
    <dgm:cxn modelId="{10805250-6427-49A9-8032-29D1AF3B4508}" type="presOf" srcId="{A92E4349-8A7D-4521-8904-A481F7CB9EE2}" destId="{5F88083A-FE60-4016-8FC9-2DB82DCA1312}" srcOrd="0" destOrd="0" presId="urn:microsoft.com/office/officeart/2005/8/layout/cycle8"/>
    <dgm:cxn modelId="{6A899DCA-6617-420A-ABF1-9E94ED8058BE}" type="presOf" srcId="{A92E4349-8A7D-4521-8904-A481F7CB9EE2}" destId="{9BB4944F-22CE-43B3-9CD9-EDB0B4FBC1E5}" srcOrd="1" destOrd="0" presId="urn:microsoft.com/office/officeart/2005/8/layout/cycle8"/>
    <dgm:cxn modelId="{FAE4955F-9D14-4ED3-8757-70CD7E74FE4C}" srcId="{6AF72AFD-3BC6-4954-A39B-8A9A082640B2}" destId="{1723E578-3DEE-40A2-9D23-32D69E3162A4}" srcOrd="5" destOrd="0" parTransId="{E41BEFDE-47EF-43E1-AC5E-5A96A1DD7A79}" sibTransId="{AD3EA6CE-13CD-4562-ADC3-BDD69219FB6F}"/>
    <dgm:cxn modelId="{8AC6E72F-B019-49D8-9D3C-E23E3EC3F4FE}" type="presOf" srcId="{6FFD8657-AD56-415C-8C62-9117199C16A9}" destId="{E24CB5CC-F7DA-4C9C-B78A-9F78DB63B506}" srcOrd="0" destOrd="0" presId="urn:microsoft.com/office/officeart/2005/8/layout/cycle8"/>
    <dgm:cxn modelId="{DEA05A91-D4A5-4CC9-9728-ECD8308374C9}" srcId="{6AF72AFD-3BC6-4954-A39B-8A9A082640B2}" destId="{6FFD8657-AD56-415C-8C62-9117199C16A9}" srcOrd="0" destOrd="0" parTransId="{91F23650-32CB-4306-B52E-AAD8B86F27B0}" sibTransId="{B8C99267-D91E-4818-B29E-1D78912A8BA1}"/>
    <dgm:cxn modelId="{B42E6C14-E1FF-44B5-9598-DBFCF0A27FC6}" type="presOf" srcId="{6AF72AFD-3BC6-4954-A39B-8A9A082640B2}" destId="{A0974899-625A-4082-9235-3B9F15C2B2EB}" srcOrd="0" destOrd="0" presId="urn:microsoft.com/office/officeart/2005/8/layout/cycle8"/>
    <dgm:cxn modelId="{080E82CD-1198-4BC9-96DA-775BC88010BB}" type="presOf" srcId="{1723E578-3DEE-40A2-9D23-32D69E3162A4}" destId="{ADE30C77-7F2F-483A-BE81-CF1876767D8B}" srcOrd="1" destOrd="0" presId="urn:microsoft.com/office/officeart/2005/8/layout/cycle8"/>
    <dgm:cxn modelId="{81FEFA9E-E39E-47FB-A1D0-7105E3C8F6AF}" type="presOf" srcId="{C18C9FDD-1A58-45AF-8D2F-B89625C3B8B8}" destId="{B2175173-B883-4543-B2A0-2BE5E6935414}" srcOrd="1" destOrd="0" presId="urn:microsoft.com/office/officeart/2005/8/layout/cycle8"/>
    <dgm:cxn modelId="{ACCA722F-18C5-4565-AF99-8FAABAB13B6C}" type="presOf" srcId="{C18C9FDD-1A58-45AF-8D2F-B89625C3B8B8}" destId="{18C0DC07-91B4-419E-909F-EC9279773B24}" srcOrd="0" destOrd="0" presId="urn:microsoft.com/office/officeart/2005/8/layout/cycle8"/>
    <dgm:cxn modelId="{49F4E28E-2D00-4DC2-AC5E-AB86781DB5B5}" type="presOf" srcId="{1723E578-3DEE-40A2-9D23-32D69E3162A4}" destId="{E7904C6F-C028-419B-8CC9-3FE77D36B9C1}" srcOrd="0" destOrd="0" presId="urn:microsoft.com/office/officeart/2005/8/layout/cycle8"/>
    <dgm:cxn modelId="{0C3D6794-2A57-41FD-9BB9-F7235D3DEE4F}" type="presOf" srcId="{CB82621E-B051-4E93-AAC9-9E646FAEE8CD}" destId="{56CB3B04-86D2-4FAE-9BF1-ACEE117F65BD}" srcOrd="1" destOrd="0" presId="urn:microsoft.com/office/officeart/2005/8/layout/cycle8"/>
    <dgm:cxn modelId="{61E51DA9-0475-42C4-945C-DC8CEAFEB54B}" type="presOf" srcId="{CB82621E-B051-4E93-AAC9-9E646FAEE8CD}" destId="{C45DFD20-97C6-4CFA-BD11-9E6FB81EDFC0}" srcOrd="0" destOrd="0" presId="urn:microsoft.com/office/officeart/2005/8/layout/cycle8"/>
    <dgm:cxn modelId="{2E404656-B85D-4C41-B750-0680B3E1EC64}" type="presOf" srcId="{B6920E29-0DB4-4C56-9B83-EF49232A542B}" destId="{C89E0863-F9D4-4839-BCED-7C0858452AE5}" srcOrd="1" destOrd="0" presId="urn:microsoft.com/office/officeart/2005/8/layout/cycle8"/>
    <dgm:cxn modelId="{045186FB-7B41-4419-899F-CDF17A55B693}" type="presParOf" srcId="{A0974899-625A-4082-9235-3B9F15C2B2EB}" destId="{E24CB5CC-F7DA-4C9C-B78A-9F78DB63B506}" srcOrd="0" destOrd="0" presId="urn:microsoft.com/office/officeart/2005/8/layout/cycle8"/>
    <dgm:cxn modelId="{79CD63F0-20BD-42C8-91E0-7FD44EAF52AE}" type="presParOf" srcId="{A0974899-625A-4082-9235-3B9F15C2B2EB}" destId="{74082F45-5470-4847-A1DF-7E2305AC3E16}" srcOrd="1" destOrd="0" presId="urn:microsoft.com/office/officeart/2005/8/layout/cycle8"/>
    <dgm:cxn modelId="{3CE9D360-173E-4456-A629-DCABDE01C7DB}" type="presParOf" srcId="{A0974899-625A-4082-9235-3B9F15C2B2EB}" destId="{2AAF97D1-5719-4713-9EB6-820BE5A74D4A}" srcOrd="2" destOrd="0" presId="urn:microsoft.com/office/officeart/2005/8/layout/cycle8"/>
    <dgm:cxn modelId="{38FEC5CB-BE28-4B00-80FB-231CDA8BE7AD}" type="presParOf" srcId="{A0974899-625A-4082-9235-3B9F15C2B2EB}" destId="{9C2FA976-262A-4163-B8E6-704644F7E3B0}" srcOrd="3" destOrd="0" presId="urn:microsoft.com/office/officeart/2005/8/layout/cycle8"/>
    <dgm:cxn modelId="{53660556-3D3B-4B6B-BDEA-425980DD8BA0}" type="presParOf" srcId="{A0974899-625A-4082-9235-3B9F15C2B2EB}" destId="{C45DFD20-97C6-4CFA-BD11-9E6FB81EDFC0}" srcOrd="4" destOrd="0" presId="urn:microsoft.com/office/officeart/2005/8/layout/cycle8"/>
    <dgm:cxn modelId="{37191CF3-14F6-48D5-B9B2-99B2E735E2F0}" type="presParOf" srcId="{A0974899-625A-4082-9235-3B9F15C2B2EB}" destId="{88106F43-3DC6-4D33-A608-A5A1A5B6FB03}" srcOrd="5" destOrd="0" presId="urn:microsoft.com/office/officeart/2005/8/layout/cycle8"/>
    <dgm:cxn modelId="{6ABF7AF8-57C0-4193-8599-CA950C78135A}" type="presParOf" srcId="{A0974899-625A-4082-9235-3B9F15C2B2EB}" destId="{266F3217-2821-4611-9482-6B727532EDEE}" srcOrd="6" destOrd="0" presId="urn:microsoft.com/office/officeart/2005/8/layout/cycle8"/>
    <dgm:cxn modelId="{4C742B4F-57AE-4A34-86A8-933D86291EF3}" type="presParOf" srcId="{A0974899-625A-4082-9235-3B9F15C2B2EB}" destId="{56CB3B04-86D2-4FAE-9BF1-ACEE117F65BD}" srcOrd="7" destOrd="0" presId="urn:microsoft.com/office/officeart/2005/8/layout/cycle8"/>
    <dgm:cxn modelId="{AAFC3F6D-BE51-440A-8D88-110DF084FD6D}" type="presParOf" srcId="{A0974899-625A-4082-9235-3B9F15C2B2EB}" destId="{59C50847-2C53-4379-91CC-F3ABB0F1B30A}" srcOrd="8" destOrd="0" presId="urn:microsoft.com/office/officeart/2005/8/layout/cycle8"/>
    <dgm:cxn modelId="{13F10C04-015F-495E-A423-6879CB211FF4}" type="presParOf" srcId="{A0974899-625A-4082-9235-3B9F15C2B2EB}" destId="{8BC3E3BD-1056-4991-957C-EF932C96EA52}" srcOrd="9" destOrd="0" presId="urn:microsoft.com/office/officeart/2005/8/layout/cycle8"/>
    <dgm:cxn modelId="{5BEBEDA2-920D-4001-A09C-18DEA932A36A}" type="presParOf" srcId="{A0974899-625A-4082-9235-3B9F15C2B2EB}" destId="{749DBDDD-7C39-4401-B434-39DA3EEECBDF}" srcOrd="10" destOrd="0" presId="urn:microsoft.com/office/officeart/2005/8/layout/cycle8"/>
    <dgm:cxn modelId="{C2775A16-EAAF-435E-A5BC-4E66AC124E47}" type="presParOf" srcId="{A0974899-625A-4082-9235-3B9F15C2B2EB}" destId="{C89E0863-F9D4-4839-BCED-7C0858452AE5}" srcOrd="11" destOrd="0" presId="urn:microsoft.com/office/officeart/2005/8/layout/cycle8"/>
    <dgm:cxn modelId="{72060443-3BC7-4262-9DDD-8FDE1F00523D}" type="presParOf" srcId="{A0974899-625A-4082-9235-3B9F15C2B2EB}" destId="{5F88083A-FE60-4016-8FC9-2DB82DCA1312}" srcOrd="12" destOrd="0" presId="urn:microsoft.com/office/officeart/2005/8/layout/cycle8"/>
    <dgm:cxn modelId="{1CEA16FA-F38E-44EB-835C-96B33F7FFBBF}" type="presParOf" srcId="{A0974899-625A-4082-9235-3B9F15C2B2EB}" destId="{AA09A19A-ECB4-4121-833E-3B980A7C9A5B}" srcOrd="13" destOrd="0" presId="urn:microsoft.com/office/officeart/2005/8/layout/cycle8"/>
    <dgm:cxn modelId="{37167C98-003E-418F-86FF-7E6ACEBAB870}" type="presParOf" srcId="{A0974899-625A-4082-9235-3B9F15C2B2EB}" destId="{C193B8BE-00E1-4418-81F3-D21A4CC78755}" srcOrd="14" destOrd="0" presId="urn:microsoft.com/office/officeart/2005/8/layout/cycle8"/>
    <dgm:cxn modelId="{29B86BF1-52D1-4AD3-BE8F-552C861A16CA}" type="presParOf" srcId="{A0974899-625A-4082-9235-3B9F15C2B2EB}" destId="{9BB4944F-22CE-43B3-9CD9-EDB0B4FBC1E5}" srcOrd="15" destOrd="0" presId="urn:microsoft.com/office/officeart/2005/8/layout/cycle8"/>
    <dgm:cxn modelId="{48D2186D-F91A-499C-B287-4C3BDFC87CFB}" type="presParOf" srcId="{A0974899-625A-4082-9235-3B9F15C2B2EB}" destId="{18C0DC07-91B4-419E-909F-EC9279773B24}" srcOrd="16" destOrd="0" presId="urn:microsoft.com/office/officeart/2005/8/layout/cycle8"/>
    <dgm:cxn modelId="{58A46A30-284E-4FE1-86DF-D3CB6EF72E17}" type="presParOf" srcId="{A0974899-625A-4082-9235-3B9F15C2B2EB}" destId="{15465EDE-4075-46D9-8FFA-7C052B61F660}" srcOrd="17" destOrd="0" presId="urn:microsoft.com/office/officeart/2005/8/layout/cycle8"/>
    <dgm:cxn modelId="{9A6EC44C-ABD8-4CBF-8E3C-2AD1A83A9C19}" type="presParOf" srcId="{A0974899-625A-4082-9235-3B9F15C2B2EB}" destId="{63730C67-6582-477C-BE57-2AF99EFD0A6F}" srcOrd="18" destOrd="0" presId="urn:microsoft.com/office/officeart/2005/8/layout/cycle8"/>
    <dgm:cxn modelId="{60FB3508-5F5B-4C13-BE06-E5C4DC99AA29}" type="presParOf" srcId="{A0974899-625A-4082-9235-3B9F15C2B2EB}" destId="{B2175173-B883-4543-B2A0-2BE5E6935414}" srcOrd="19" destOrd="0" presId="urn:microsoft.com/office/officeart/2005/8/layout/cycle8"/>
    <dgm:cxn modelId="{FCFB36E4-FEAF-4F22-9B47-CF8D4BEAFC6F}" type="presParOf" srcId="{A0974899-625A-4082-9235-3B9F15C2B2EB}" destId="{E7904C6F-C028-419B-8CC9-3FE77D36B9C1}" srcOrd="20" destOrd="0" presId="urn:microsoft.com/office/officeart/2005/8/layout/cycle8"/>
    <dgm:cxn modelId="{F6DE1FFB-44C4-4F1F-9F88-7D79F15E0334}" type="presParOf" srcId="{A0974899-625A-4082-9235-3B9F15C2B2EB}" destId="{70E5FD6D-2276-4170-B9C7-419BED0979FE}" srcOrd="21" destOrd="0" presId="urn:microsoft.com/office/officeart/2005/8/layout/cycle8"/>
    <dgm:cxn modelId="{83F64F37-70A9-4417-8A62-F57ED5E3A57A}" type="presParOf" srcId="{A0974899-625A-4082-9235-3B9F15C2B2EB}" destId="{C53FAB98-2B22-4B53-9987-6CE1F109077C}" srcOrd="22" destOrd="0" presId="urn:microsoft.com/office/officeart/2005/8/layout/cycle8"/>
    <dgm:cxn modelId="{F3049E50-C521-45A4-A200-86962715E3A3}" type="presParOf" srcId="{A0974899-625A-4082-9235-3B9F15C2B2EB}" destId="{ADE30C77-7F2F-483A-BE81-CF1876767D8B}" srcOrd="23" destOrd="0" presId="urn:microsoft.com/office/officeart/2005/8/layout/cycle8"/>
    <dgm:cxn modelId="{F3D1D3AA-4E5F-4704-8653-6DC7EC6AB45B}" type="presParOf" srcId="{A0974899-625A-4082-9235-3B9F15C2B2EB}" destId="{866C873E-1A25-4515-9DF5-522659439484}" srcOrd="24" destOrd="0" presId="urn:microsoft.com/office/officeart/2005/8/layout/cycle8"/>
    <dgm:cxn modelId="{434008F3-EAFE-49C4-A0E4-566C090EF4BB}" type="presParOf" srcId="{A0974899-625A-4082-9235-3B9F15C2B2EB}" destId="{AA58CAA2-6928-4510-AEE1-1722EC071606}" srcOrd="25" destOrd="0" presId="urn:microsoft.com/office/officeart/2005/8/layout/cycle8"/>
    <dgm:cxn modelId="{E1CAB63D-D3B1-490E-BE5D-6BE6A99EAA20}" type="presParOf" srcId="{A0974899-625A-4082-9235-3B9F15C2B2EB}" destId="{902A7480-52C9-4A1A-BE88-078F76250279}" srcOrd="26" destOrd="0" presId="urn:microsoft.com/office/officeart/2005/8/layout/cycle8"/>
    <dgm:cxn modelId="{5C6DCB68-4D27-4B15-B1CE-CB30715B74C2}" type="presParOf" srcId="{A0974899-625A-4082-9235-3B9F15C2B2EB}" destId="{542DA7DB-DB4A-4D0D-A219-871352F3B6D1}" srcOrd="27" destOrd="0" presId="urn:microsoft.com/office/officeart/2005/8/layout/cycle8"/>
    <dgm:cxn modelId="{C09A8615-F387-4C95-B6F1-262BA30AC41D}" type="presParOf" srcId="{A0974899-625A-4082-9235-3B9F15C2B2EB}" destId="{B7F04269-95F0-42D6-A1F7-1F8C5B25D8FD}" srcOrd="28" destOrd="0" presId="urn:microsoft.com/office/officeart/2005/8/layout/cycle8"/>
    <dgm:cxn modelId="{ACF23497-8D81-4232-984C-8978E5C45AEE}" type="presParOf" srcId="{A0974899-625A-4082-9235-3B9F15C2B2EB}" destId="{8AC1ABE5-4736-4619-AA79-2E7DF1D8B02F}" srcOrd="2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9C3A6E-B9A4-4551-A7FE-DEACB9DB7D5E}" type="doc">
      <dgm:prSet loTypeId="urn:microsoft.com/office/officeart/2005/8/layout/vList2" loCatId="list" qsTypeId="urn:microsoft.com/office/officeart/2005/8/quickstyle/simple3" qsCatId="simple" csTypeId="urn:microsoft.com/office/officeart/2005/8/colors/accent2_3" csCatId="accent2" phldr="1"/>
      <dgm:spPr/>
      <dgm:t>
        <a:bodyPr/>
        <a:lstStyle/>
        <a:p>
          <a:endParaRPr lang="zh-TW" altLang="en-US"/>
        </a:p>
      </dgm:t>
    </dgm:pt>
    <dgm:pt modelId="{D121A076-38B7-4786-BC5D-7C813CA532A5}">
      <dgm:prSet phldrT="[文字]"/>
      <dgm:spPr/>
      <dgm:t>
        <a:bodyPr/>
        <a:lstStyle/>
        <a:p>
          <a:r>
            <a:rPr lang="zh-TW" altLang="en-US" dirty="0" smtClean="0"/>
            <a:t>生活化：</a:t>
          </a:r>
          <a:endParaRPr lang="zh-TW" altLang="en-US" dirty="0"/>
        </a:p>
      </dgm:t>
    </dgm:pt>
    <dgm:pt modelId="{F8E703EF-50D2-4795-A171-32A0DC09F7FB}" type="parTrans" cxnId="{37F71634-93E1-49F9-90F8-E4DBE8508780}">
      <dgm:prSet/>
      <dgm:spPr/>
      <dgm:t>
        <a:bodyPr/>
        <a:lstStyle/>
        <a:p>
          <a:endParaRPr lang="zh-TW" altLang="en-US"/>
        </a:p>
      </dgm:t>
    </dgm:pt>
    <dgm:pt modelId="{D83B3412-E71B-4810-B0C3-800B2B01A2B3}" type="sibTrans" cxnId="{37F71634-93E1-49F9-90F8-E4DBE8508780}">
      <dgm:prSet/>
      <dgm:spPr/>
      <dgm:t>
        <a:bodyPr/>
        <a:lstStyle/>
        <a:p>
          <a:endParaRPr lang="zh-TW" altLang="en-US"/>
        </a:p>
      </dgm:t>
    </dgm:pt>
    <dgm:pt modelId="{A4A66898-7E45-4817-AEB1-AD668E93123C}">
      <dgm:prSet phldrT="[文字]"/>
      <dgm:spPr/>
      <dgm:t>
        <a:bodyPr/>
        <a:lstStyle/>
        <a:p>
          <a:r>
            <a:rPr lang="zh-TW" altLang="en-US" dirty="0" smtClean="0">
              <a:ea typeface="標楷體" pitchFamily="65" charset="-120"/>
            </a:rPr>
            <a:t>可貴經驗的分享</a:t>
          </a:r>
          <a:endParaRPr lang="zh-TW" altLang="en-US" dirty="0"/>
        </a:p>
      </dgm:t>
    </dgm:pt>
    <dgm:pt modelId="{C196262E-502C-47C1-AFF1-ECBCC73A4295}" type="parTrans" cxnId="{17D900C3-DCE6-48A8-83FB-404F3B340778}">
      <dgm:prSet/>
      <dgm:spPr/>
      <dgm:t>
        <a:bodyPr/>
        <a:lstStyle/>
        <a:p>
          <a:endParaRPr lang="zh-TW" altLang="en-US"/>
        </a:p>
      </dgm:t>
    </dgm:pt>
    <dgm:pt modelId="{2C9F3377-D0A4-4304-BB6D-C2A8646BBFCB}" type="sibTrans" cxnId="{17D900C3-DCE6-48A8-83FB-404F3B340778}">
      <dgm:prSet/>
      <dgm:spPr/>
      <dgm:t>
        <a:bodyPr/>
        <a:lstStyle/>
        <a:p>
          <a:endParaRPr lang="zh-TW" altLang="en-US"/>
        </a:p>
      </dgm:t>
    </dgm:pt>
    <dgm:pt modelId="{3D642435-415D-41AF-8643-577C6E0D5F49}">
      <dgm:prSet phldrT="[文字]"/>
      <dgm:spPr/>
      <dgm:t>
        <a:bodyPr/>
        <a:lstStyle/>
        <a:p>
          <a:r>
            <a:rPr lang="zh-TW" altLang="en-US" dirty="0" smtClean="0"/>
            <a:t>靈活化</a:t>
          </a:r>
          <a:endParaRPr lang="zh-TW" altLang="en-US" dirty="0"/>
        </a:p>
      </dgm:t>
    </dgm:pt>
    <dgm:pt modelId="{F0652C1A-2B43-46E1-8C32-58188BE50DD4}" type="parTrans" cxnId="{993EC2F9-ACC7-4DAF-9932-DFA76CD2DCAF}">
      <dgm:prSet/>
      <dgm:spPr/>
      <dgm:t>
        <a:bodyPr/>
        <a:lstStyle/>
        <a:p>
          <a:endParaRPr lang="zh-TW" altLang="en-US"/>
        </a:p>
      </dgm:t>
    </dgm:pt>
    <dgm:pt modelId="{54E90CCF-F84F-44B6-9733-7E57CEE65049}" type="sibTrans" cxnId="{993EC2F9-ACC7-4DAF-9932-DFA76CD2DCAF}">
      <dgm:prSet/>
      <dgm:spPr/>
      <dgm:t>
        <a:bodyPr/>
        <a:lstStyle/>
        <a:p>
          <a:endParaRPr lang="zh-TW" altLang="en-US"/>
        </a:p>
      </dgm:t>
    </dgm:pt>
    <dgm:pt modelId="{2D2536F4-3CF8-4FC7-967D-5AADD4E4513A}">
      <dgm:prSet phldrT="[文字]"/>
      <dgm:spPr/>
      <dgm:t>
        <a:bodyPr/>
        <a:lstStyle/>
        <a:p>
          <a:r>
            <a:rPr lang="zh-TW" altLang="en-US" dirty="0" smtClean="0">
              <a:ea typeface="標楷體" pitchFamily="65" charset="-120"/>
            </a:rPr>
            <a:t>變通多元的教法</a:t>
          </a:r>
          <a:endParaRPr lang="zh-TW" altLang="en-US" dirty="0"/>
        </a:p>
      </dgm:t>
    </dgm:pt>
    <dgm:pt modelId="{4DE73D82-DD6F-410B-8889-D36C92C86D8E}" type="parTrans" cxnId="{F0BA995F-11DF-4E15-90A5-BE714311F6A5}">
      <dgm:prSet/>
      <dgm:spPr/>
      <dgm:t>
        <a:bodyPr/>
        <a:lstStyle/>
        <a:p>
          <a:endParaRPr lang="zh-TW" altLang="en-US"/>
        </a:p>
      </dgm:t>
    </dgm:pt>
    <dgm:pt modelId="{ED80366C-53BE-4C8B-A05D-26A98906B498}" type="sibTrans" cxnId="{F0BA995F-11DF-4E15-90A5-BE714311F6A5}">
      <dgm:prSet/>
      <dgm:spPr/>
      <dgm:t>
        <a:bodyPr/>
        <a:lstStyle/>
        <a:p>
          <a:endParaRPr lang="zh-TW" altLang="en-US"/>
        </a:p>
      </dgm:t>
    </dgm:pt>
    <dgm:pt modelId="{26537184-365E-4E9B-87FF-BEEAD0065433}">
      <dgm:prSet phldrT="[文字]"/>
      <dgm:spPr/>
      <dgm:t>
        <a:bodyPr/>
        <a:lstStyle/>
        <a:p>
          <a:r>
            <a:rPr lang="zh-TW" altLang="en-US" dirty="0" smtClean="0">
              <a:ea typeface="標楷體" pitchFamily="65" charset="-120"/>
            </a:rPr>
            <a:t>切身體悟的再現</a:t>
          </a:r>
          <a:endParaRPr lang="zh-TW" altLang="en-US" dirty="0"/>
        </a:p>
      </dgm:t>
    </dgm:pt>
    <dgm:pt modelId="{FE4DE0E6-D0E6-449C-9337-3EFB2D60EE13}" type="parTrans" cxnId="{C3524236-AA2D-457F-BED8-E36BB9A1DB57}">
      <dgm:prSet/>
      <dgm:spPr/>
      <dgm:t>
        <a:bodyPr/>
        <a:lstStyle/>
        <a:p>
          <a:endParaRPr lang="zh-TW" altLang="en-US"/>
        </a:p>
      </dgm:t>
    </dgm:pt>
    <dgm:pt modelId="{32BDF8CB-F340-4479-A78E-06A58322986F}" type="sibTrans" cxnId="{C3524236-AA2D-457F-BED8-E36BB9A1DB57}">
      <dgm:prSet/>
      <dgm:spPr/>
      <dgm:t>
        <a:bodyPr/>
        <a:lstStyle/>
        <a:p>
          <a:endParaRPr lang="zh-TW" altLang="en-US"/>
        </a:p>
      </dgm:t>
    </dgm:pt>
    <dgm:pt modelId="{8D89CB1E-845F-4FC0-B169-C4CC48D16A5F}">
      <dgm:prSet phldrT="[文字]"/>
      <dgm:spPr/>
      <dgm:t>
        <a:bodyPr/>
        <a:lstStyle/>
        <a:p>
          <a:r>
            <a:rPr lang="zh-TW" altLang="en-US" dirty="0" smtClean="0">
              <a:ea typeface="標楷體" pitchFamily="65" charset="-120"/>
            </a:rPr>
            <a:t>駕輕就熟的流程</a:t>
          </a:r>
          <a:endParaRPr lang="zh-TW" altLang="en-US" dirty="0"/>
        </a:p>
      </dgm:t>
    </dgm:pt>
    <dgm:pt modelId="{7CAA9B2C-7685-46C3-9A1F-7B974BD11127}" type="parTrans" cxnId="{CF30F989-BD63-4AF6-A08C-6C970B3B8B74}">
      <dgm:prSet/>
      <dgm:spPr/>
      <dgm:t>
        <a:bodyPr/>
        <a:lstStyle/>
        <a:p>
          <a:endParaRPr lang="zh-TW" altLang="en-US"/>
        </a:p>
      </dgm:t>
    </dgm:pt>
    <dgm:pt modelId="{15E04890-D1EB-44E5-9C98-7EB1CD0F37F9}" type="sibTrans" cxnId="{CF30F989-BD63-4AF6-A08C-6C970B3B8B74}">
      <dgm:prSet/>
      <dgm:spPr/>
      <dgm:t>
        <a:bodyPr/>
        <a:lstStyle/>
        <a:p>
          <a:endParaRPr lang="zh-TW" altLang="en-US"/>
        </a:p>
      </dgm:t>
    </dgm:pt>
    <dgm:pt modelId="{96B2F485-9F8C-4C93-A599-34E26D39E5FB}" type="pres">
      <dgm:prSet presAssocID="{819C3A6E-B9A4-4551-A7FE-DEACB9DB7D5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FB65EF4-A3C3-40F9-8728-09351878FE21}" type="pres">
      <dgm:prSet presAssocID="{D121A076-38B7-4786-BC5D-7C813CA532A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1C38B0-1034-46C4-951F-9AB39055CDCF}" type="pres">
      <dgm:prSet presAssocID="{D121A076-38B7-4786-BC5D-7C813CA532A5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696E7DA-3E40-4FD6-A47E-2F154730F7CB}" type="pres">
      <dgm:prSet presAssocID="{3D642435-415D-41AF-8643-577C6E0D5F4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52E99F-D304-4E9C-8859-2CEEA2318EFB}" type="pres">
      <dgm:prSet presAssocID="{3D642435-415D-41AF-8643-577C6E0D5F49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93EC2F9-ACC7-4DAF-9932-DFA76CD2DCAF}" srcId="{819C3A6E-B9A4-4551-A7FE-DEACB9DB7D5E}" destId="{3D642435-415D-41AF-8643-577C6E0D5F49}" srcOrd="1" destOrd="0" parTransId="{F0652C1A-2B43-46E1-8C32-58188BE50DD4}" sibTransId="{54E90CCF-F84F-44B6-9733-7E57CEE65049}"/>
    <dgm:cxn modelId="{3BF03510-CBCA-42F3-BFBF-2604FB583D91}" type="presOf" srcId="{819C3A6E-B9A4-4551-A7FE-DEACB9DB7D5E}" destId="{96B2F485-9F8C-4C93-A599-34E26D39E5FB}" srcOrd="0" destOrd="0" presId="urn:microsoft.com/office/officeart/2005/8/layout/vList2"/>
    <dgm:cxn modelId="{C133DD4D-A14C-405F-9771-A55A8FCB6F2F}" type="presOf" srcId="{8D89CB1E-845F-4FC0-B169-C4CC48D16A5F}" destId="{B752E99F-D304-4E9C-8859-2CEEA2318EFB}" srcOrd="0" destOrd="1" presId="urn:microsoft.com/office/officeart/2005/8/layout/vList2"/>
    <dgm:cxn modelId="{ED623B30-FD02-4D91-BE42-89F402920C40}" type="presOf" srcId="{3D642435-415D-41AF-8643-577C6E0D5F49}" destId="{D696E7DA-3E40-4FD6-A47E-2F154730F7CB}" srcOrd="0" destOrd="0" presId="urn:microsoft.com/office/officeart/2005/8/layout/vList2"/>
    <dgm:cxn modelId="{4849D9DC-67BA-4E66-A141-AB685AD19EE4}" type="presOf" srcId="{A4A66898-7E45-4817-AEB1-AD668E93123C}" destId="{551C38B0-1034-46C4-951F-9AB39055CDCF}" srcOrd="0" destOrd="0" presId="urn:microsoft.com/office/officeart/2005/8/layout/vList2"/>
    <dgm:cxn modelId="{17D900C3-DCE6-48A8-83FB-404F3B340778}" srcId="{D121A076-38B7-4786-BC5D-7C813CA532A5}" destId="{A4A66898-7E45-4817-AEB1-AD668E93123C}" srcOrd="0" destOrd="0" parTransId="{C196262E-502C-47C1-AFF1-ECBCC73A4295}" sibTransId="{2C9F3377-D0A4-4304-BB6D-C2A8646BBFCB}"/>
    <dgm:cxn modelId="{C3524236-AA2D-457F-BED8-E36BB9A1DB57}" srcId="{D121A076-38B7-4786-BC5D-7C813CA532A5}" destId="{26537184-365E-4E9B-87FF-BEEAD0065433}" srcOrd="1" destOrd="0" parTransId="{FE4DE0E6-D0E6-449C-9337-3EFB2D60EE13}" sibTransId="{32BDF8CB-F340-4479-A78E-06A58322986F}"/>
    <dgm:cxn modelId="{CF30F989-BD63-4AF6-A08C-6C970B3B8B74}" srcId="{3D642435-415D-41AF-8643-577C6E0D5F49}" destId="{8D89CB1E-845F-4FC0-B169-C4CC48D16A5F}" srcOrd="1" destOrd="0" parTransId="{7CAA9B2C-7685-46C3-9A1F-7B974BD11127}" sibTransId="{15E04890-D1EB-44E5-9C98-7EB1CD0F37F9}"/>
    <dgm:cxn modelId="{2337DD3D-EC1C-4AAE-A4C9-87EC3C83AF6D}" type="presOf" srcId="{2D2536F4-3CF8-4FC7-967D-5AADD4E4513A}" destId="{B752E99F-D304-4E9C-8859-2CEEA2318EFB}" srcOrd="0" destOrd="0" presId="urn:microsoft.com/office/officeart/2005/8/layout/vList2"/>
    <dgm:cxn modelId="{F0BA995F-11DF-4E15-90A5-BE714311F6A5}" srcId="{3D642435-415D-41AF-8643-577C6E0D5F49}" destId="{2D2536F4-3CF8-4FC7-967D-5AADD4E4513A}" srcOrd="0" destOrd="0" parTransId="{4DE73D82-DD6F-410B-8889-D36C92C86D8E}" sibTransId="{ED80366C-53BE-4C8B-A05D-26A98906B498}"/>
    <dgm:cxn modelId="{1E708B67-93ED-48CE-8DD3-6A46939637A2}" type="presOf" srcId="{D121A076-38B7-4786-BC5D-7C813CA532A5}" destId="{9FB65EF4-A3C3-40F9-8728-09351878FE21}" srcOrd="0" destOrd="0" presId="urn:microsoft.com/office/officeart/2005/8/layout/vList2"/>
    <dgm:cxn modelId="{37F71634-93E1-49F9-90F8-E4DBE8508780}" srcId="{819C3A6E-B9A4-4551-A7FE-DEACB9DB7D5E}" destId="{D121A076-38B7-4786-BC5D-7C813CA532A5}" srcOrd="0" destOrd="0" parTransId="{F8E703EF-50D2-4795-A171-32A0DC09F7FB}" sibTransId="{D83B3412-E71B-4810-B0C3-800B2B01A2B3}"/>
    <dgm:cxn modelId="{5B1DC942-2548-4E41-A468-13C347C511A6}" type="presOf" srcId="{26537184-365E-4E9B-87FF-BEEAD0065433}" destId="{551C38B0-1034-46C4-951F-9AB39055CDCF}" srcOrd="0" destOrd="1" presId="urn:microsoft.com/office/officeart/2005/8/layout/vList2"/>
    <dgm:cxn modelId="{6AA50A78-4A55-45C8-9B7F-423B9C6CFB00}" type="presParOf" srcId="{96B2F485-9F8C-4C93-A599-34E26D39E5FB}" destId="{9FB65EF4-A3C3-40F9-8728-09351878FE21}" srcOrd="0" destOrd="0" presId="urn:microsoft.com/office/officeart/2005/8/layout/vList2"/>
    <dgm:cxn modelId="{A3330198-18C8-49CE-90D8-329A373551D9}" type="presParOf" srcId="{96B2F485-9F8C-4C93-A599-34E26D39E5FB}" destId="{551C38B0-1034-46C4-951F-9AB39055CDCF}" srcOrd="1" destOrd="0" presId="urn:microsoft.com/office/officeart/2005/8/layout/vList2"/>
    <dgm:cxn modelId="{16C56F3A-FC40-4EEF-A954-B1966721B2A6}" type="presParOf" srcId="{96B2F485-9F8C-4C93-A599-34E26D39E5FB}" destId="{D696E7DA-3E40-4FD6-A47E-2F154730F7CB}" srcOrd="2" destOrd="0" presId="urn:microsoft.com/office/officeart/2005/8/layout/vList2"/>
    <dgm:cxn modelId="{75C3596D-D18C-4DB1-9807-CCC699D3B486}" type="presParOf" srcId="{96B2F485-9F8C-4C93-A599-34E26D39E5FB}" destId="{B752E99F-D304-4E9C-8859-2CEEA2318EF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F72AFD-3BC6-4954-A39B-8A9A082640B2}" type="doc">
      <dgm:prSet loTypeId="urn:microsoft.com/office/officeart/2005/8/layout/radial6" loCatId="cycle" qsTypeId="urn:microsoft.com/office/officeart/2005/8/quickstyle/simple4" qsCatId="simple" csTypeId="urn:microsoft.com/office/officeart/2005/8/colors/accent1_1" csCatId="accent1" phldr="1"/>
      <dgm:spPr/>
    </dgm:pt>
    <dgm:pt modelId="{CB82621E-B051-4E93-AAC9-9E646FAEE8CD}">
      <dgm:prSet phldrT="[文字]" custT="1"/>
      <dgm:spPr/>
      <dgm:t>
        <a:bodyPr/>
        <a:lstStyle/>
        <a:p>
          <a:r>
            <a:rPr lang="zh-TW" altLang="en-US" sz="2000" dirty="0" smtClean="0"/>
            <a:t>求其放心</a:t>
          </a:r>
          <a:endParaRPr lang="zh-TW" altLang="en-US" sz="2000" dirty="0"/>
        </a:p>
      </dgm:t>
    </dgm:pt>
    <dgm:pt modelId="{E3797181-8ED1-4C63-89C3-18A72E1351C7}" type="parTrans" cxnId="{35F064D5-565A-4D16-9B7B-7827878A59AA}">
      <dgm:prSet/>
      <dgm:spPr/>
      <dgm:t>
        <a:bodyPr/>
        <a:lstStyle/>
        <a:p>
          <a:endParaRPr lang="zh-TW" altLang="en-US"/>
        </a:p>
      </dgm:t>
    </dgm:pt>
    <dgm:pt modelId="{B4C91DDD-6EDF-4D70-84B3-D831D78CC21D}" type="sibTrans" cxnId="{35F064D5-565A-4D16-9B7B-7827878A59AA}">
      <dgm:prSet/>
      <dgm:spPr/>
      <dgm:t>
        <a:bodyPr/>
        <a:lstStyle/>
        <a:p>
          <a:endParaRPr lang="zh-TW" altLang="en-US"/>
        </a:p>
      </dgm:t>
    </dgm:pt>
    <dgm:pt modelId="{C18C9FDD-1A58-45AF-8D2F-B89625C3B8B8}">
      <dgm:prSet phldrT="[文字]" custT="1"/>
      <dgm:spPr/>
      <dgm:t>
        <a:bodyPr/>
        <a:lstStyle/>
        <a:p>
          <a:r>
            <a:rPr lang="zh-TW" altLang="en-US" sz="2000" dirty="0" smtClean="0"/>
            <a:t>堅持以恆</a:t>
          </a:r>
          <a:endParaRPr lang="zh-TW" altLang="en-US" sz="2000" dirty="0"/>
        </a:p>
      </dgm:t>
    </dgm:pt>
    <dgm:pt modelId="{FAB8D0B3-1434-4CBA-A002-874F9440CB30}" type="parTrans" cxnId="{240A860E-53B8-4780-96D2-1285BA9A8C10}">
      <dgm:prSet/>
      <dgm:spPr/>
      <dgm:t>
        <a:bodyPr/>
        <a:lstStyle/>
        <a:p>
          <a:endParaRPr lang="zh-TW" altLang="en-US"/>
        </a:p>
      </dgm:t>
    </dgm:pt>
    <dgm:pt modelId="{518A8CB6-F6B9-422D-B840-90E90A97C905}" type="sibTrans" cxnId="{240A860E-53B8-4780-96D2-1285BA9A8C10}">
      <dgm:prSet/>
      <dgm:spPr/>
      <dgm:t>
        <a:bodyPr/>
        <a:lstStyle/>
        <a:p>
          <a:endParaRPr lang="zh-TW" altLang="en-US"/>
        </a:p>
      </dgm:t>
    </dgm:pt>
    <dgm:pt modelId="{B6920E29-0DB4-4C56-9B83-EF49232A542B}">
      <dgm:prSet phldrT="[文字]" custT="1"/>
      <dgm:spPr/>
      <dgm:t>
        <a:bodyPr/>
        <a:lstStyle/>
        <a:p>
          <a:r>
            <a:rPr lang="zh-TW" altLang="en-US" sz="2000" dirty="0" smtClean="0"/>
            <a:t>專心致志</a:t>
          </a:r>
          <a:endParaRPr lang="zh-TW" altLang="en-US" sz="2000" dirty="0"/>
        </a:p>
      </dgm:t>
    </dgm:pt>
    <dgm:pt modelId="{0690EA87-F8F6-4EB9-9C64-9FB76BE78DB1}" type="parTrans" cxnId="{32191CE5-E9E4-44A1-99EB-B7F9D76431C1}">
      <dgm:prSet/>
      <dgm:spPr/>
      <dgm:t>
        <a:bodyPr/>
        <a:lstStyle/>
        <a:p>
          <a:endParaRPr lang="zh-TW" altLang="en-US"/>
        </a:p>
      </dgm:t>
    </dgm:pt>
    <dgm:pt modelId="{8263BEF2-4ABD-4B8B-AA05-7C68BB1ACFEE}" type="sibTrans" cxnId="{32191CE5-E9E4-44A1-99EB-B7F9D76431C1}">
      <dgm:prSet/>
      <dgm:spPr/>
      <dgm:t>
        <a:bodyPr/>
        <a:lstStyle/>
        <a:p>
          <a:endParaRPr lang="zh-TW" altLang="en-US"/>
        </a:p>
      </dgm:t>
    </dgm:pt>
    <dgm:pt modelId="{1723E578-3DEE-40A2-9D23-32D69E3162A4}">
      <dgm:prSet phldrT="[文字]" custT="1"/>
      <dgm:spPr/>
      <dgm:t>
        <a:bodyPr/>
        <a:lstStyle/>
        <a:p>
          <a:r>
            <a:rPr lang="zh-TW" altLang="en-US" sz="2000" dirty="0" smtClean="0"/>
            <a:t>深造自得</a:t>
          </a:r>
          <a:endParaRPr lang="zh-TW" altLang="en-US" sz="2000" dirty="0"/>
        </a:p>
      </dgm:t>
    </dgm:pt>
    <dgm:pt modelId="{E41BEFDE-47EF-43E1-AC5E-5A96A1DD7A79}" type="parTrans" cxnId="{FAE4955F-9D14-4ED3-8757-70CD7E74FE4C}">
      <dgm:prSet/>
      <dgm:spPr/>
      <dgm:t>
        <a:bodyPr/>
        <a:lstStyle/>
        <a:p>
          <a:endParaRPr lang="zh-TW" altLang="en-US"/>
        </a:p>
      </dgm:t>
    </dgm:pt>
    <dgm:pt modelId="{AD3EA6CE-13CD-4562-ADC3-BDD69219FB6F}" type="sibTrans" cxnId="{FAE4955F-9D14-4ED3-8757-70CD7E74FE4C}">
      <dgm:prSet/>
      <dgm:spPr/>
      <dgm:t>
        <a:bodyPr/>
        <a:lstStyle/>
        <a:p>
          <a:endParaRPr lang="zh-TW" altLang="en-US"/>
        </a:p>
      </dgm:t>
    </dgm:pt>
    <dgm:pt modelId="{6FFD8657-AD56-415C-8C62-9117199C16A9}">
      <dgm:prSet phldrT="[文字]" custT="1"/>
      <dgm:spPr/>
      <dgm:t>
        <a:bodyPr/>
        <a:lstStyle/>
        <a:p>
          <a:r>
            <a:rPr lang="zh-TW" altLang="en-US" sz="2000" dirty="0" smtClean="0"/>
            <a:t>循規蹈矩</a:t>
          </a:r>
          <a:endParaRPr lang="zh-TW" altLang="en-US" sz="2000" dirty="0"/>
        </a:p>
      </dgm:t>
    </dgm:pt>
    <dgm:pt modelId="{91F23650-32CB-4306-B52E-AAD8B86F27B0}" type="parTrans" cxnId="{DEA05A91-D4A5-4CC9-9728-ECD8308374C9}">
      <dgm:prSet/>
      <dgm:spPr/>
      <dgm:t>
        <a:bodyPr/>
        <a:lstStyle/>
        <a:p>
          <a:endParaRPr lang="zh-TW" altLang="en-US"/>
        </a:p>
      </dgm:t>
    </dgm:pt>
    <dgm:pt modelId="{B8C99267-D91E-4818-B29E-1D78912A8BA1}" type="sibTrans" cxnId="{DEA05A91-D4A5-4CC9-9728-ECD8308374C9}">
      <dgm:prSet/>
      <dgm:spPr/>
      <dgm:t>
        <a:bodyPr/>
        <a:lstStyle/>
        <a:p>
          <a:endParaRPr lang="zh-TW" altLang="en-US"/>
        </a:p>
      </dgm:t>
    </dgm:pt>
    <dgm:pt modelId="{A92E4349-8A7D-4521-8904-A481F7CB9EE2}">
      <dgm:prSet phldrT="[文字]" custT="1"/>
      <dgm:spPr/>
      <dgm:t>
        <a:bodyPr/>
        <a:lstStyle/>
        <a:p>
          <a:r>
            <a:rPr lang="zh-TW" altLang="en-US" sz="2000" dirty="0" smtClean="0"/>
            <a:t>循序漸進</a:t>
          </a:r>
          <a:endParaRPr lang="zh-TW" altLang="en-US" sz="2000" dirty="0"/>
        </a:p>
      </dgm:t>
    </dgm:pt>
    <dgm:pt modelId="{0D96B8AC-4440-4B68-A801-10BC560E5688}" type="parTrans" cxnId="{FDB3F40A-6683-4C40-A462-BD15CA9AB809}">
      <dgm:prSet/>
      <dgm:spPr/>
      <dgm:t>
        <a:bodyPr/>
        <a:lstStyle/>
        <a:p>
          <a:endParaRPr lang="zh-TW" altLang="en-US"/>
        </a:p>
      </dgm:t>
    </dgm:pt>
    <dgm:pt modelId="{059B230A-8F46-4CA8-AADC-073A22374354}" type="sibTrans" cxnId="{FDB3F40A-6683-4C40-A462-BD15CA9AB809}">
      <dgm:prSet/>
      <dgm:spPr/>
      <dgm:t>
        <a:bodyPr/>
        <a:lstStyle/>
        <a:p>
          <a:endParaRPr lang="zh-TW" altLang="en-US"/>
        </a:p>
      </dgm:t>
    </dgm:pt>
    <dgm:pt modelId="{77FD4447-8FFA-4569-A2C4-B63DEA7F3576}">
      <dgm:prSet phldrT="[文字]" custT="1"/>
      <dgm:spPr/>
      <dgm:t>
        <a:bodyPr/>
        <a:lstStyle/>
        <a:p>
          <a:r>
            <a:rPr lang="zh-TW" altLang="en-US" sz="2400" b="0" dirty="0" smtClean="0">
              <a:solidFill>
                <a:srgbClr val="FF0000"/>
              </a:solidFill>
            </a:rPr>
            <a:t>學者心態</a:t>
          </a:r>
          <a:endParaRPr lang="zh-TW" altLang="en-US" sz="2400" b="0" dirty="0">
            <a:solidFill>
              <a:srgbClr val="FF0000"/>
            </a:solidFill>
          </a:endParaRPr>
        </a:p>
      </dgm:t>
    </dgm:pt>
    <dgm:pt modelId="{F6B0338F-F61B-4560-968C-9530D38B8C3A}" type="parTrans" cxnId="{998BDB19-3F85-447A-AEC5-E13491809E7E}">
      <dgm:prSet/>
      <dgm:spPr/>
      <dgm:t>
        <a:bodyPr/>
        <a:lstStyle/>
        <a:p>
          <a:endParaRPr lang="zh-TW" altLang="en-US"/>
        </a:p>
      </dgm:t>
    </dgm:pt>
    <dgm:pt modelId="{9B7E9713-38B2-4774-9B56-EDFC72278E47}" type="sibTrans" cxnId="{998BDB19-3F85-447A-AEC5-E13491809E7E}">
      <dgm:prSet/>
      <dgm:spPr/>
      <dgm:t>
        <a:bodyPr/>
        <a:lstStyle/>
        <a:p>
          <a:endParaRPr lang="zh-TW" altLang="en-US"/>
        </a:p>
      </dgm:t>
    </dgm:pt>
    <dgm:pt modelId="{308E4AD2-2E16-40C8-A429-332303899914}" type="pres">
      <dgm:prSet presAssocID="{6AF72AFD-3BC6-4954-A39B-8A9A082640B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B6E6759-52F5-45A5-9F8F-0C820D0E4391}" type="pres">
      <dgm:prSet presAssocID="{77FD4447-8FFA-4569-A2C4-B63DEA7F3576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11464A78-EBBC-4349-8D09-6FBBCCD6E60C}" type="pres">
      <dgm:prSet presAssocID="{6FFD8657-AD56-415C-8C62-9117199C16A9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712780D-02EF-4A99-B2C3-E70C5C0C8DA7}" type="pres">
      <dgm:prSet presAssocID="{6FFD8657-AD56-415C-8C62-9117199C16A9}" presName="dummy" presStyleCnt="0"/>
      <dgm:spPr/>
    </dgm:pt>
    <dgm:pt modelId="{8AFA8BCB-0BD9-4FA2-9149-514D3B2E0A8A}" type="pres">
      <dgm:prSet presAssocID="{B8C99267-D91E-4818-B29E-1D78912A8BA1}" presName="sibTrans" presStyleLbl="sibTrans2D1" presStyleIdx="0" presStyleCnt="6"/>
      <dgm:spPr/>
      <dgm:t>
        <a:bodyPr/>
        <a:lstStyle/>
        <a:p>
          <a:endParaRPr lang="zh-TW" altLang="en-US"/>
        </a:p>
      </dgm:t>
    </dgm:pt>
    <dgm:pt modelId="{484C42CB-EFDF-45D0-B61D-FC53683B98BD}" type="pres">
      <dgm:prSet presAssocID="{CB82621E-B051-4E93-AAC9-9E646FAEE8CD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F530708-CF86-4FB2-B32F-15F722119EBB}" type="pres">
      <dgm:prSet presAssocID="{CB82621E-B051-4E93-AAC9-9E646FAEE8CD}" presName="dummy" presStyleCnt="0"/>
      <dgm:spPr/>
    </dgm:pt>
    <dgm:pt modelId="{D5F77867-2309-473D-95CC-0F57B459B222}" type="pres">
      <dgm:prSet presAssocID="{B4C91DDD-6EDF-4D70-84B3-D831D78CC21D}" presName="sibTrans" presStyleLbl="sibTrans2D1" presStyleIdx="1" presStyleCnt="6"/>
      <dgm:spPr/>
      <dgm:t>
        <a:bodyPr/>
        <a:lstStyle/>
        <a:p>
          <a:endParaRPr lang="zh-TW" altLang="en-US"/>
        </a:p>
      </dgm:t>
    </dgm:pt>
    <dgm:pt modelId="{EB745E28-A158-4252-9023-855E07ACF56C}" type="pres">
      <dgm:prSet presAssocID="{B6920E29-0DB4-4C56-9B83-EF49232A542B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54E17F-A460-4CC7-9C8F-E94DD032C882}" type="pres">
      <dgm:prSet presAssocID="{B6920E29-0DB4-4C56-9B83-EF49232A542B}" presName="dummy" presStyleCnt="0"/>
      <dgm:spPr/>
    </dgm:pt>
    <dgm:pt modelId="{8CB68B90-5505-498A-A8C0-B9D05912A916}" type="pres">
      <dgm:prSet presAssocID="{8263BEF2-4ABD-4B8B-AA05-7C68BB1ACFEE}" presName="sibTrans" presStyleLbl="sibTrans2D1" presStyleIdx="2" presStyleCnt="6"/>
      <dgm:spPr/>
      <dgm:t>
        <a:bodyPr/>
        <a:lstStyle/>
        <a:p>
          <a:endParaRPr lang="zh-TW" altLang="en-US"/>
        </a:p>
      </dgm:t>
    </dgm:pt>
    <dgm:pt modelId="{8160F8FF-7C3A-4B6B-8CC8-A7F69E515722}" type="pres">
      <dgm:prSet presAssocID="{A92E4349-8A7D-4521-8904-A481F7CB9EE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4500078-70E4-4634-B0F0-F4589238B408}" type="pres">
      <dgm:prSet presAssocID="{A92E4349-8A7D-4521-8904-A481F7CB9EE2}" presName="dummy" presStyleCnt="0"/>
      <dgm:spPr/>
    </dgm:pt>
    <dgm:pt modelId="{DA46897E-710F-49D4-BF6F-F47C9EF26E6B}" type="pres">
      <dgm:prSet presAssocID="{059B230A-8F46-4CA8-AADC-073A22374354}" presName="sibTrans" presStyleLbl="sibTrans2D1" presStyleIdx="3" presStyleCnt="6"/>
      <dgm:spPr/>
      <dgm:t>
        <a:bodyPr/>
        <a:lstStyle/>
        <a:p>
          <a:endParaRPr lang="zh-TW" altLang="en-US"/>
        </a:p>
      </dgm:t>
    </dgm:pt>
    <dgm:pt modelId="{093C038F-5603-407C-844E-0F758342A1CD}" type="pres">
      <dgm:prSet presAssocID="{C18C9FDD-1A58-45AF-8D2F-B89625C3B8B8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43F3C8F-5B87-412E-A4BB-55595B0AD203}" type="pres">
      <dgm:prSet presAssocID="{C18C9FDD-1A58-45AF-8D2F-B89625C3B8B8}" presName="dummy" presStyleCnt="0"/>
      <dgm:spPr/>
    </dgm:pt>
    <dgm:pt modelId="{C78F7ED4-F2EC-4FE7-9A7F-09D2ADF241A4}" type="pres">
      <dgm:prSet presAssocID="{518A8CB6-F6B9-422D-B840-90E90A97C905}" presName="sibTrans" presStyleLbl="sibTrans2D1" presStyleIdx="4" presStyleCnt="6"/>
      <dgm:spPr/>
      <dgm:t>
        <a:bodyPr/>
        <a:lstStyle/>
        <a:p>
          <a:endParaRPr lang="zh-TW" altLang="en-US"/>
        </a:p>
      </dgm:t>
    </dgm:pt>
    <dgm:pt modelId="{444196B4-A87D-4688-8D53-9D2EC0E652B0}" type="pres">
      <dgm:prSet presAssocID="{1723E578-3DEE-40A2-9D23-32D69E3162A4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CA887B-4B57-4E9F-AB04-65539A9D2B08}" type="pres">
      <dgm:prSet presAssocID="{1723E578-3DEE-40A2-9D23-32D69E3162A4}" presName="dummy" presStyleCnt="0"/>
      <dgm:spPr/>
    </dgm:pt>
    <dgm:pt modelId="{A68BC148-13E1-4270-B66E-8F734EFE9B25}" type="pres">
      <dgm:prSet presAssocID="{AD3EA6CE-13CD-4562-ADC3-BDD69219FB6F}" presName="sibTrans" presStyleLbl="sibTrans2D1" presStyleIdx="5" presStyleCnt="6"/>
      <dgm:spPr/>
      <dgm:t>
        <a:bodyPr/>
        <a:lstStyle/>
        <a:p>
          <a:endParaRPr lang="zh-TW" altLang="en-US"/>
        </a:p>
      </dgm:t>
    </dgm:pt>
  </dgm:ptLst>
  <dgm:cxnLst>
    <dgm:cxn modelId="{32191CE5-E9E4-44A1-99EB-B7F9D76431C1}" srcId="{77FD4447-8FFA-4569-A2C4-B63DEA7F3576}" destId="{B6920E29-0DB4-4C56-9B83-EF49232A542B}" srcOrd="2" destOrd="0" parTransId="{0690EA87-F8F6-4EB9-9C64-9FB76BE78DB1}" sibTransId="{8263BEF2-4ABD-4B8B-AA05-7C68BB1ACFEE}"/>
    <dgm:cxn modelId="{C7EF770A-0714-4084-8B29-F8129D3BE852}" type="presOf" srcId="{1723E578-3DEE-40A2-9D23-32D69E3162A4}" destId="{444196B4-A87D-4688-8D53-9D2EC0E652B0}" srcOrd="0" destOrd="0" presId="urn:microsoft.com/office/officeart/2005/8/layout/radial6"/>
    <dgm:cxn modelId="{6EEBC476-4D16-4F2B-B1BF-2E9A4260A086}" type="presOf" srcId="{059B230A-8F46-4CA8-AADC-073A22374354}" destId="{DA46897E-710F-49D4-BF6F-F47C9EF26E6B}" srcOrd="0" destOrd="0" presId="urn:microsoft.com/office/officeart/2005/8/layout/radial6"/>
    <dgm:cxn modelId="{998BDB19-3F85-447A-AEC5-E13491809E7E}" srcId="{6AF72AFD-3BC6-4954-A39B-8A9A082640B2}" destId="{77FD4447-8FFA-4569-A2C4-B63DEA7F3576}" srcOrd="0" destOrd="0" parTransId="{F6B0338F-F61B-4560-968C-9530D38B8C3A}" sibTransId="{9B7E9713-38B2-4774-9B56-EDFC72278E47}"/>
    <dgm:cxn modelId="{DB09CAD9-1BF0-42D9-A41A-7BD7D8D64B17}" type="presOf" srcId="{8263BEF2-4ABD-4B8B-AA05-7C68BB1ACFEE}" destId="{8CB68B90-5505-498A-A8C0-B9D05912A916}" srcOrd="0" destOrd="0" presId="urn:microsoft.com/office/officeart/2005/8/layout/radial6"/>
    <dgm:cxn modelId="{FAE4955F-9D14-4ED3-8757-70CD7E74FE4C}" srcId="{77FD4447-8FFA-4569-A2C4-B63DEA7F3576}" destId="{1723E578-3DEE-40A2-9D23-32D69E3162A4}" srcOrd="5" destOrd="0" parTransId="{E41BEFDE-47EF-43E1-AC5E-5A96A1DD7A79}" sibTransId="{AD3EA6CE-13CD-4562-ADC3-BDD69219FB6F}"/>
    <dgm:cxn modelId="{939640CD-A410-48E5-92FD-37A99EC137DF}" type="presOf" srcId="{6FFD8657-AD56-415C-8C62-9117199C16A9}" destId="{11464A78-EBBC-4349-8D09-6FBBCCD6E60C}" srcOrd="0" destOrd="0" presId="urn:microsoft.com/office/officeart/2005/8/layout/radial6"/>
    <dgm:cxn modelId="{D41AED97-347A-4DC9-BF58-F10011A311B6}" type="presOf" srcId="{B4C91DDD-6EDF-4D70-84B3-D831D78CC21D}" destId="{D5F77867-2309-473D-95CC-0F57B459B222}" srcOrd="0" destOrd="0" presId="urn:microsoft.com/office/officeart/2005/8/layout/radial6"/>
    <dgm:cxn modelId="{47E0676F-8B09-4885-85E5-5B1191867801}" type="presOf" srcId="{B6920E29-0DB4-4C56-9B83-EF49232A542B}" destId="{EB745E28-A158-4252-9023-855E07ACF56C}" srcOrd="0" destOrd="0" presId="urn:microsoft.com/office/officeart/2005/8/layout/radial6"/>
    <dgm:cxn modelId="{FDB3F40A-6683-4C40-A462-BD15CA9AB809}" srcId="{77FD4447-8FFA-4569-A2C4-B63DEA7F3576}" destId="{A92E4349-8A7D-4521-8904-A481F7CB9EE2}" srcOrd="3" destOrd="0" parTransId="{0D96B8AC-4440-4B68-A801-10BC560E5688}" sibTransId="{059B230A-8F46-4CA8-AADC-073A22374354}"/>
    <dgm:cxn modelId="{4C8C8297-5B64-49F4-830F-869341E83B02}" type="presOf" srcId="{C18C9FDD-1A58-45AF-8D2F-B89625C3B8B8}" destId="{093C038F-5603-407C-844E-0F758342A1CD}" srcOrd="0" destOrd="0" presId="urn:microsoft.com/office/officeart/2005/8/layout/radial6"/>
    <dgm:cxn modelId="{DEA05A91-D4A5-4CC9-9728-ECD8308374C9}" srcId="{77FD4447-8FFA-4569-A2C4-B63DEA7F3576}" destId="{6FFD8657-AD56-415C-8C62-9117199C16A9}" srcOrd="0" destOrd="0" parTransId="{91F23650-32CB-4306-B52E-AAD8B86F27B0}" sibTransId="{B8C99267-D91E-4818-B29E-1D78912A8BA1}"/>
    <dgm:cxn modelId="{F1EB9415-4038-4AB1-90AC-D8FF844D9555}" type="presOf" srcId="{77FD4447-8FFA-4569-A2C4-B63DEA7F3576}" destId="{4B6E6759-52F5-45A5-9F8F-0C820D0E4391}" srcOrd="0" destOrd="0" presId="urn:microsoft.com/office/officeart/2005/8/layout/radial6"/>
    <dgm:cxn modelId="{FF81A249-1243-4E1A-A1D9-D106F7358890}" type="presOf" srcId="{518A8CB6-F6B9-422D-B840-90E90A97C905}" destId="{C78F7ED4-F2EC-4FE7-9A7F-09D2ADF241A4}" srcOrd="0" destOrd="0" presId="urn:microsoft.com/office/officeart/2005/8/layout/radial6"/>
    <dgm:cxn modelId="{240A860E-53B8-4780-96D2-1285BA9A8C10}" srcId="{77FD4447-8FFA-4569-A2C4-B63DEA7F3576}" destId="{C18C9FDD-1A58-45AF-8D2F-B89625C3B8B8}" srcOrd="4" destOrd="0" parTransId="{FAB8D0B3-1434-4CBA-A002-874F9440CB30}" sibTransId="{518A8CB6-F6B9-422D-B840-90E90A97C905}"/>
    <dgm:cxn modelId="{81C0B334-3C52-4717-8C3F-D86923950C2B}" type="presOf" srcId="{A92E4349-8A7D-4521-8904-A481F7CB9EE2}" destId="{8160F8FF-7C3A-4B6B-8CC8-A7F69E515722}" srcOrd="0" destOrd="0" presId="urn:microsoft.com/office/officeart/2005/8/layout/radial6"/>
    <dgm:cxn modelId="{7193845B-56B9-4D2E-9061-A2B66B23882A}" type="presOf" srcId="{CB82621E-B051-4E93-AAC9-9E646FAEE8CD}" destId="{484C42CB-EFDF-45D0-B61D-FC53683B98BD}" srcOrd="0" destOrd="0" presId="urn:microsoft.com/office/officeart/2005/8/layout/radial6"/>
    <dgm:cxn modelId="{B5294E63-D5AD-4CA0-802C-E97A0956682A}" type="presOf" srcId="{B8C99267-D91E-4818-B29E-1D78912A8BA1}" destId="{8AFA8BCB-0BD9-4FA2-9149-514D3B2E0A8A}" srcOrd="0" destOrd="0" presId="urn:microsoft.com/office/officeart/2005/8/layout/radial6"/>
    <dgm:cxn modelId="{B1039539-71AD-4891-94A3-0631969CF22F}" type="presOf" srcId="{AD3EA6CE-13CD-4562-ADC3-BDD69219FB6F}" destId="{A68BC148-13E1-4270-B66E-8F734EFE9B25}" srcOrd="0" destOrd="0" presId="urn:microsoft.com/office/officeart/2005/8/layout/radial6"/>
    <dgm:cxn modelId="{35F064D5-565A-4D16-9B7B-7827878A59AA}" srcId="{77FD4447-8FFA-4569-A2C4-B63DEA7F3576}" destId="{CB82621E-B051-4E93-AAC9-9E646FAEE8CD}" srcOrd="1" destOrd="0" parTransId="{E3797181-8ED1-4C63-89C3-18A72E1351C7}" sibTransId="{B4C91DDD-6EDF-4D70-84B3-D831D78CC21D}"/>
    <dgm:cxn modelId="{98184453-9572-4F61-AA7B-36B243FFC9DE}" type="presOf" srcId="{6AF72AFD-3BC6-4954-A39B-8A9A082640B2}" destId="{308E4AD2-2E16-40C8-A429-332303899914}" srcOrd="0" destOrd="0" presId="urn:microsoft.com/office/officeart/2005/8/layout/radial6"/>
    <dgm:cxn modelId="{6CC7138D-B7A9-4D8F-897B-DCA42E1262D0}" type="presParOf" srcId="{308E4AD2-2E16-40C8-A429-332303899914}" destId="{4B6E6759-52F5-45A5-9F8F-0C820D0E4391}" srcOrd="0" destOrd="0" presId="urn:microsoft.com/office/officeart/2005/8/layout/radial6"/>
    <dgm:cxn modelId="{D8598C1B-6D3F-479E-8D50-59AB2725EAF8}" type="presParOf" srcId="{308E4AD2-2E16-40C8-A429-332303899914}" destId="{11464A78-EBBC-4349-8D09-6FBBCCD6E60C}" srcOrd="1" destOrd="0" presId="urn:microsoft.com/office/officeart/2005/8/layout/radial6"/>
    <dgm:cxn modelId="{1DEEE259-5D66-4E9D-947F-7B7425CE9E41}" type="presParOf" srcId="{308E4AD2-2E16-40C8-A429-332303899914}" destId="{1712780D-02EF-4A99-B2C3-E70C5C0C8DA7}" srcOrd="2" destOrd="0" presId="urn:microsoft.com/office/officeart/2005/8/layout/radial6"/>
    <dgm:cxn modelId="{493B73E6-58EC-4B29-BBCD-58B0E14F1BD4}" type="presParOf" srcId="{308E4AD2-2E16-40C8-A429-332303899914}" destId="{8AFA8BCB-0BD9-4FA2-9149-514D3B2E0A8A}" srcOrd="3" destOrd="0" presId="urn:microsoft.com/office/officeart/2005/8/layout/radial6"/>
    <dgm:cxn modelId="{89373BE3-CCD7-46E6-A512-CF16086C74BE}" type="presParOf" srcId="{308E4AD2-2E16-40C8-A429-332303899914}" destId="{484C42CB-EFDF-45D0-B61D-FC53683B98BD}" srcOrd="4" destOrd="0" presId="urn:microsoft.com/office/officeart/2005/8/layout/radial6"/>
    <dgm:cxn modelId="{D93DB0F5-ED42-4E52-BFBC-7F31D3B38A08}" type="presParOf" srcId="{308E4AD2-2E16-40C8-A429-332303899914}" destId="{3F530708-CF86-4FB2-B32F-15F722119EBB}" srcOrd="5" destOrd="0" presId="urn:microsoft.com/office/officeart/2005/8/layout/radial6"/>
    <dgm:cxn modelId="{50ED7807-AC35-4805-A2BB-960C1679FC79}" type="presParOf" srcId="{308E4AD2-2E16-40C8-A429-332303899914}" destId="{D5F77867-2309-473D-95CC-0F57B459B222}" srcOrd="6" destOrd="0" presId="urn:microsoft.com/office/officeart/2005/8/layout/radial6"/>
    <dgm:cxn modelId="{B0DFFF7D-7753-4276-8077-EB0AE6D7EEFB}" type="presParOf" srcId="{308E4AD2-2E16-40C8-A429-332303899914}" destId="{EB745E28-A158-4252-9023-855E07ACF56C}" srcOrd="7" destOrd="0" presId="urn:microsoft.com/office/officeart/2005/8/layout/radial6"/>
    <dgm:cxn modelId="{B74C0224-BA01-44BC-A762-29EFF6C21DA0}" type="presParOf" srcId="{308E4AD2-2E16-40C8-A429-332303899914}" destId="{AD54E17F-A460-4CC7-9C8F-E94DD032C882}" srcOrd="8" destOrd="0" presId="urn:microsoft.com/office/officeart/2005/8/layout/radial6"/>
    <dgm:cxn modelId="{17ADB011-F7B3-445D-95D9-5C7E2BF83C29}" type="presParOf" srcId="{308E4AD2-2E16-40C8-A429-332303899914}" destId="{8CB68B90-5505-498A-A8C0-B9D05912A916}" srcOrd="9" destOrd="0" presId="urn:microsoft.com/office/officeart/2005/8/layout/radial6"/>
    <dgm:cxn modelId="{04E0278C-7667-4F9D-A395-E2E7F0395493}" type="presParOf" srcId="{308E4AD2-2E16-40C8-A429-332303899914}" destId="{8160F8FF-7C3A-4B6B-8CC8-A7F69E515722}" srcOrd="10" destOrd="0" presId="urn:microsoft.com/office/officeart/2005/8/layout/radial6"/>
    <dgm:cxn modelId="{8DF0CCD4-7D48-4958-ABA9-9E89CE5DE2F6}" type="presParOf" srcId="{308E4AD2-2E16-40C8-A429-332303899914}" destId="{E4500078-70E4-4634-B0F0-F4589238B408}" srcOrd="11" destOrd="0" presId="urn:microsoft.com/office/officeart/2005/8/layout/radial6"/>
    <dgm:cxn modelId="{DD29BB3E-B747-4581-A641-567ADDA32D37}" type="presParOf" srcId="{308E4AD2-2E16-40C8-A429-332303899914}" destId="{DA46897E-710F-49D4-BF6F-F47C9EF26E6B}" srcOrd="12" destOrd="0" presId="urn:microsoft.com/office/officeart/2005/8/layout/radial6"/>
    <dgm:cxn modelId="{1D371521-9E4D-4F04-8F64-ECF58AF12426}" type="presParOf" srcId="{308E4AD2-2E16-40C8-A429-332303899914}" destId="{093C038F-5603-407C-844E-0F758342A1CD}" srcOrd="13" destOrd="0" presId="urn:microsoft.com/office/officeart/2005/8/layout/radial6"/>
    <dgm:cxn modelId="{E852667A-9E45-46B3-BDE0-7E424F990926}" type="presParOf" srcId="{308E4AD2-2E16-40C8-A429-332303899914}" destId="{243F3C8F-5B87-412E-A4BB-55595B0AD203}" srcOrd="14" destOrd="0" presId="urn:microsoft.com/office/officeart/2005/8/layout/radial6"/>
    <dgm:cxn modelId="{6B69D61C-6B68-4679-B0E8-CE1195EF6CCF}" type="presParOf" srcId="{308E4AD2-2E16-40C8-A429-332303899914}" destId="{C78F7ED4-F2EC-4FE7-9A7F-09D2ADF241A4}" srcOrd="15" destOrd="0" presId="urn:microsoft.com/office/officeart/2005/8/layout/radial6"/>
    <dgm:cxn modelId="{51951172-4DE1-4F3C-BCD1-6CF3F20E86B2}" type="presParOf" srcId="{308E4AD2-2E16-40C8-A429-332303899914}" destId="{444196B4-A87D-4688-8D53-9D2EC0E652B0}" srcOrd="16" destOrd="0" presId="urn:microsoft.com/office/officeart/2005/8/layout/radial6"/>
    <dgm:cxn modelId="{16448E81-8809-48FF-95AC-AC4150BF0D06}" type="presParOf" srcId="{308E4AD2-2E16-40C8-A429-332303899914}" destId="{40CA887B-4B57-4E9F-AB04-65539A9D2B08}" srcOrd="17" destOrd="0" presId="urn:microsoft.com/office/officeart/2005/8/layout/radial6"/>
    <dgm:cxn modelId="{460E1398-BD23-4762-923F-7183C0605B1A}" type="presParOf" srcId="{308E4AD2-2E16-40C8-A429-332303899914}" destId="{A68BC148-13E1-4270-B66E-8F734EFE9B25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9D2455-D332-40C4-81C0-5ED768EAF997}" type="doc">
      <dgm:prSet loTypeId="urn:microsoft.com/office/officeart/2005/8/layout/radial6" loCatId="cycl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zh-TW" altLang="en-US"/>
        </a:p>
      </dgm:t>
    </dgm:pt>
    <dgm:pt modelId="{5A15C99E-DCA0-4FFA-896E-BE4CDDE57CBD}">
      <dgm:prSet phldrT="[文字]" custT="1"/>
      <dgm:spPr/>
      <dgm:t>
        <a:bodyPr/>
        <a:lstStyle/>
        <a:p>
          <a:r>
            <a:rPr lang="zh-TW" altLang="en-US" sz="2800" smtClean="0"/>
            <a:t>教者素養</a:t>
          </a:r>
          <a:endParaRPr lang="zh-TW" altLang="en-US" sz="2800" dirty="0"/>
        </a:p>
      </dgm:t>
    </dgm:pt>
    <dgm:pt modelId="{3B341EF1-A22D-413C-AE53-82A49C8CBA10}" type="parTrans" cxnId="{193A3492-1B18-4F13-AD48-1A8A6BE7229C}">
      <dgm:prSet/>
      <dgm:spPr/>
      <dgm:t>
        <a:bodyPr/>
        <a:lstStyle/>
        <a:p>
          <a:endParaRPr lang="zh-TW" altLang="en-US"/>
        </a:p>
      </dgm:t>
    </dgm:pt>
    <dgm:pt modelId="{93A75F94-B53A-4CB3-AD79-224E6B6DDAD0}" type="sibTrans" cxnId="{193A3492-1B18-4F13-AD48-1A8A6BE7229C}">
      <dgm:prSet/>
      <dgm:spPr/>
      <dgm:t>
        <a:bodyPr/>
        <a:lstStyle/>
        <a:p>
          <a:endParaRPr lang="zh-TW" altLang="en-US"/>
        </a:p>
      </dgm:t>
    </dgm:pt>
    <dgm:pt modelId="{96575A64-6BD2-4B22-987E-B58198790523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</a:rPr>
            <a:t>樂育英才</a:t>
          </a:r>
          <a:endParaRPr lang="zh-TW" altLang="en-US" sz="2400" dirty="0">
            <a:solidFill>
              <a:srgbClr val="FF0000"/>
            </a:solidFill>
          </a:endParaRPr>
        </a:p>
      </dgm:t>
    </dgm:pt>
    <dgm:pt modelId="{7610E38F-9B1B-4FBF-8E39-A5601E969B44}" type="parTrans" cxnId="{127E9B77-F9B4-45E7-AE00-62058C06B867}">
      <dgm:prSet/>
      <dgm:spPr/>
      <dgm:t>
        <a:bodyPr/>
        <a:lstStyle/>
        <a:p>
          <a:endParaRPr lang="zh-TW" altLang="en-US"/>
        </a:p>
      </dgm:t>
    </dgm:pt>
    <dgm:pt modelId="{8B605308-7273-4189-BDC4-41260413E5E9}" type="sibTrans" cxnId="{127E9B77-F9B4-45E7-AE00-62058C06B867}">
      <dgm:prSet/>
      <dgm:spPr/>
      <dgm:t>
        <a:bodyPr/>
        <a:lstStyle/>
        <a:p>
          <a:endParaRPr lang="zh-TW" altLang="en-US"/>
        </a:p>
      </dgm:t>
    </dgm:pt>
    <dgm:pt modelId="{86160427-42B5-4877-AAF0-7E6ABCB0FE45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</a:rPr>
            <a:t>先知先覺</a:t>
          </a:r>
          <a:endParaRPr lang="zh-TW" altLang="en-US" sz="2400" dirty="0">
            <a:solidFill>
              <a:srgbClr val="FF0000"/>
            </a:solidFill>
          </a:endParaRPr>
        </a:p>
      </dgm:t>
    </dgm:pt>
    <dgm:pt modelId="{ACA9800E-DAEA-47B4-8768-B8C48BD68A83}" type="parTrans" cxnId="{D7D3DF05-AF83-4EE9-A938-F85A4BE63384}">
      <dgm:prSet/>
      <dgm:spPr/>
      <dgm:t>
        <a:bodyPr/>
        <a:lstStyle/>
        <a:p>
          <a:endParaRPr lang="zh-TW" altLang="en-US"/>
        </a:p>
      </dgm:t>
    </dgm:pt>
    <dgm:pt modelId="{1C5FE3C7-9550-45CF-945E-56415887177E}" type="sibTrans" cxnId="{D7D3DF05-AF83-4EE9-A938-F85A4BE63384}">
      <dgm:prSet/>
      <dgm:spPr/>
      <dgm:t>
        <a:bodyPr/>
        <a:lstStyle/>
        <a:p>
          <a:endParaRPr lang="zh-TW" altLang="en-US"/>
        </a:p>
      </dgm:t>
    </dgm:pt>
    <dgm:pt modelId="{BD3C19CA-4B9B-4701-9740-ACA997D3303F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</a:rPr>
            <a:t>以善養人</a:t>
          </a:r>
          <a:endParaRPr lang="zh-TW" altLang="en-US" sz="2400" dirty="0">
            <a:solidFill>
              <a:srgbClr val="FF0000"/>
            </a:solidFill>
          </a:endParaRPr>
        </a:p>
      </dgm:t>
    </dgm:pt>
    <dgm:pt modelId="{9A6567AD-01B6-4CC4-B3BD-75248AD81084}" type="parTrans" cxnId="{F5319425-BEB9-4D63-8D1C-E8CF6B35AC0F}">
      <dgm:prSet/>
      <dgm:spPr/>
      <dgm:t>
        <a:bodyPr/>
        <a:lstStyle/>
        <a:p>
          <a:endParaRPr lang="zh-TW" altLang="en-US"/>
        </a:p>
      </dgm:t>
    </dgm:pt>
    <dgm:pt modelId="{ED55C89A-A288-4FE4-ACCE-FACB9B42F929}" type="sibTrans" cxnId="{F5319425-BEB9-4D63-8D1C-E8CF6B35AC0F}">
      <dgm:prSet/>
      <dgm:spPr/>
      <dgm:t>
        <a:bodyPr/>
        <a:lstStyle/>
        <a:p>
          <a:endParaRPr lang="zh-TW" altLang="en-US"/>
        </a:p>
      </dgm:t>
    </dgm:pt>
    <dgm:pt modelId="{082C3D02-2CA1-4D0A-B407-28DD3E2823CD}">
      <dgm:prSet phldrT="[文字]" custT="1"/>
      <dgm:spPr/>
      <dgm:t>
        <a:bodyPr/>
        <a:lstStyle/>
        <a:p>
          <a:r>
            <a:rPr lang="zh-TW" altLang="en-US" sz="2400" dirty="0" smtClean="0">
              <a:solidFill>
                <a:srgbClr val="FF0000"/>
              </a:solidFill>
            </a:rPr>
            <a:t>博學反約</a:t>
          </a:r>
          <a:endParaRPr lang="zh-TW" altLang="en-US" sz="2400" dirty="0">
            <a:solidFill>
              <a:srgbClr val="FF0000"/>
            </a:solidFill>
          </a:endParaRPr>
        </a:p>
      </dgm:t>
    </dgm:pt>
    <dgm:pt modelId="{D930DF16-B5F6-4259-A9FD-5F1A611A939A}" type="parTrans" cxnId="{8C0F0B50-C6F2-4436-909E-FB2D696EF016}">
      <dgm:prSet/>
      <dgm:spPr/>
      <dgm:t>
        <a:bodyPr/>
        <a:lstStyle/>
        <a:p>
          <a:endParaRPr lang="zh-TW" altLang="en-US"/>
        </a:p>
      </dgm:t>
    </dgm:pt>
    <dgm:pt modelId="{5B34D229-FE91-4BC4-8688-430B6628DB91}" type="sibTrans" cxnId="{8C0F0B50-C6F2-4436-909E-FB2D696EF016}">
      <dgm:prSet/>
      <dgm:spPr/>
      <dgm:t>
        <a:bodyPr/>
        <a:lstStyle/>
        <a:p>
          <a:endParaRPr lang="zh-TW" altLang="en-US"/>
        </a:p>
      </dgm:t>
    </dgm:pt>
    <dgm:pt modelId="{4930D9EC-BC53-4ECF-878E-3F0146BB9DDC}" type="pres">
      <dgm:prSet presAssocID="{AF9D2455-D332-40C4-81C0-5ED768EAF997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FDCBBCB-C1E4-4054-BDE4-FF48E359194F}" type="pres">
      <dgm:prSet presAssocID="{5A15C99E-DCA0-4FFA-896E-BE4CDDE57CBD}" presName="centerShape" presStyleLbl="node0" presStyleIdx="0" presStyleCnt="1"/>
      <dgm:spPr/>
      <dgm:t>
        <a:bodyPr/>
        <a:lstStyle/>
        <a:p>
          <a:endParaRPr lang="zh-TW" altLang="en-US"/>
        </a:p>
      </dgm:t>
    </dgm:pt>
    <dgm:pt modelId="{58878EEC-2D95-4590-939B-5343738861B0}" type="pres">
      <dgm:prSet presAssocID="{96575A64-6BD2-4B22-987E-B5819879052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E9E0B8-DC8C-43C7-A54D-2F01B81415E9}" type="pres">
      <dgm:prSet presAssocID="{96575A64-6BD2-4B22-987E-B58198790523}" presName="dummy" presStyleCnt="0"/>
      <dgm:spPr/>
    </dgm:pt>
    <dgm:pt modelId="{A06B6AC0-A7D1-4E72-BA9F-E508DDA5DA84}" type="pres">
      <dgm:prSet presAssocID="{8B605308-7273-4189-BDC4-41260413E5E9}" presName="sibTrans" presStyleLbl="sibTrans2D1" presStyleIdx="0" presStyleCnt="4"/>
      <dgm:spPr/>
      <dgm:t>
        <a:bodyPr/>
        <a:lstStyle/>
        <a:p>
          <a:endParaRPr lang="zh-TW" altLang="en-US"/>
        </a:p>
      </dgm:t>
    </dgm:pt>
    <dgm:pt modelId="{1C17B078-3174-45CB-B6FF-D019107259A0}" type="pres">
      <dgm:prSet presAssocID="{86160427-42B5-4877-AAF0-7E6ABCB0FE4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57C3729-F07A-4662-9774-679A98EFB20A}" type="pres">
      <dgm:prSet presAssocID="{86160427-42B5-4877-AAF0-7E6ABCB0FE45}" presName="dummy" presStyleCnt="0"/>
      <dgm:spPr/>
    </dgm:pt>
    <dgm:pt modelId="{14363628-0646-4492-A86A-927693A4FA51}" type="pres">
      <dgm:prSet presAssocID="{1C5FE3C7-9550-45CF-945E-56415887177E}" presName="sibTrans" presStyleLbl="sibTrans2D1" presStyleIdx="1" presStyleCnt="4"/>
      <dgm:spPr/>
      <dgm:t>
        <a:bodyPr/>
        <a:lstStyle/>
        <a:p>
          <a:endParaRPr lang="zh-TW" altLang="en-US"/>
        </a:p>
      </dgm:t>
    </dgm:pt>
    <dgm:pt modelId="{273772BF-9D8D-4299-8140-0A3AD86352BB}" type="pres">
      <dgm:prSet presAssocID="{BD3C19CA-4B9B-4701-9740-ACA997D3303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1E87A8B-D88B-47C6-8C02-BB8AF166AE75}" type="pres">
      <dgm:prSet presAssocID="{BD3C19CA-4B9B-4701-9740-ACA997D3303F}" presName="dummy" presStyleCnt="0"/>
      <dgm:spPr/>
    </dgm:pt>
    <dgm:pt modelId="{270136AE-E131-4086-B9C6-A0C6EE164E5E}" type="pres">
      <dgm:prSet presAssocID="{ED55C89A-A288-4FE4-ACCE-FACB9B42F929}" presName="sibTrans" presStyleLbl="sibTrans2D1" presStyleIdx="2" presStyleCnt="4"/>
      <dgm:spPr/>
      <dgm:t>
        <a:bodyPr/>
        <a:lstStyle/>
        <a:p>
          <a:endParaRPr lang="zh-TW" altLang="en-US"/>
        </a:p>
      </dgm:t>
    </dgm:pt>
    <dgm:pt modelId="{88E69EFD-3D8D-48C6-BB5E-A39316676F41}" type="pres">
      <dgm:prSet presAssocID="{082C3D02-2CA1-4D0A-B407-28DD3E2823C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0916E0E-84B6-4D5C-AE4D-DB37E4C3AF9D}" type="pres">
      <dgm:prSet presAssocID="{082C3D02-2CA1-4D0A-B407-28DD3E2823CD}" presName="dummy" presStyleCnt="0"/>
      <dgm:spPr/>
    </dgm:pt>
    <dgm:pt modelId="{1E8BF212-FE46-4505-8CE5-1C69E996921C}" type="pres">
      <dgm:prSet presAssocID="{5B34D229-FE91-4BC4-8688-430B6628DB91}" presName="sibTrans" presStyleLbl="sibTrans2D1" presStyleIdx="3" presStyleCnt="4"/>
      <dgm:spPr/>
      <dgm:t>
        <a:bodyPr/>
        <a:lstStyle/>
        <a:p>
          <a:endParaRPr lang="zh-TW" altLang="en-US"/>
        </a:p>
      </dgm:t>
    </dgm:pt>
  </dgm:ptLst>
  <dgm:cxnLst>
    <dgm:cxn modelId="{39C412E1-6429-462A-97D2-3B6665D60B07}" type="presOf" srcId="{5B34D229-FE91-4BC4-8688-430B6628DB91}" destId="{1E8BF212-FE46-4505-8CE5-1C69E996921C}" srcOrd="0" destOrd="0" presId="urn:microsoft.com/office/officeart/2005/8/layout/radial6"/>
    <dgm:cxn modelId="{E9B17CF8-FEC8-42F8-A8AF-D3C81899691B}" type="presOf" srcId="{ED55C89A-A288-4FE4-ACCE-FACB9B42F929}" destId="{270136AE-E131-4086-B9C6-A0C6EE164E5E}" srcOrd="0" destOrd="0" presId="urn:microsoft.com/office/officeart/2005/8/layout/radial6"/>
    <dgm:cxn modelId="{59F1BA7E-540B-4B99-9889-1C6890093577}" type="presOf" srcId="{96575A64-6BD2-4B22-987E-B58198790523}" destId="{58878EEC-2D95-4590-939B-5343738861B0}" srcOrd="0" destOrd="0" presId="urn:microsoft.com/office/officeart/2005/8/layout/radial6"/>
    <dgm:cxn modelId="{1FC03A24-EB32-4CB5-9A1D-FA244D39B8BB}" type="presOf" srcId="{BD3C19CA-4B9B-4701-9740-ACA997D3303F}" destId="{273772BF-9D8D-4299-8140-0A3AD86352BB}" srcOrd="0" destOrd="0" presId="urn:microsoft.com/office/officeart/2005/8/layout/radial6"/>
    <dgm:cxn modelId="{D7D3DF05-AF83-4EE9-A938-F85A4BE63384}" srcId="{5A15C99E-DCA0-4FFA-896E-BE4CDDE57CBD}" destId="{86160427-42B5-4877-AAF0-7E6ABCB0FE45}" srcOrd="1" destOrd="0" parTransId="{ACA9800E-DAEA-47B4-8768-B8C48BD68A83}" sibTransId="{1C5FE3C7-9550-45CF-945E-56415887177E}"/>
    <dgm:cxn modelId="{FAA3F48F-95D6-4396-8206-7FD182EB7033}" type="presOf" srcId="{5A15C99E-DCA0-4FFA-896E-BE4CDDE57CBD}" destId="{FFDCBBCB-C1E4-4054-BDE4-FF48E359194F}" srcOrd="0" destOrd="0" presId="urn:microsoft.com/office/officeart/2005/8/layout/radial6"/>
    <dgm:cxn modelId="{191D66E7-EF55-4260-AB68-B8E0EBF0CA29}" type="presOf" srcId="{AF9D2455-D332-40C4-81C0-5ED768EAF997}" destId="{4930D9EC-BC53-4ECF-878E-3F0146BB9DDC}" srcOrd="0" destOrd="0" presId="urn:microsoft.com/office/officeart/2005/8/layout/radial6"/>
    <dgm:cxn modelId="{8C0F0B50-C6F2-4436-909E-FB2D696EF016}" srcId="{5A15C99E-DCA0-4FFA-896E-BE4CDDE57CBD}" destId="{082C3D02-2CA1-4D0A-B407-28DD3E2823CD}" srcOrd="3" destOrd="0" parTransId="{D930DF16-B5F6-4259-A9FD-5F1A611A939A}" sibTransId="{5B34D229-FE91-4BC4-8688-430B6628DB91}"/>
    <dgm:cxn modelId="{193A3492-1B18-4F13-AD48-1A8A6BE7229C}" srcId="{AF9D2455-D332-40C4-81C0-5ED768EAF997}" destId="{5A15C99E-DCA0-4FFA-896E-BE4CDDE57CBD}" srcOrd="0" destOrd="0" parTransId="{3B341EF1-A22D-413C-AE53-82A49C8CBA10}" sibTransId="{93A75F94-B53A-4CB3-AD79-224E6B6DDAD0}"/>
    <dgm:cxn modelId="{EE222A4F-42EF-44C2-8AF4-5567597B782A}" type="presOf" srcId="{8B605308-7273-4189-BDC4-41260413E5E9}" destId="{A06B6AC0-A7D1-4E72-BA9F-E508DDA5DA84}" srcOrd="0" destOrd="0" presId="urn:microsoft.com/office/officeart/2005/8/layout/radial6"/>
    <dgm:cxn modelId="{9EC8E639-1B5E-424D-8F34-51FEF0B59DDF}" type="presOf" srcId="{082C3D02-2CA1-4D0A-B407-28DD3E2823CD}" destId="{88E69EFD-3D8D-48C6-BB5E-A39316676F41}" srcOrd="0" destOrd="0" presId="urn:microsoft.com/office/officeart/2005/8/layout/radial6"/>
    <dgm:cxn modelId="{127E9B77-F9B4-45E7-AE00-62058C06B867}" srcId="{5A15C99E-DCA0-4FFA-896E-BE4CDDE57CBD}" destId="{96575A64-6BD2-4B22-987E-B58198790523}" srcOrd="0" destOrd="0" parTransId="{7610E38F-9B1B-4FBF-8E39-A5601E969B44}" sibTransId="{8B605308-7273-4189-BDC4-41260413E5E9}"/>
    <dgm:cxn modelId="{DEEBF679-40E3-45E9-8803-EA87AAECF40D}" type="presOf" srcId="{1C5FE3C7-9550-45CF-945E-56415887177E}" destId="{14363628-0646-4492-A86A-927693A4FA51}" srcOrd="0" destOrd="0" presId="urn:microsoft.com/office/officeart/2005/8/layout/radial6"/>
    <dgm:cxn modelId="{F5319425-BEB9-4D63-8D1C-E8CF6B35AC0F}" srcId="{5A15C99E-DCA0-4FFA-896E-BE4CDDE57CBD}" destId="{BD3C19CA-4B9B-4701-9740-ACA997D3303F}" srcOrd="2" destOrd="0" parTransId="{9A6567AD-01B6-4CC4-B3BD-75248AD81084}" sibTransId="{ED55C89A-A288-4FE4-ACCE-FACB9B42F929}"/>
    <dgm:cxn modelId="{744996F7-1A33-4585-AB90-C1F3C21DE5F2}" type="presOf" srcId="{86160427-42B5-4877-AAF0-7E6ABCB0FE45}" destId="{1C17B078-3174-45CB-B6FF-D019107259A0}" srcOrd="0" destOrd="0" presId="urn:microsoft.com/office/officeart/2005/8/layout/radial6"/>
    <dgm:cxn modelId="{1A4569E0-D32E-4506-ABDC-28ACBB9D6691}" type="presParOf" srcId="{4930D9EC-BC53-4ECF-878E-3F0146BB9DDC}" destId="{FFDCBBCB-C1E4-4054-BDE4-FF48E359194F}" srcOrd="0" destOrd="0" presId="urn:microsoft.com/office/officeart/2005/8/layout/radial6"/>
    <dgm:cxn modelId="{34201F04-06EC-410C-871C-6E096E8817A1}" type="presParOf" srcId="{4930D9EC-BC53-4ECF-878E-3F0146BB9DDC}" destId="{58878EEC-2D95-4590-939B-5343738861B0}" srcOrd="1" destOrd="0" presId="urn:microsoft.com/office/officeart/2005/8/layout/radial6"/>
    <dgm:cxn modelId="{BF698608-5189-403E-AE96-40B49B827C13}" type="presParOf" srcId="{4930D9EC-BC53-4ECF-878E-3F0146BB9DDC}" destId="{83E9E0B8-DC8C-43C7-A54D-2F01B81415E9}" srcOrd="2" destOrd="0" presId="urn:microsoft.com/office/officeart/2005/8/layout/radial6"/>
    <dgm:cxn modelId="{9A672312-6110-45B4-B710-B9ABE87910AB}" type="presParOf" srcId="{4930D9EC-BC53-4ECF-878E-3F0146BB9DDC}" destId="{A06B6AC0-A7D1-4E72-BA9F-E508DDA5DA84}" srcOrd="3" destOrd="0" presId="urn:microsoft.com/office/officeart/2005/8/layout/radial6"/>
    <dgm:cxn modelId="{686C94BC-EE13-46AB-BD00-42F9FAADC778}" type="presParOf" srcId="{4930D9EC-BC53-4ECF-878E-3F0146BB9DDC}" destId="{1C17B078-3174-45CB-B6FF-D019107259A0}" srcOrd="4" destOrd="0" presId="urn:microsoft.com/office/officeart/2005/8/layout/radial6"/>
    <dgm:cxn modelId="{A501535C-E5E1-40C0-BB93-7A36E77A6D04}" type="presParOf" srcId="{4930D9EC-BC53-4ECF-878E-3F0146BB9DDC}" destId="{557C3729-F07A-4662-9774-679A98EFB20A}" srcOrd="5" destOrd="0" presId="urn:microsoft.com/office/officeart/2005/8/layout/radial6"/>
    <dgm:cxn modelId="{C9AEE6ED-75D4-4E7B-8404-665C1DA9580D}" type="presParOf" srcId="{4930D9EC-BC53-4ECF-878E-3F0146BB9DDC}" destId="{14363628-0646-4492-A86A-927693A4FA51}" srcOrd="6" destOrd="0" presId="urn:microsoft.com/office/officeart/2005/8/layout/radial6"/>
    <dgm:cxn modelId="{5191B197-27C9-4A0A-9CCE-D26D23D4DDFB}" type="presParOf" srcId="{4930D9EC-BC53-4ECF-878E-3F0146BB9DDC}" destId="{273772BF-9D8D-4299-8140-0A3AD86352BB}" srcOrd="7" destOrd="0" presId="urn:microsoft.com/office/officeart/2005/8/layout/radial6"/>
    <dgm:cxn modelId="{7C7AB042-6D14-41E4-8F42-764C2037289A}" type="presParOf" srcId="{4930D9EC-BC53-4ECF-878E-3F0146BB9DDC}" destId="{A1E87A8B-D88B-47C6-8C02-BB8AF166AE75}" srcOrd="8" destOrd="0" presId="urn:microsoft.com/office/officeart/2005/8/layout/radial6"/>
    <dgm:cxn modelId="{4B2D9963-A840-4F20-B357-95EFA52CEC85}" type="presParOf" srcId="{4930D9EC-BC53-4ECF-878E-3F0146BB9DDC}" destId="{270136AE-E131-4086-B9C6-A0C6EE164E5E}" srcOrd="9" destOrd="0" presId="urn:microsoft.com/office/officeart/2005/8/layout/radial6"/>
    <dgm:cxn modelId="{BFF82B6B-A580-4E58-BD8A-57C82390C3C6}" type="presParOf" srcId="{4930D9EC-BC53-4ECF-878E-3F0146BB9DDC}" destId="{88E69EFD-3D8D-48C6-BB5E-A39316676F41}" srcOrd="10" destOrd="0" presId="urn:microsoft.com/office/officeart/2005/8/layout/radial6"/>
    <dgm:cxn modelId="{D15B893B-584F-4C6B-A143-9922D132A59A}" type="presParOf" srcId="{4930D9EC-BC53-4ECF-878E-3F0146BB9DDC}" destId="{C0916E0E-84B6-4D5C-AE4D-DB37E4C3AF9D}" srcOrd="11" destOrd="0" presId="urn:microsoft.com/office/officeart/2005/8/layout/radial6"/>
    <dgm:cxn modelId="{AD052053-5CCD-473F-B85B-071116B5DB60}" type="presParOf" srcId="{4930D9EC-BC53-4ECF-878E-3F0146BB9DDC}" destId="{1E8BF212-FE46-4505-8CE5-1C69E996921C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167DC6-2463-45BB-A749-2B4A703AEF81}" type="doc">
      <dgm:prSet loTypeId="urn:microsoft.com/office/officeart/2005/8/layout/cycle8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79D95BD8-D5A4-4D82-B3C1-37A65772138E}">
      <dgm:prSet phldrT="[文字]" custT="1"/>
      <dgm:spPr/>
      <dgm:t>
        <a:bodyPr anchor="ctr"/>
        <a:lstStyle/>
        <a:p>
          <a:pPr algn="ctr"/>
          <a:r>
            <a:rPr lang="zh-TW" altLang="en-US" sz="2800" dirty="0" smtClean="0"/>
            <a:t>來者不拒</a:t>
          </a:r>
          <a:endParaRPr lang="zh-TW" altLang="en-US" sz="2800" dirty="0"/>
        </a:p>
      </dgm:t>
    </dgm:pt>
    <dgm:pt modelId="{E5520E1A-C704-4721-843F-E2382B85E352}" type="parTrans" cxnId="{7FE1D961-E29A-45F7-8CF0-941D64984D6F}">
      <dgm:prSet/>
      <dgm:spPr/>
      <dgm:t>
        <a:bodyPr/>
        <a:lstStyle/>
        <a:p>
          <a:endParaRPr lang="zh-TW" altLang="en-US"/>
        </a:p>
      </dgm:t>
    </dgm:pt>
    <dgm:pt modelId="{00219049-B3B1-48DE-BEB3-B7DEAA0D2995}" type="sibTrans" cxnId="{7FE1D961-E29A-45F7-8CF0-941D64984D6F}">
      <dgm:prSet/>
      <dgm:spPr/>
      <dgm:t>
        <a:bodyPr/>
        <a:lstStyle/>
        <a:p>
          <a:endParaRPr lang="zh-TW" altLang="en-US"/>
        </a:p>
      </dgm:t>
    </dgm:pt>
    <dgm:pt modelId="{A27A0F5D-59E2-442A-BC85-328B98F8A761}">
      <dgm:prSet phldrT="[文字]" custT="1"/>
      <dgm:spPr/>
      <dgm:t>
        <a:bodyPr/>
        <a:lstStyle/>
        <a:p>
          <a:r>
            <a:rPr lang="zh-TW" altLang="en-US" sz="2800" dirty="0" smtClean="0"/>
            <a:t>因材施教</a:t>
          </a:r>
          <a:endParaRPr lang="zh-TW" altLang="en-US" sz="2800" dirty="0"/>
        </a:p>
      </dgm:t>
    </dgm:pt>
    <dgm:pt modelId="{B6FC1AB3-215B-4E74-A51B-95B57D4B4A40}" type="parTrans" cxnId="{5C43BBF5-0685-48A1-B299-58D338D06809}">
      <dgm:prSet/>
      <dgm:spPr/>
      <dgm:t>
        <a:bodyPr/>
        <a:lstStyle/>
        <a:p>
          <a:endParaRPr lang="zh-TW" altLang="en-US"/>
        </a:p>
      </dgm:t>
    </dgm:pt>
    <dgm:pt modelId="{AEBB9422-322C-4EF9-98C7-14EA43999F56}" type="sibTrans" cxnId="{5C43BBF5-0685-48A1-B299-58D338D06809}">
      <dgm:prSet/>
      <dgm:spPr/>
      <dgm:t>
        <a:bodyPr/>
        <a:lstStyle/>
        <a:p>
          <a:endParaRPr lang="zh-TW" altLang="en-US"/>
        </a:p>
      </dgm:t>
    </dgm:pt>
    <dgm:pt modelId="{F2F2B2F0-4450-4528-8A5A-8D6121419E74}">
      <dgm:prSet phldrT="[文字]" custT="1"/>
      <dgm:spPr/>
      <dgm:t>
        <a:bodyPr/>
        <a:lstStyle/>
        <a:p>
          <a:r>
            <a:rPr lang="zh-TW" altLang="en-US" sz="2800" dirty="0" smtClean="0"/>
            <a:t>不屑之教</a:t>
          </a:r>
          <a:endParaRPr lang="zh-TW" altLang="en-US" sz="2800" dirty="0"/>
        </a:p>
      </dgm:t>
    </dgm:pt>
    <dgm:pt modelId="{D4A802D7-4B24-4029-966E-FAB0A25F3AB0}" type="parTrans" cxnId="{5AF5521A-5521-449C-B258-478164D65583}">
      <dgm:prSet/>
      <dgm:spPr/>
      <dgm:t>
        <a:bodyPr/>
        <a:lstStyle/>
        <a:p>
          <a:endParaRPr lang="zh-TW" altLang="en-US"/>
        </a:p>
      </dgm:t>
    </dgm:pt>
    <dgm:pt modelId="{1A488682-E224-4611-BEE6-27F96D297E0C}" type="sibTrans" cxnId="{5AF5521A-5521-449C-B258-478164D65583}">
      <dgm:prSet/>
      <dgm:spPr/>
      <dgm:t>
        <a:bodyPr/>
        <a:lstStyle/>
        <a:p>
          <a:endParaRPr lang="zh-TW" altLang="en-US"/>
        </a:p>
      </dgm:t>
    </dgm:pt>
    <dgm:pt modelId="{78C912B6-1B09-4EE5-ACE5-20D70180ACDF}">
      <dgm:prSet phldrT="[文字]" custT="1"/>
      <dgm:spPr/>
      <dgm:t>
        <a:bodyPr/>
        <a:lstStyle/>
        <a:p>
          <a:r>
            <a:rPr lang="zh-TW" altLang="en-US" sz="2800" dirty="0" smtClean="0"/>
            <a:t>易子而教</a:t>
          </a:r>
          <a:endParaRPr lang="zh-TW" altLang="en-US" sz="2800" dirty="0"/>
        </a:p>
      </dgm:t>
    </dgm:pt>
    <dgm:pt modelId="{91489A2B-F8B8-446C-9C40-081E8C023E00}" type="parTrans" cxnId="{9E4AF05D-E508-4418-B946-B6DB40158DFB}">
      <dgm:prSet/>
      <dgm:spPr/>
      <dgm:t>
        <a:bodyPr/>
        <a:lstStyle/>
        <a:p>
          <a:endParaRPr lang="zh-TW" altLang="en-US"/>
        </a:p>
      </dgm:t>
    </dgm:pt>
    <dgm:pt modelId="{51DFDE99-3B55-457F-BEB7-9E048DED9E24}" type="sibTrans" cxnId="{9E4AF05D-E508-4418-B946-B6DB40158DFB}">
      <dgm:prSet/>
      <dgm:spPr/>
      <dgm:t>
        <a:bodyPr/>
        <a:lstStyle/>
        <a:p>
          <a:endParaRPr lang="zh-TW" altLang="en-US"/>
        </a:p>
      </dgm:t>
    </dgm:pt>
    <dgm:pt modelId="{1A6A25EE-3B60-495B-AA04-A29C236BFC91}" type="pres">
      <dgm:prSet presAssocID="{6C167DC6-2463-45BB-A749-2B4A703AEF81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3FB4348-6603-4576-81D5-853C87EFDEC4}" type="pres">
      <dgm:prSet presAssocID="{6C167DC6-2463-45BB-A749-2B4A703AEF81}" presName="wedge1" presStyleLbl="node1" presStyleIdx="0" presStyleCnt="4"/>
      <dgm:spPr/>
      <dgm:t>
        <a:bodyPr/>
        <a:lstStyle/>
        <a:p>
          <a:endParaRPr lang="zh-TW" altLang="en-US"/>
        </a:p>
      </dgm:t>
    </dgm:pt>
    <dgm:pt modelId="{57247D68-7008-4D54-9C71-97F18E2EE06B}" type="pres">
      <dgm:prSet presAssocID="{6C167DC6-2463-45BB-A749-2B4A703AEF81}" presName="dummy1a" presStyleCnt="0"/>
      <dgm:spPr/>
    </dgm:pt>
    <dgm:pt modelId="{D183C165-6016-41BC-BF86-1D044E0E7D59}" type="pres">
      <dgm:prSet presAssocID="{6C167DC6-2463-45BB-A749-2B4A703AEF81}" presName="dummy1b" presStyleCnt="0"/>
      <dgm:spPr/>
    </dgm:pt>
    <dgm:pt modelId="{93A86CD5-1225-41D3-BC27-E64A197EEEE2}" type="pres">
      <dgm:prSet presAssocID="{6C167DC6-2463-45BB-A749-2B4A703AEF81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079A0A-329E-4EFC-8BAD-140375A5E4BF}" type="pres">
      <dgm:prSet presAssocID="{6C167DC6-2463-45BB-A749-2B4A703AEF81}" presName="wedge2" presStyleLbl="node1" presStyleIdx="1" presStyleCnt="4"/>
      <dgm:spPr/>
      <dgm:t>
        <a:bodyPr/>
        <a:lstStyle/>
        <a:p>
          <a:endParaRPr lang="zh-TW" altLang="en-US"/>
        </a:p>
      </dgm:t>
    </dgm:pt>
    <dgm:pt modelId="{3DCA6C5F-577F-4C48-84E5-FBB312E346C8}" type="pres">
      <dgm:prSet presAssocID="{6C167DC6-2463-45BB-A749-2B4A703AEF81}" presName="dummy2a" presStyleCnt="0"/>
      <dgm:spPr/>
    </dgm:pt>
    <dgm:pt modelId="{11EB9DC9-CB6E-4A10-AB1A-985EAE7F134F}" type="pres">
      <dgm:prSet presAssocID="{6C167DC6-2463-45BB-A749-2B4A703AEF81}" presName="dummy2b" presStyleCnt="0"/>
      <dgm:spPr/>
    </dgm:pt>
    <dgm:pt modelId="{6F77E3BE-60DC-4D03-8E97-DC38032DA9D8}" type="pres">
      <dgm:prSet presAssocID="{6C167DC6-2463-45BB-A749-2B4A703AEF81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DE2B9E-54E2-4C3B-8676-D8A43B4C8D6A}" type="pres">
      <dgm:prSet presAssocID="{6C167DC6-2463-45BB-A749-2B4A703AEF81}" presName="wedge3" presStyleLbl="node1" presStyleIdx="2" presStyleCnt="4"/>
      <dgm:spPr/>
      <dgm:t>
        <a:bodyPr/>
        <a:lstStyle/>
        <a:p>
          <a:endParaRPr lang="zh-TW" altLang="en-US"/>
        </a:p>
      </dgm:t>
    </dgm:pt>
    <dgm:pt modelId="{000CE476-1919-4F12-BA17-DBF956FF4776}" type="pres">
      <dgm:prSet presAssocID="{6C167DC6-2463-45BB-A749-2B4A703AEF81}" presName="dummy3a" presStyleCnt="0"/>
      <dgm:spPr/>
    </dgm:pt>
    <dgm:pt modelId="{B5808A3E-5F6D-4928-8C2F-C482995685F5}" type="pres">
      <dgm:prSet presAssocID="{6C167DC6-2463-45BB-A749-2B4A703AEF81}" presName="dummy3b" presStyleCnt="0"/>
      <dgm:spPr/>
    </dgm:pt>
    <dgm:pt modelId="{8F5750D4-725A-4DA9-8B68-5E267DD26884}" type="pres">
      <dgm:prSet presAssocID="{6C167DC6-2463-45BB-A749-2B4A703AEF81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FCB140-9C6C-45F5-B787-F7A58F3E58C5}" type="pres">
      <dgm:prSet presAssocID="{6C167DC6-2463-45BB-A749-2B4A703AEF81}" presName="wedge4" presStyleLbl="node1" presStyleIdx="3" presStyleCnt="4"/>
      <dgm:spPr/>
      <dgm:t>
        <a:bodyPr/>
        <a:lstStyle/>
        <a:p>
          <a:endParaRPr lang="zh-TW" altLang="en-US"/>
        </a:p>
      </dgm:t>
    </dgm:pt>
    <dgm:pt modelId="{3DD847A9-FE63-4F1D-8A21-EBA463F06418}" type="pres">
      <dgm:prSet presAssocID="{6C167DC6-2463-45BB-A749-2B4A703AEF81}" presName="dummy4a" presStyleCnt="0"/>
      <dgm:spPr/>
    </dgm:pt>
    <dgm:pt modelId="{C27064D1-63E4-4C70-997A-B30534635ACB}" type="pres">
      <dgm:prSet presAssocID="{6C167DC6-2463-45BB-A749-2B4A703AEF81}" presName="dummy4b" presStyleCnt="0"/>
      <dgm:spPr/>
    </dgm:pt>
    <dgm:pt modelId="{486F3EDC-0E55-4A7B-8729-F694620809C3}" type="pres">
      <dgm:prSet presAssocID="{6C167DC6-2463-45BB-A749-2B4A703AEF81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1F3ACA2-B383-4559-B5DD-C4033D2EA2D5}" type="pres">
      <dgm:prSet presAssocID="{00219049-B3B1-48DE-BEB3-B7DEAA0D2995}" presName="arrowWedge1" presStyleLbl="fgSibTrans2D1" presStyleIdx="0" presStyleCnt="4"/>
      <dgm:spPr/>
    </dgm:pt>
    <dgm:pt modelId="{BD854503-F47E-4039-B52C-FCBCB83CB7B7}" type="pres">
      <dgm:prSet presAssocID="{AEBB9422-322C-4EF9-98C7-14EA43999F56}" presName="arrowWedge2" presStyleLbl="fgSibTrans2D1" presStyleIdx="1" presStyleCnt="4"/>
      <dgm:spPr/>
    </dgm:pt>
    <dgm:pt modelId="{976C0254-B68F-43D3-9B87-4F90075D80CF}" type="pres">
      <dgm:prSet presAssocID="{1A488682-E224-4611-BEE6-27F96D297E0C}" presName="arrowWedge3" presStyleLbl="fgSibTrans2D1" presStyleIdx="2" presStyleCnt="4"/>
      <dgm:spPr/>
    </dgm:pt>
    <dgm:pt modelId="{25B63EB2-F398-4472-9703-EC35AC0D8873}" type="pres">
      <dgm:prSet presAssocID="{51DFDE99-3B55-457F-BEB7-9E048DED9E24}" presName="arrowWedge4" presStyleLbl="fgSibTrans2D1" presStyleIdx="3" presStyleCnt="4"/>
      <dgm:spPr/>
    </dgm:pt>
  </dgm:ptLst>
  <dgm:cxnLst>
    <dgm:cxn modelId="{BACB8D90-61A8-45BD-91F5-33EBF97FE5F1}" type="presOf" srcId="{A27A0F5D-59E2-442A-BC85-328B98F8A761}" destId="{4F079A0A-329E-4EFC-8BAD-140375A5E4BF}" srcOrd="0" destOrd="0" presId="urn:microsoft.com/office/officeart/2005/8/layout/cycle8"/>
    <dgm:cxn modelId="{5C43BBF5-0685-48A1-B299-58D338D06809}" srcId="{6C167DC6-2463-45BB-A749-2B4A703AEF81}" destId="{A27A0F5D-59E2-442A-BC85-328B98F8A761}" srcOrd="1" destOrd="0" parTransId="{B6FC1AB3-215B-4E74-A51B-95B57D4B4A40}" sibTransId="{AEBB9422-322C-4EF9-98C7-14EA43999F56}"/>
    <dgm:cxn modelId="{CAB92840-192E-4697-8C7E-D255A5444CE5}" type="presOf" srcId="{F2F2B2F0-4450-4528-8A5A-8D6121419E74}" destId="{58DE2B9E-54E2-4C3B-8676-D8A43B4C8D6A}" srcOrd="0" destOrd="0" presId="urn:microsoft.com/office/officeart/2005/8/layout/cycle8"/>
    <dgm:cxn modelId="{1E016CFE-C58A-40EB-9331-A9F5600EE14F}" type="presOf" srcId="{79D95BD8-D5A4-4D82-B3C1-37A65772138E}" destId="{83FB4348-6603-4576-81D5-853C87EFDEC4}" srcOrd="0" destOrd="0" presId="urn:microsoft.com/office/officeart/2005/8/layout/cycle8"/>
    <dgm:cxn modelId="{7FE1D961-E29A-45F7-8CF0-941D64984D6F}" srcId="{6C167DC6-2463-45BB-A749-2B4A703AEF81}" destId="{79D95BD8-D5A4-4D82-B3C1-37A65772138E}" srcOrd="0" destOrd="0" parTransId="{E5520E1A-C704-4721-843F-E2382B85E352}" sibTransId="{00219049-B3B1-48DE-BEB3-B7DEAA0D2995}"/>
    <dgm:cxn modelId="{9E4AF05D-E508-4418-B946-B6DB40158DFB}" srcId="{6C167DC6-2463-45BB-A749-2B4A703AEF81}" destId="{78C912B6-1B09-4EE5-ACE5-20D70180ACDF}" srcOrd="3" destOrd="0" parTransId="{91489A2B-F8B8-446C-9C40-081E8C023E00}" sibTransId="{51DFDE99-3B55-457F-BEB7-9E048DED9E24}"/>
    <dgm:cxn modelId="{AB73DD5A-F7E0-49B2-9D61-6788A8C0C083}" type="presOf" srcId="{A27A0F5D-59E2-442A-BC85-328B98F8A761}" destId="{6F77E3BE-60DC-4D03-8E97-DC38032DA9D8}" srcOrd="1" destOrd="0" presId="urn:microsoft.com/office/officeart/2005/8/layout/cycle8"/>
    <dgm:cxn modelId="{CF1E680D-82ED-411D-9E93-702F96DA2E20}" type="presOf" srcId="{F2F2B2F0-4450-4528-8A5A-8D6121419E74}" destId="{8F5750D4-725A-4DA9-8B68-5E267DD26884}" srcOrd="1" destOrd="0" presId="urn:microsoft.com/office/officeart/2005/8/layout/cycle8"/>
    <dgm:cxn modelId="{C55FE536-9D63-462C-8192-8320C7DEDA6C}" type="presOf" srcId="{78C912B6-1B09-4EE5-ACE5-20D70180ACDF}" destId="{96FCB140-9C6C-45F5-B787-F7A58F3E58C5}" srcOrd="0" destOrd="0" presId="urn:microsoft.com/office/officeart/2005/8/layout/cycle8"/>
    <dgm:cxn modelId="{5AF5521A-5521-449C-B258-478164D65583}" srcId="{6C167DC6-2463-45BB-A749-2B4A703AEF81}" destId="{F2F2B2F0-4450-4528-8A5A-8D6121419E74}" srcOrd="2" destOrd="0" parTransId="{D4A802D7-4B24-4029-966E-FAB0A25F3AB0}" sibTransId="{1A488682-E224-4611-BEE6-27F96D297E0C}"/>
    <dgm:cxn modelId="{AB29EACB-E6B7-4E71-81BF-AD6B73CF924D}" type="presOf" srcId="{79D95BD8-D5A4-4D82-B3C1-37A65772138E}" destId="{93A86CD5-1225-41D3-BC27-E64A197EEEE2}" srcOrd="1" destOrd="0" presId="urn:microsoft.com/office/officeart/2005/8/layout/cycle8"/>
    <dgm:cxn modelId="{02A95CD0-E015-4A15-ABF0-D3DB2E2D55A4}" type="presOf" srcId="{6C167DC6-2463-45BB-A749-2B4A703AEF81}" destId="{1A6A25EE-3B60-495B-AA04-A29C236BFC91}" srcOrd="0" destOrd="0" presId="urn:microsoft.com/office/officeart/2005/8/layout/cycle8"/>
    <dgm:cxn modelId="{B57ED6FC-C075-4E27-A8E5-67FF42469A0C}" type="presOf" srcId="{78C912B6-1B09-4EE5-ACE5-20D70180ACDF}" destId="{486F3EDC-0E55-4A7B-8729-F694620809C3}" srcOrd="1" destOrd="0" presId="urn:microsoft.com/office/officeart/2005/8/layout/cycle8"/>
    <dgm:cxn modelId="{F6545FE8-DCC1-4BB0-B216-FC11BC9EBF3D}" type="presParOf" srcId="{1A6A25EE-3B60-495B-AA04-A29C236BFC91}" destId="{83FB4348-6603-4576-81D5-853C87EFDEC4}" srcOrd="0" destOrd="0" presId="urn:microsoft.com/office/officeart/2005/8/layout/cycle8"/>
    <dgm:cxn modelId="{4FD884D8-5E8E-4D66-87CC-921906E5553F}" type="presParOf" srcId="{1A6A25EE-3B60-495B-AA04-A29C236BFC91}" destId="{57247D68-7008-4D54-9C71-97F18E2EE06B}" srcOrd="1" destOrd="0" presId="urn:microsoft.com/office/officeart/2005/8/layout/cycle8"/>
    <dgm:cxn modelId="{98DC90C4-96F9-4BB4-B10F-0DB596CAFF34}" type="presParOf" srcId="{1A6A25EE-3B60-495B-AA04-A29C236BFC91}" destId="{D183C165-6016-41BC-BF86-1D044E0E7D59}" srcOrd="2" destOrd="0" presId="urn:microsoft.com/office/officeart/2005/8/layout/cycle8"/>
    <dgm:cxn modelId="{3BDCC8B5-4B24-4AD4-A853-AAE1968017B2}" type="presParOf" srcId="{1A6A25EE-3B60-495B-AA04-A29C236BFC91}" destId="{93A86CD5-1225-41D3-BC27-E64A197EEEE2}" srcOrd="3" destOrd="0" presId="urn:microsoft.com/office/officeart/2005/8/layout/cycle8"/>
    <dgm:cxn modelId="{35409CB5-67B6-4CB1-81D9-56E4C2649472}" type="presParOf" srcId="{1A6A25EE-3B60-495B-AA04-A29C236BFC91}" destId="{4F079A0A-329E-4EFC-8BAD-140375A5E4BF}" srcOrd="4" destOrd="0" presId="urn:microsoft.com/office/officeart/2005/8/layout/cycle8"/>
    <dgm:cxn modelId="{B07A7CF3-854B-4B4A-8A1E-20CCD500A222}" type="presParOf" srcId="{1A6A25EE-3B60-495B-AA04-A29C236BFC91}" destId="{3DCA6C5F-577F-4C48-84E5-FBB312E346C8}" srcOrd="5" destOrd="0" presId="urn:microsoft.com/office/officeart/2005/8/layout/cycle8"/>
    <dgm:cxn modelId="{3CEFE02F-9566-4FC4-895D-CB78E15FF786}" type="presParOf" srcId="{1A6A25EE-3B60-495B-AA04-A29C236BFC91}" destId="{11EB9DC9-CB6E-4A10-AB1A-985EAE7F134F}" srcOrd="6" destOrd="0" presId="urn:microsoft.com/office/officeart/2005/8/layout/cycle8"/>
    <dgm:cxn modelId="{1C744068-037F-4534-B4D1-D9704DC81213}" type="presParOf" srcId="{1A6A25EE-3B60-495B-AA04-A29C236BFC91}" destId="{6F77E3BE-60DC-4D03-8E97-DC38032DA9D8}" srcOrd="7" destOrd="0" presId="urn:microsoft.com/office/officeart/2005/8/layout/cycle8"/>
    <dgm:cxn modelId="{1B4978D6-2EE9-4697-80D5-1E327E28AF60}" type="presParOf" srcId="{1A6A25EE-3B60-495B-AA04-A29C236BFC91}" destId="{58DE2B9E-54E2-4C3B-8676-D8A43B4C8D6A}" srcOrd="8" destOrd="0" presId="urn:microsoft.com/office/officeart/2005/8/layout/cycle8"/>
    <dgm:cxn modelId="{53AE900B-0893-4F32-9AF7-61EBBDBC3877}" type="presParOf" srcId="{1A6A25EE-3B60-495B-AA04-A29C236BFC91}" destId="{000CE476-1919-4F12-BA17-DBF956FF4776}" srcOrd="9" destOrd="0" presId="urn:microsoft.com/office/officeart/2005/8/layout/cycle8"/>
    <dgm:cxn modelId="{6BC0F75C-F51D-4003-B583-F6DFD1FF7365}" type="presParOf" srcId="{1A6A25EE-3B60-495B-AA04-A29C236BFC91}" destId="{B5808A3E-5F6D-4928-8C2F-C482995685F5}" srcOrd="10" destOrd="0" presId="urn:microsoft.com/office/officeart/2005/8/layout/cycle8"/>
    <dgm:cxn modelId="{0551C86A-00DA-4D1A-A148-D0C00F051EDE}" type="presParOf" srcId="{1A6A25EE-3B60-495B-AA04-A29C236BFC91}" destId="{8F5750D4-725A-4DA9-8B68-5E267DD26884}" srcOrd="11" destOrd="0" presId="urn:microsoft.com/office/officeart/2005/8/layout/cycle8"/>
    <dgm:cxn modelId="{D310523C-D3E3-4332-BE59-E71544842E67}" type="presParOf" srcId="{1A6A25EE-3B60-495B-AA04-A29C236BFC91}" destId="{96FCB140-9C6C-45F5-B787-F7A58F3E58C5}" srcOrd="12" destOrd="0" presId="urn:microsoft.com/office/officeart/2005/8/layout/cycle8"/>
    <dgm:cxn modelId="{62B5D1EC-8749-4CF0-8836-BBA99391A0D1}" type="presParOf" srcId="{1A6A25EE-3B60-495B-AA04-A29C236BFC91}" destId="{3DD847A9-FE63-4F1D-8A21-EBA463F06418}" srcOrd="13" destOrd="0" presId="urn:microsoft.com/office/officeart/2005/8/layout/cycle8"/>
    <dgm:cxn modelId="{061B16DA-31E1-4357-9B57-FB5D019F5EF8}" type="presParOf" srcId="{1A6A25EE-3B60-495B-AA04-A29C236BFC91}" destId="{C27064D1-63E4-4C70-997A-B30534635ACB}" srcOrd="14" destOrd="0" presId="urn:microsoft.com/office/officeart/2005/8/layout/cycle8"/>
    <dgm:cxn modelId="{4F6F210D-F638-4D91-AA70-FF4C8FB7BAA7}" type="presParOf" srcId="{1A6A25EE-3B60-495B-AA04-A29C236BFC91}" destId="{486F3EDC-0E55-4A7B-8729-F694620809C3}" srcOrd="15" destOrd="0" presId="urn:microsoft.com/office/officeart/2005/8/layout/cycle8"/>
    <dgm:cxn modelId="{D54EA622-3522-4ECB-972F-80FA4D753EB8}" type="presParOf" srcId="{1A6A25EE-3B60-495B-AA04-A29C236BFC91}" destId="{A1F3ACA2-B383-4559-B5DD-C4033D2EA2D5}" srcOrd="16" destOrd="0" presId="urn:microsoft.com/office/officeart/2005/8/layout/cycle8"/>
    <dgm:cxn modelId="{76656260-6C78-49F7-BDA2-3CCFFDB4640D}" type="presParOf" srcId="{1A6A25EE-3B60-495B-AA04-A29C236BFC91}" destId="{BD854503-F47E-4039-B52C-FCBCB83CB7B7}" srcOrd="17" destOrd="0" presId="urn:microsoft.com/office/officeart/2005/8/layout/cycle8"/>
    <dgm:cxn modelId="{B50B58AB-305D-41AD-B542-7578A04B1EB1}" type="presParOf" srcId="{1A6A25EE-3B60-495B-AA04-A29C236BFC91}" destId="{976C0254-B68F-43D3-9B87-4F90075D80CF}" srcOrd="18" destOrd="0" presId="urn:microsoft.com/office/officeart/2005/8/layout/cycle8"/>
    <dgm:cxn modelId="{8FC3F9DE-2490-47E3-AADF-47F6E0674808}" type="presParOf" srcId="{1A6A25EE-3B60-495B-AA04-A29C236BFC91}" destId="{25B63EB2-F398-4472-9703-EC35AC0D8873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E056B-0E95-4365-99A1-555FA6858FB8}" type="datetimeFigureOut">
              <a:rPr lang="zh-TW" altLang="en-US" smtClean="0"/>
              <a:t>2019/12/21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D36A6E-B490-4DFB-AA6B-3359049CD69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989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教育目標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815660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教育目標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18138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有為神農之言者許行，自楚之滕，踵門而告文公曰：“遠方之人，聞君行仁政，願受一廛而為氓。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94629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本章倡堯舜治國之道，以駁農家許行假託神農主張躬耕之說。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788501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883641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取法乎上</a:t>
            </a:r>
            <a:endParaRPr lang="en-US" altLang="zh-TW" dirty="0" smtClean="0"/>
          </a:p>
          <a:p>
            <a:r>
              <a:rPr lang="zh-TW" altLang="en-US" dirty="0" smtClean="0"/>
              <a:t>彀率：</a:t>
            </a:r>
            <a:r>
              <a:rPr lang="zh-CN" altLang="en-US" dirty="0" smtClean="0"/>
              <a:t>弓張開的程度。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孟子</a:t>
            </a:r>
            <a:r>
              <a:rPr lang="en-US" altLang="zh-CN" dirty="0" smtClean="0"/>
              <a:t>·</a:t>
            </a:r>
            <a:r>
              <a:rPr lang="zh-CN" altLang="en-US" dirty="0" smtClean="0"/>
              <a:t>盡心上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：“大匠不為拙工改廢繩墨， 羿 不為拙射變其彀率。””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410827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公孫衍主張「合縱」，張儀宣揚「連橫」。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135308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教育對象</a:t>
            </a:r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疏「孟子」至「而已矣」。○正義曰：此章指言教誨之道，受之如海，百川移流，不得有拒。雖獨竊屨，非己所絕。順答小人，小人自咎，所謂造次必於是也。」孟子之滕，館於上宮」者，孟子往至滕國，乃舍止於賓客所館之樓上。」有業屨於牖上，館人求之弗得。或問之曰：若是乎從者之廋也」者，言業織之有次，業而未成之屨，置之於窗牖之上，自客到之後，館主之人求之不得，或問於孟子曰：若此屨之不見，為從者之廋匿也？」曰子以是為竊屨來與」者，孟子見館主乃問己，以為從者之廋匿其屨，乃謂之曰：子以是從者來隨事我，本為欲竊子之屨故來與？」曰：殆非也」，館主自知責己問之過也，乃曰殆非為是來事夫子也。」夫子之設科也」至「斯受之而已矣」者，孟子又曰：夫我之設科以教人，往去之者則不追呼而還，來者則不拒逆，誠以是學道之心來至我，則斯容受之而教誨，亦且不保其異心也。然則不拒從者之匿屨，亦何累之有？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云：「不保其往，有教無類。」其斯之謂與。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031976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教育對象</a:t>
            </a:r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疏「孟子」至「而已矣」。○正義曰：此章指言教誨之道，受之如海，百川移流，不得有拒。雖獨竊屨，非己所絕。順答小人，小人自咎，所謂造次必於是也。」孟子之滕，館於上宮」者，孟子往至滕國，乃舍止於賓客所館之樓上。」有業屨於牖上，館人求之弗得。或問之曰：若是乎從者之廋也」者，言業織之有次，業而未成之屨，置之於窗牖之上，自客到之後，館主之人求之不得，或問於孟子曰：若此屨之不見，為從者之廋匿也？」曰子以是為竊屨來與」者，孟子見館主乃問己，以為從者之廋匿其屨，乃謂之曰：子以是從者來隨事我，本為欲竊子之屨故來與？」曰：殆非也」，館主自知責己問之過也，乃曰殆非為是來事夫子也。」夫子之設科也」至「斯受之而已矣」者，孟子又曰：夫我之設科以教人，往去之者則不追呼而還，來者則不拒逆，誠以是學道之心來至我，則斯容受之而教誨，亦且不保其異心也。然則不拒從者之匿屨，亦何累之有？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論語</a:t>
            </a:r>
            <a:r>
              <a:rPr lang="en-US" altLang="zh-TW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云：「不保其往，有教無類。」其斯之謂與。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3390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朱注</a:t>
            </a:r>
            <a:r>
              <a:rPr lang="en-US" altLang="zh-TW" dirty="0" smtClean="0"/>
              <a:t>)</a:t>
            </a:r>
            <a:r>
              <a:rPr lang="zh-TW" altLang="en-US" dirty="0" smtClean="0"/>
              <a:t>或問之者，問於孟子也。廋，匿也。言子之從者，乃匿人之物如此乎？孟子答之，而或人自悟其失，因言此從者固不為竊屨而來，但夫子設置科條以待學者，苟以向道之心而來，則受之耳，雖夫子亦不能保其往也。門人取其言，有合於聖賢之指，故記之。 　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47343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484639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冉伯牛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839526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陳亢（西元前</a:t>
            </a:r>
            <a:r>
              <a:rPr lang="en-US" altLang="zh-CN" dirty="0" smtClean="0"/>
              <a:t>511</a:t>
            </a:r>
            <a:r>
              <a:rPr lang="zh-CN" altLang="en-US" dirty="0" smtClean="0"/>
              <a:t>年</a:t>
            </a:r>
            <a:r>
              <a:rPr lang="en-US" altLang="zh-CN" dirty="0" smtClean="0"/>
              <a:t>—</a:t>
            </a:r>
            <a:r>
              <a:rPr lang="zh-CN" altLang="en-US" dirty="0" smtClean="0"/>
              <a:t>西元前</a:t>
            </a:r>
            <a:r>
              <a:rPr lang="en-US" altLang="zh-CN" dirty="0" smtClean="0"/>
              <a:t>430</a:t>
            </a:r>
            <a:r>
              <a:rPr lang="zh-CN" altLang="en-US" dirty="0" smtClean="0"/>
              <a:t>年），媯姓，字子亢，一字子禽，春秋末年陳國人，陳國君主陳胡公第二十世孫。 </a:t>
            </a:r>
            <a:r>
              <a:rPr lang="en-US" altLang="zh-CN" dirty="0" smtClean="0"/>
              <a:t>[1-4]  </a:t>
            </a:r>
            <a:r>
              <a:rPr lang="zh-CN" altLang="en-US" dirty="0" smtClean="0"/>
              <a:t>齊大夫陳子車的弟弟、孔子的弟子，小孔子</a:t>
            </a:r>
            <a:r>
              <a:rPr lang="en-US" altLang="zh-CN" dirty="0" smtClean="0"/>
              <a:t>40</a:t>
            </a:r>
            <a:r>
              <a:rPr lang="zh-CN" altLang="en-US" dirty="0" smtClean="0"/>
              <a:t>歲。 </a:t>
            </a:r>
            <a:r>
              <a:rPr lang="en-US" altLang="zh-CN" dirty="0" smtClean="0"/>
              <a:t>[4]  </a:t>
            </a:r>
            <a:r>
              <a:rPr lang="zh-CN" altLang="en-US" dirty="0" smtClean="0"/>
              <a:t>在孔子</a:t>
            </a:r>
            <a:r>
              <a:rPr lang="en-US" altLang="zh-CN" dirty="0" smtClean="0"/>
              <a:t>77</a:t>
            </a:r>
            <a:r>
              <a:rPr lang="zh-CN" altLang="en-US" dirty="0" smtClean="0"/>
              <a:t>位弟子中名列第</a:t>
            </a:r>
            <a:r>
              <a:rPr lang="en-US" altLang="zh-CN" dirty="0" smtClean="0"/>
              <a:t>68</a:t>
            </a:r>
            <a:r>
              <a:rPr lang="zh-CN" altLang="en-US" dirty="0" smtClean="0"/>
              <a:t>位。陳亢曾做過單父邑宰。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論語</a:t>
            </a:r>
            <a:r>
              <a:rPr lang="en-US" altLang="zh-CN" dirty="0" smtClean="0"/>
              <a:t>》</a:t>
            </a:r>
            <a:r>
              <a:rPr lang="zh-CN" altLang="en-US" dirty="0" smtClean="0"/>
              <a:t>中載有關於子禽與伯魚、子禽與子貢的對話。陳亢為宰時，施德政於民，頗受後人好評。其兄死，反對家人殉葬。</a:t>
            </a:r>
            <a:endParaRPr lang="en-US" altLang="zh-CN" dirty="0" smtClean="0"/>
          </a:p>
          <a:p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墨者夷之因徐辟而求見孟子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15135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疏正義曰：此章指言學而見賤，恥之大者，激而厲之，能者以改，教誨之方，或折或引，同歸殊途，成之而已。孟子言教人之道，非特一術耳，以其多有也。我之所以於不絜人之行而不教之者，此亦我有以教之也。以其使彼感激自勉修為之而已，是以亦為教誨之者也。蓋謂教亦多術者，有君子之五教，</a:t>
            </a:r>
            <a:r>
              <a:rPr lang="zh-TW" altLang="en-US" b="1" u="sng" dirty="0" smtClean="0"/>
              <a:t>或三隅不反，則不複也；或叩兩端而竭；於鄙夫或瀆則不告；或謂子之歸求有餘師；或為挾貴而不答：是教之多術矣。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54994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31188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挾：</a:t>
            </a:r>
            <a:r>
              <a:rPr lang="zh-CN" altLang="en-US" dirty="0" smtClean="0"/>
              <a:t>倚仗勢力或抓住人的弱點強迫人服從：要（</a:t>
            </a:r>
            <a:r>
              <a:rPr lang="en-US" altLang="zh-CN" dirty="0" err="1" smtClean="0"/>
              <a:t>yāo</a:t>
            </a:r>
            <a:r>
              <a:rPr lang="en-US" altLang="zh-CN" dirty="0" smtClean="0"/>
              <a:t> </a:t>
            </a:r>
            <a:r>
              <a:rPr lang="zh-CN" altLang="en-US" dirty="0" smtClean="0"/>
              <a:t>）～。～制。～勢（仗勢）</a:t>
            </a:r>
            <a:endParaRPr lang="en-US" altLang="zh-CN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1469093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教育英才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5804831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眄：</a:t>
            </a:r>
            <a:r>
              <a:rPr lang="zh-CN" altLang="en-US" dirty="0" smtClean="0"/>
              <a:t>斜着眼看：～视。～睨。～伺（窥伺）。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191032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「孟子曰「至「而已矣「。○正義曰：此章指言由路求心，為得其本，追逐雞狗，務其末也。學以求之詳矣。」孟子曰「至「而已矣「者，孟子言仁者是人之心也，是人人皆有之者也；義者是人之路也，是人人皆得而行之者也。今有人乃舍去其路而不行，放散其心而不知求之者，可哀憫哉！且人有雞犬放之則能求追逐之，有心放離之而不求追複。然而學問之道無他焉，但求其放心而已矣。能求放心，則仁義存矣。以其人之所以學問者，亦以精此仁義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166244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專心有恆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581923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循序漸進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2797822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循序漸進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2491084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疏正義曰：此章指言聖人之道，學而時習，仁義在身常本常被服，舍而弗修，猶茅是塞，明為善之不可倦也。孟子謂於高子曰：山嶺有微蹊，其間之微小介然而已，如用而行之，則蹊成大路。不用而行之，茅草生塞之，不能成其路也。喻高子之為善，止於中道，而其心為利欲之所充塞，亦若茅塞其路矣。故曰今茅塞子之心矣。蓋高子嘗於為詩，而不通乎意，是塞其心之一端也。</a:t>
            </a:r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082276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深造自得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672178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疏正義曰：此章指言規矩之法，喻若典禮，人不志仁，雖誦典憲，不能以善。善人修道，公輸守繩，政成器美，惟度是應，得其理也。孟子言梓匠輪輿之工，能與人規矩法度，而不能使人之巧。以其人之巧在心，如心拙，雖得規矩法度，亦不能成美器也。喻當時之君，如心不在仁，雖誦憲籍，亦不能成美政也。」梓匠輪輿」，已說於上篇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36A6E-B490-4DFB-AA6B-3359049CD690}" type="slidenum">
              <a:rPr lang="zh-TW" altLang="en-US" smtClean="0"/>
              <a:t>57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72312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E2E03-0BF5-4258-8628-99808EB84D5D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737" y="624110"/>
            <a:ext cx="10842875" cy="1280890"/>
          </a:xfrm>
        </p:spPr>
        <p:txBody>
          <a:bodyPr/>
          <a:lstStyle/>
          <a:p>
            <a:r>
              <a:rPr lang="zh-TW" altLang="en-US" dirty="0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1737" y="2133600"/>
            <a:ext cx="10842875" cy="3777622"/>
          </a:xfrm>
        </p:spPr>
        <p:txBody>
          <a:bodyPr>
            <a:normAutofit/>
          </a:bodyPr>
          <a:lstStyle>
            <a:lvl1pPr marL="342900" indent="-3429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200"/>
            </a:lvl1pPr>
            <a:lvl2pPr marL="742950" indent="-285750">
              <a:lnSpc>
                <a:spcPts val="4800"/>
              </a:lnSpc>
              <a:buClrTx/>
              <a:buFont typeface="Wingdings" panose="05000000000000000000" pitchFamily="2" charset="2"/>
              <a:buChar char="l"/>
              <a:defRPr sz="2800"/>
            </a:lvl2pPr>
            <a:lvl3pPr marL="1143000" indent="-228600">
              <a:lnSpc>
                <a:spcPts val="4800"/>
              </a:lnSpc>
              <a:buClrTx/>
              <a:buFont typeface="Wingdings" panose="05000000000000000000" pitchFamily="2" charset="2"/>
              <a:buChar char="l"/>
              <a:defRPr sz="2400"/>
            </a:lvl3pPr>
            <a:lvl4pPr marL="1600200" indent="-228600">
              <a:lnSpc>
                <a:spcPts val="4800"/>
              </a:lnSpc>
              <a:buClrTx/>
              <a:buFont typeface="Wingdings" panose="05000000000000000000" pitchFamily="2" charset="2"/>
              <a:buChar char="l"/>
              <a:defRPr sz="2000"/>
            </a:lvl4pPr>
            <a:lvl5pPr marL="2057400" indent="-228600">
              <a:lnSpc>
                <a:spcPts val="4800"/>
              </a:lnSpc>
              <a:buClrTx/>
              <a:buFont typeface="Wingdings" panose="05000000000000000000" pitchFamily="2" charset="2"/>
              <a:buChar char="l"/>
              <a:defRPr sz="20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08BBE-C980-4460-BDF5-77819B30CBB2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-52514" y="6436792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59330-7D07-4511-9506-96AEAA5A1019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34D80-AD35-478B-95F5-053419B95BD7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C785A-F0FE-4E66-8FA0-B0DDB0D6305A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87DC1-C5C4-4399-AC7A-8244B36FE910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B5590-0FCD-4323-B317-14DE5F955107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1FEAD-11C8-4C49-BDA7-E683E5D5E8B2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DB279-27C2-4FBA-9BC9-D3C2EFB3B77E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5C741-69E1-4815-953D-3B6C2C3AF858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D8F27-7D2E-496D-BC33-EF59E224AF49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 smtClean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「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 smtClean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「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8B82E-7171-4AA7-8BA9-355C1FB86A95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6B4AF-BD60-4089-9748-19F69C807AFC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 smtClean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「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 smtClean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「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B00F9-C886-4B06-AC24-58772A37FD47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A6071-6969-48CA-92CD-F8D72781FD6A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F12EE-C9E1-4C68-94BF-19999818EECE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A7BE16-25EA-4E34-B01E-3219558CBFB8}" type="datetime1">
              <a:rPr lang="en-US" altLang="zh-TW" smtClean="0"/>
              <a:t>12/21/2019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5%A4%A7%E5%B0%84%E7%A4%B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328979" y="677635"/>
            <a:ext cx="8915399" cy="993121"/>
          </a:xfrm>
        </p:spPr>
        <p:txBody>
          <a:bodyPr>
            <a:normAutofit/>
          </a:bodyPr>
          <a:lstStyle/>
          <a:p>
            <a:r>
              <a:rPr lang="zh-TW" altLang="en-US" sz="4000" dirty="0" smtClean="0"/>
              <a:t>孟子要義介紹</a:t>
            </a:r>
            <a:r>
              <a:rPr lang="en-US" altLang="zh-TW" sz="4000" dirty="0" smtClean="0"/>
              <a:t>(</a:t>
            </a:r>
            <a:r>
              <a:rPr lang="zh-TW" altLang="en-US" sz="4000" dirty="0" smtClean="0"/>
              <a:t>四</a:t>
            </a:r>
            <a:r>
              <a:rPr lang="en-US" altLang="zh-TW" sz="4000" dirty="0" smtClean="0"/>
              <a:t>)</a:t>
            </a:r>
            <a:r>
              <a:rPr lang="zh-TW" altLang="en-US" sz="4000" dirty="0" smtClean="0">
                <a:solidFill>
                  <a:srgbClr val="FF0000"/>
                </a:solidFill>
              </a:rPr>
              <a:t>教育思想</a:t>
            </a:r>
            <a:endParaRPr lang="zh-TW" altLang="en-US" sz="4000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6296891" y="2247184"/>
            <a:ext cx="4635224" cy="4480994"/>
          </a:xfrm>
        </p:spPr>
        <p:txBody>
          <a:bodyPr>
            <a:noAutofit/>
          </a:bodyPr>
          <a:lstStyle/>
          <a:p>
            <a:pPr marL="342900" indent="-342900">
              <a:buFont typeface="+mj-ea"/>
              <a:buAutoNum type="ea1ChtPeriod"/>
            </a:pPr>
            <a:r>
              <a:rPr lang="zh-TW" altLang="en-US" sz="3200" dirty="0" smtClean="0">
                <a:solidFill>
                  <a:srgbClr val="FF0000"/>
                </a:solidFill>
              </a:rPr>
              <a:t>教育目標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342900" indent="-342900">
              <a:buFont typeface="+mj-ea"/>
              <a:buAutoNum type="ea1ChtPeriod"/>
            </a:pPr>
            <a:r>
              <a:rPr lang="zh-TW" altLang="en-US" sz="3200" dirty="0" smtClean="0">
                <a:solidFill>
                  <a:srgbClr val="FF0000"/>
                </a:solidFill>
              </a:rPr>
              <a:t>原則方法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342900" indent="-342900">
              <a:buFont typeface="+mj-ea"/>
              <a:buAutoNum type="ea1ChtPeriod"/>
            </a:pPr>
            <a:r>
              <a:rPr lang="zh-TW" altLang="en-US" sz="3200" dirty="0">
                <a:solidFill>
                  <a:srgbClr val="FF0000"/>
                </a:solidFill>
              </a:rPr>
              <a:t>教者</a:t>
            </a:r>
            <a:r>
              <a:rPr lang="zh-TW" altLang="en-US" sz="3200" dirty="0" smtClean="0">
                <a:solidFill>
                  <a:srgbClr val="FF0000"/>
                </a:solidFill>
              </a:rPr>
              <a:t>素養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pPr marL="342900" indent="-342900">
              <a:buFont typeface="+mj-ea"/>
              <a:buAutoNum type="ea1ChtPeriod"/>
            </a:pPr>
            <a:r>
              <a:rPr lang="zh-TW" altLang="en-US" sz="3200" dirty="0" smtClean="0">
                <a:solidFill>
                  <a:srgbClr val="FF0000"/>
                </a:solidFill>
              </a:rPr>
              <a:t>學者</a:t>
            </a:r>
            <a:r>
              <a:rPr lang="zh-TW" altLang="en-US" sz="3200" dirty="0">
                <a:solidFill>
                  <a:srgbClr val="FF0000"/>
                </a:solidFill>
              </a:rPr>
              <a:t>心態</a:t>
            </a:r>
            <a:r>
              <a:rPr lang="zh-TW" altLang="en-US" sz="3200" dirty="0" smtClean="0">
                <a:solidFill>
                  <a:srgbClr val="FF0000"/>
                </a:solidFill>
              </a:rPr>
              <a:t>　　</a:t>
            </a:r>
            <a:endParaRPr lang="zh-TW" altLang="en-US" sz="3200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007" y="2247185"/>
            <a:ext cx="2857500" cy="3867150"/>
          </a:xfrm>
          <a:prstGeom prst="rect">
            <a:avLst/>
          </a:prstGeom>
        </p:spPr>
      </p:pic>
      <p:sp>
        <p:nvSpPr>
          <p:cNvPr id="4" name="投影片編號版面配置區 3"/>
          <p:cNvSpPr>
            <a:spLocks noGrp="1"/>
          </p:cNvSpPr>
          <p:nvPr>
            <p:ph type="sldNum" sz="quarter" idx="4294967295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教育目標：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31373"/>
            <a:ext cx="10842875" cy="4279849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廣明</a:t>
            </a:r>
            <a:r>
              <a:rPr lang="zh-TW" altLang="en-US" dirty="0" smtClean="0">
                <a:solidFill>
                  <a:srgbClr val="FF0000"/>
                </a:solidFill>
              </a:rPr>
              <a:t>人倫、先</a:t>
            </a:r>
            <a:r>
              <a:rPr lang="zh-TW" altLang="en-US" dirty="0">
                <a:solidFill>
                  <a:srgbClr val="FF0000"/>
                </a:solidFill>
              </a:rPr>
              <a:t>立其大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4603" y="2580228"/>
            <a:ext cx="7000009" cy="35729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4239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廣明</a:t>
            </a:r>
            <a:r>
              <a:rPr lang="zh-TW" altLang="en-US" dirty="0" smtClean="0">
                <a:solidFill>
                  <a:srgbClr val="FF0000"/>
                </a:solidFill>
              </a:rPr>
              <a:t>人倫：</a:t>
            </a:r>
            <a:r>
              <a:rPr lang="en-US" altLang="zh-TW" dirty="0" smtClean="0"/>
              <a:t>〈</a:t>
            </a:r>
            <a:r>
              <a:rPr lang="zh-TW" altLang="en-US" dirty="0"/>
              <a:t>滕文公上</a:t>
            </a:r>
            <a:r>
              <a:rPr lang="en-US" altLang="zh-TW" dirty="0"/>
              <a:t>〉</a:t>
            </a:r>
            <a:r>
              <a:rPr lang="zh-TW" altLang="en-US" dirty="0" smtClean="0"/>
              <a:t>第３章（節）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482290"/>
            <a:ext cx="10842875" cy="562509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設為庠序學校以教之，</a:t>
            </a:r>
            <a:r>
              <a:rPr lang="zh-CN" altLang="en-US" dirty="0" smtClean="0">
                <a:solidFill>
                  <a:srgbClr val="00B050"/>
                </a:solidFill>
              </a:rPr>
              <a:t>（以學習禮，教化於國。）</a:t>
            </a:r>
            <a:r>
              <a:rPr lang="zh-CN" altLang="en-US" dirty="0" smtClean="0"/>
              <a:t>庠者養也，校者教也，序者射也。夏曰校，殷曰序，周曰庠，學則三代共之，皆所以</a:t>
            </a:r>
            <a:r>
              <a:rPr lang="zh-CN" altLang="en-US" dirty="0" smtClean="0">
                <a:solidFill>
                  <a:srgbClr val="FF0000"/>
                </a:solidFill>
              </a:rPr>
              <a:t>明人倫</a:t>
            </a:r>
            <a:r>
              <a:rPr lang="zh-CN" altLang="en-US" dirty="0" smtClean="0"/>
              <a:t>也。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養</a:t>
            </a:r>
            <a:r>
              <a:rPr lang="zh-CN" altLang="en-US" sz="3200" dirty="0">
                <a:solidFill>
                  <a:srgbClr val="00B050"/>
                </a:solidFill>
              </a:rPr>
              <a:t>者養耆老，教者教以禮義，射者</a:t>
            </a:r>
            <a:r>
              <a:rPr lang="zh-CN" altLang="en-US" sz="3200" u="sng" dirty="0">
                <a:solidFill>
                  <a:srgbClr val="00B050"/>
                </a:solidFill>
                <a:hlinkClick r:id="rId3"/>
              </a:rPr>
              <a:t>三耦四矢</a:t>
            </a:r>
            <a:r>
              <a:rPr lang="zh-CN" altLang="en-US" sz="3200" dirty="0">
                <a:solidFill>
                  <a:srgbClr val="00B050"/>
                </a:solidFill>
              </a:rPr>
              <a:t>，以達物導氣也。學則三代同名，皆謂之學。學乎人倫，人倫者</a:t>
            </a:r>
            <a:r>
              <a:rPr lang="zh-CN" altLang="en-US" sz="3200" dirty="0" smtClean="0">
                <a:solidFill>
                  <a:srgbClr val="00B050"/>
                </a:solidFill>
              </a:rPr>
              <a:t>人事也</a:t>
            </a:r>
            <a:r>
              <a:rPr lang="zh-CN" altLang="en-US" sz="3200" dirty="0">
                <a:solidFill>
                  <a:srgbClr val="00B050"/>
                </a:solidFill>
              </a:rPr>
              <a:t>，猶</a:t>
            </a:r>
            <a:r>
              <a:rPr lang="en-US" altLang="zh-CN" sz="3200" dirty="0">
                <a:solidFill>
                  <a:srgbClr val="00B050"/>
                </a:solidFill>
              </a:rPr>
              <a:t>《</a:t>
            </a:r>
            <a:r>
              <a:rPr lang="zh-CN" altLang="en-US" sz="3200" dirty="0">
                <a:solidFill>
                  <a:srgbClr val="00B050"/>
                </a:solidFill>
              </a:rPr>
              <a:t>洪範</a:t>
            </a:r>
            <a:r>
              <a:rPr lang="en-US" altLang="zh-CN" sz="3200" dirty="0">
                <a:solidFill>
                  <a:srgbClr val="00B050"/>
                </a:solidFill>
              </a:rPr>
              <a:t>》</a:t>
            </a:r>
            <a:r>
              <a:rPr lang="zh-CN" altLang="en-US" sz="3200" dirty="0" smtClean="0">
                <a:solidFill>
                  <a:srgbClr val="00B050"/>
                </a:solidFill>
              </a:rPr>
              <a:t>曰「彝</a:t>
            </a:r>
            <a:r>
              <a:rPr lang="zh-CN" altLang="en-US" sz="3200" dirty="0">
                <a:solidFill>
                  <a:srgbClr val="00B050"/>
                </a:solidFill>
              </a:rPr>
              <a:t>倫攸</a:t>
            </a:r>
            <a:r>
              <a:rPr lang="zh-CN" altLang="en-US" sz="3200" dirty="0" smtClean="0">
                <a:solidFill>
                  <a:srgbClr val="00B050"/>
                </a:solidFill>
              </a:rPr>
              <a:t>序</a:t>
            </a:r>
            <a:r>
              <a:rPr lang="zh-TW" altLang="en-US" sz="3200" dirty="0" smtClean="0">
                <a:solidFill>
                  <a:srgbClr val="00B050"/>
                </a:solidFill>
              </a:rPr>
              <a:t>」</a:t>
            </a:r>
            <a:r>
              <a:rPr lang="zh-CN" altLang="en-US" sz="3200" dirty="0" smtClean="0">
                <a:solidFill>
                  <a:srgbClr val="00B050"/>
                </a:solidFill>
              </a:rPr>
              <a:t>，</a:t>
            </a:r>
            <a:r>
              <a:rPr lang="zh-CN" altLang="en-US" sz="3200" dirty="0">
                <a:solidFill>
                  <a:srgbClr val="00B050"/>
                </a:solidFill>
              </a:rPr>
              <a:t>謂其常事有序者也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比三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耦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: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選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弟子六人，配成三對。每對上射、下射各一人。三耦分上耦、次耦、下耦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耦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: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同偶，双人。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zh-TW" altLang="en-US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82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廣明</a:t>
            </a:r>
            <a:r>
              <a:rPr lang="zh-TW" altLang="en-US" dirty="0" smtClean="0">
                <a:solidFill>
                  <a:srgbClr val="FF0000"/>
                </a:solidFill>
              </a:rPr>
              <a:t>人倫：</a:t>
            </a:r>
            <a:r>
              <a:rPr lang="en-US" altLang="zh-TW" dirty="0" smtClean="0"/>
              <a:t>〈</a:t>
            </a:r>
            <a:r>
              <a:rPr lang="zh-TW" altLang="en-US" dirty="0"/>
              <a:t>滕文公上</a:t>
            </a:r>
            <a:r>
              <a:rPr lang="en-US" altLang="zh-TW" dirty="0"/>
              <a:t>〉</a:t>
            </a:r>
            <a:r>
              <a:rPr lang="zh-TW" altLang="en-US" dirty="0" smtClean="0"/>
              <a:t>第３章（節）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482290"/>
            <a:ext cx="10842875" cy="5130265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人倫明於上，小民親於下，有王者起，必來取法，是為王者師也。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有</a:t>
            </a:r>
            <a:r>
              <a:rPr lang="zh-CN" altLang="en-US" sz="3200" dirty="0">
                <a:solidFill>
                  <a:srgbClr val="00B050"/>
                </a:solidFill>
              </a:rPr>
              <a:t>行三王之道而興起者，當取法於有道之國也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8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滕文公上</a:t>
            </a:r>
            <a:r>
              <a:rPr lang="en-US" altLang="zh-TW" dirty="0"/>
              <a:t>〉</a:t>
            </a:r>
            <a:r>
              <a:rPr lang="zh-TW" altLang="en-US" dirty="0"/>
              <a:t>第４章（節）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67435"/>
            <a:ext cx="10842875" cy="4243787"/>
          </a:xfrm>
        </p:spPr>
        <p:txBody>
          <a:bodyPr/>
          <a:lstStyle/>
          <a:p>
            <a:r>
              <a:rPr lang="zh-TW" altLang="en-US" dirty="0"/>
              <a:t>陳相見許行而大悅，盡棄其學而學焉。</a:t>
            </a:r>
            <a:r>
              <a:rPr lang="en-US" altLang="zh-TW" dirty="0">
                <a:solidFill>
                  <a:srgbClr val="00B050"/>
                </a:solidFill>
              </a:rPr>
              <a:t>(</a:t>
            </a:r>
            <a:r>
              <a:rPr lang="zh-TW" altLang="en-US" dirty="0">
                <a:solidFill>
                  <a:srgbClr val="00B050"/>
                </a:solidFill>
              </a:rPr>
              <a:t>棄陳良之儒道，更學許行神農之道也。</a:t>
            </a:r>
            <a:r>
              <a:rPr lang="en-US" altLang="zh-TW" dirty="0">
                <a:solidFill>
                  <a:srgbClr val="00B050"/>
                </a:solidFill>
              </a:rPr>
              <a:t>)</a:t>
            </a:r>
            <a:r>
              <a:rPr lang="zh-TW" altLang="en-US" dirty="0"/>
              <a:t>陳相見孟子，道許行之言，曰：“滕君則誠賢君也。雖然，未聞道也。</a:t>
            </a:r>
            <a:r>
              <a:rPr lang="en-US" altLang="zh-TW" dirty="0">
                <a:solidFill>
                  <a:srgbClr val="00B050"/>
                </a:solidFill>
              </a:rPr>
              <a:t>(</a:t>
            </a:r>
            <a:r>
              <a:rPr lang="zh-TW" altLang="en-US" dirty="0">
                <a:solidFill>
                  <a:srgbClr val="00B050"/>
                </a:solidFill>
              </a:rPr>
              <a:t>陳相言許行以為滕君未達至道也。</a:t>
            </a:r>
            <a:r>
              <a:rPr lang="en-US" altLang="zh-TW" dirty="0">
                <a:solidFill>
                  <a:srgbClr val="00B050"/>
                </a:solidFill>
              </a:rPr>
              <a:t>)</a:t>
            </a:r>
            <a:r>
              <a:rPr lang="zh-TW" altLang="en-US" dirty="0"/>
              <a:t>賢者與民並耕而食，饔飧而治。今也滕有倉廩府庫，則是厲民而以自養也，惡得賢？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15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〈</a:t>
            </a:r>
            <a:r>
              <a:rPr lang="zh-TW" altLang="en-US" dirty="0"/>
              <a:t>滕文</a:t>
            </a:r>
            <a:r>
              <a:rPr lang="zh-TW" altLang="en-US" dirty="0" smtClean="0"/>
              <a:t>公上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第４章（節）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457913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當堯之時，天下猶未平，洪水橫流，氾濫於天下，草木暢茂，禽獸繁殖，五</a:t>
            </a:r>
            <a:r>
              <a:rPr lang="zh-TW" altLang="en-US" dirty="0" smtClean="0"/>
              <a:t>穀</a:t>
            </a:r>
            <a:r>
              <a:rPr lang="zh-CN" altLang="en-US" dirty="0" smtClean="0"/>
              <a:t>不登，禽獸逼人，獸蹄鳥跡之道交於中國。堯獨憂之，舉舜而敷治焉。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遭</a:t>
            </a:r>
            <a:r>
              <a:rPr lang="zh-CN" altLang="en-US" sz="3200" dirty="0">
                <a:solidFill>
                  <a:srgbClr val="00B050"/>
                </a:solidFill>
              </a:rPr>
              <a:t>洪水，故天下未平。水盛，故草木暢茂。草木盛，故禽獸繁息眾多也。登，升也，</a:t>
            </a:r>
            <a:r>
              <a:rPr lang="zh-CN" altLang="en-US" sz="3200" dirty="0" smtClean="0">
                <a:solidFill>
                  <a:srgbClr val="00B050"/>
                </a:solidFill>
              </a:rPr>
              <a:t>五</a:t>
            </a:r>
            <a:r>
              <a:rPr lang="zh-TW" altLang="en-US" sz="3200" dirty="0">
                <a:solidFill>
                  <a:srgbClr val="00B050"/>
                </a:solidFill>
              </a:rPr>
              <a:t>穀</a:t>
            </a:r>
            <a:r>
              <a:rPr lang="zh-CN" altLang="en-US" sz="3200" dirty="0">
                <a:solidFill>
                  <a:srgbClr val="00B050"/>
                </a:solidFill>
              </a:rPr>
              <a:t>不</a:t>
            </a:r>
            <a:r>
              <a:rPr lang="zh-CN" altLang="en-US" sz="3200" dirty="0" smtClean="0">
                <a:solidFill>
                  <a:srgbClr val="00B050"/>
                </a:solidFill>
              </a:rPr>
              <a:t>足</a:t>
            </a:r>
            <a:r>
              <a:rPr lang="zh-CN" altLang="en-US" sz="3200" dirty="0">
                <a:solidFill>
                  <a:srgbClr val="00B050"/>
                </a:solidFill>
              </a:rPr>
              <a:t>升用也。猛獸之跡，當在山林，而反交於中國。懼害人</a:t>
            </a:r>
            <a:r>
              <a:rPr lang="zh-CN" altLang="en-US" sz="3200" dirty="0" smtClean="0">
                <a:solidFill>
                  <a:srgbClr val="00B050"/>
                </a:solidFill>
              </a:rPr>
              <a:t>，</a:t>
            </a:r>
            <a:r>
              <a:rPr lang="zh-CN" altLang="en-US" sz="3200" dirty="0">
                <a:solidFill>
                  <a:srgbClr val="00B050"/>
                </a:solidFill>
              </a:rPr>
              <a:t>故堯獨憂念之。敷，治也。</a:t>
            </a:r>
            <a:r>
              <a:rPr lang="en-US" altLang="zh-CN" sz="3200" dirty="0">
                <a:solidFill>
                  <a:srgbClr val="00B050"/>
                </a:solidFill>
              </a:rPr>
              <a:t>《</a:t>
            </a:r>
            <a:r>
              <a:rPr lang="zh-CN" altLang="en-US" sz="3200" dirty="0">
                <a:solidFill>
                  <a:srgbClr val="00B050"/>
                </a:solidFill>
              </a:rPr>
              <a:t>書</a:t>
            </a:r>
            <a:r>
              <a:rPr lang="en-US" altLang="zh-CN" sz="3200" dirty="0">
                <a:solidFill>
                  <a:srgbClr val="00B050"/>
                </a:solidFill>
              </a:rPr>
              <a:t>》</a:t>
            </a:r>
            <a:r>
              <a:rPr lang="zh-CN" altLang="en-US" sz="3200" dirty="0">
                <a:solidFill>
                  <a:srgbClr val="00B050"/>
                </a:solidFill>
              </a:rPr>
              <a:t>曰</a:t>
            </a:r>
            <a:r>
              <a:rPr lang="zh-CN" altLang="en-US" sz="3200" dirty="0" smtClean="0">
                <a:solidFill>
                  <a:srgbClr val="00B050"/>
                </a:solidFill>
              </a:rPr>
              <a:t>：「禹</a:t>
            </a:r>
            <a:r>
              <a:rPr lang="zh-CN" altLang="en-US" sz="3200" dirty="0">
                <a:solidFill>
                  <a:srgbClr val="00B050"/>
                </a:solidFill>
              </a:rPr>
              <a:t>敷</a:t>
            </a:r>
            <a:r>
              <a:rPr lang="zh-CN" altLang="en-US" sz="3200" dirty="0" smtClean="0">
                <a:solidFill>
                  <a:srgbClr val="00B050"/>
                </a:solidFill>
              </a:rPr>
              <a:t>土。」是</a:t>
            </a:r>
            <a:r>
              <a:rPr lang="zh-CN" altLang="en-US" sz="3200" dirty="0">
                <a:solidFill>
                  <a:srgbClr val="00B050"/>
                </a:solidFill>
              </a:rPr>
              <a:t>言治其土也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462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〈</a:t>
            </a:r>
            <a:r>
              <a:rPr lang="zh-TW" altLang="en-US"/>
              <a:t>滕文</a:t>
            </a:r>
            <a:r>
              <a:rPr lang="zh-TW" altLang="en-US" smtClean="0"/>
              <a:t>公上</a:t>
            </a:r>
            <a:r>
              <a:rPr lang="en-US" altLang="zh-TW" smtClean="0"/>
              <a:t>〉</a:t>
            </a:r>
            <a:r>
              <a:rPr lang="zh-TW" altLang="en-US" smtClean="0"/>
              <a:t>第４章（節）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510470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舜使益掌火，益烈山澤而焚之，禽獸逃匿。</a:t>
            </a:r>
            <a:endParaRPr lang="en-US" altLang="zh-CN" dirty="0" smtClean="0"/>
          </a:p>
          <a:p>
            <a:pPr lvl="1"/>
            <a:r>
              <a:rPr lang="zh-CN" altLang="en-US" sz="3600" dirty="0" smtClean="0">
                <a:solidFill>
                  <a:srgbClr val="00B050"/>
                </a:solidFill>
              </a:rPr>
              <a:t>掌</a:t>
            </a:r>
            <a:r>
              <a:rPr lang="zh-CN" altLang="en-US" sz="3600" dirty="0">
                <a:solidFill>
                  <a:srgbClr val="00B050"/>
                </a:solidFill>
              </a:rPr>
              <a:t>，主也。主火之官，猶古之火</a:t>
            </a:r>
            <a:r>
              <a:rPr lang="zh-CN" altLang="en-US" sz="3600" dirty="0" smtClean="0">
                <a:solidFill>
                  <a:srgbClr val="00B050"/>
                </a:solidFill>
              </a:rPr>
              <a:t>正</a:t>
            </a:r>
            <a:r>
              <a:rPr lang="en-US" altLang="zh-CN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火神</a:t>
            </a:r>
            <a:r>
              <a:rPr lang="en-US" altLang="zh-CN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CN" altLang="en-US" sz="3600" dirty="0" smtClean="0">
                <a:solidFill>
                  <a:srgbClr val="00B050"/>
                </a:solidFill>
              </a:rPr>
              <a:t>也</a:t>
            </a:r>
            <a:r>
              <a:rPr lang="zh-CN" altLang="en-US" sz="3600" dirty="0">
                <a:solidFill>
                  <a:srgbClr val="00B050"/>
                </a:solidFill>
              </a:rPr>
              <a:t>。烈，熾。益視山澤草木熾者而焚之，故禽獸逃匿而奔走遠竄也</a:t>
            </a:r>
            <a:r>
              <a:rPr lang="zh-CN" altLang="en-US" sz="3600" dirty="0" smtClean="0">
                <a:solidFill>
                  <a:srgbClr val="00B050"/>
                </a:solidFill>
              </a:rPr>
              <a:t>。</a:t>
            </a:r>
            <a:endParaRPr lang="en-US" altLang="zh-CN" sz="36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648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〈</a:t>
            </a:r>
            <a:r>
              <a:rPr lang="zh-TW" altLang="en-US"/>
              <a:t>滕文</a:t>
            </a:r>
            <a:r>
              <a:rPr lang="zh-TW" altLang="en-US" smtClean="0"/>
              <a:t>公上</a:t>
            </a:r>
            <a:r>
              <a:rPr lang="en-US" altLang="zh-TW" smtClean="0"/>
              <a:t>〉</a:t>
            </a:r>
            <a:r>
              <a:rPr lang="zh-TW" altLang="en-US" smtClean="0"/>
              <a:t>第４章（節）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510470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禹疏九河，瀹濟、漯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CN" sz="2800" dirty="0" err="1" smtClean="0">
                <a:latin typeface="DFKai-SB" panose="03000509000000000000" pitchFamily="65" charset="-120"/>
                <a:ea typeface="DFKai-SB" panose="03000509000000000000" pitchFamily="65" charset="-120"/>
              </a:rPr>
              <a:t>tà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CN" altLang="en-US" dirty="0" smtClean="0"/>
              <a:t>而注諸海，決汝、漢，排淮、泗而注之江，然後中國可得而食也。當是時也，禹八年於外，三過其門而不入，雖欲耕，得乎？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疏，通也。瀹，治也。排，壅也。於是水害除，故中國之地，可得耕而食也。禹勤事於外，八年之中，三過其門而不入。</a:t>
            </a:r>
            <a:r>
              <a:rPr lang="en-US" altLang="zh-CN" sz="3200" dirty="0" smtClean="0">
                <a:solidFill>
                  <a:srgbClr val="00B050"/>
                </a:solidFill>
              </a:rPr>
              <a:t>《</a:t>
            </a:r>
            <a:r>
              <a:rPr lang="zh-CN" altLang="en-US" sz="3200" dirty="0" smtClean="0">
                <a:solidFill>
                  <a:srgbClr val="00B050"/>
                </a:solidFill>
              </a:rPr>
              <a:t>書</a:t>
            </a:r>
            <a:r>
              <a:rPr lang="en-US" altLang="zh-CN" sz="3200" dirty="0" smtClean="0">
                <a:solidFill>
                  <a:srgbClr val="00B050"/>
                </a:solidFill>
              </a:rPr>
              <a:t>》</a:t>
            </a:r>
            <a:r>
              <a:rPr lang="zh-CN" altLang="en-US" sz="3200" dirty="0" smtClean="0">
                <a:solidFill>
                  <a:srgbClr val="00B050"/>
                </a:solidFill>
              </a:rPr>
              <a:t>曰：「辛壬癸甲，啟呱呱而泣。」如此，寧可得耕也？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23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廣明</a:t>
            </a:r>
            <a:r>
              <a:rPr lang="zh-TW" altLang="en-US" dirty="0" smtClean="0">
                <a:solidFill>
                  <a:srgbClr val="FF0000"/>
                </a:solidFill>
              </a:rPr>
              <a:t>人倫：</a:t>
            </a:r>
            <a:r>
              <a:rPr lang="en-US" altLang="zh-TW" dirty="0" smtClean="0"/>
              <a:t>〈</a:t>
            </a:r>
            <a:r>
              <a:rPr lang="zh-TW" altLang="en-US" dirty="0"/>
              <a:t>滕文</a:t>
            </a:r>
            <a:r>
              <a:rPr lang="zh-TW" altLang="en-US" dirty="0" smtClean="0"/>
              <a:t>公上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第４章（節）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4579133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后</a:t>
            </a:r>
            <a:r>
              <a:rPr lang="zh-CN" altLang="en-US" dirty="0" smtClean="0"/>
              <a:t>稷教民稼穡，樹藝五</a:t>
            </a:r>
            <a:r>
              <a:rPr lang="zh-TW" altLang="en-US" dirty="0" smtClean="0"/>
              <a:t>穀</a:t>
            </a:r>
            <a:r>
              <a:rPr lang="zh-CN" altLang="en-US" dirty="0" smtClean="0"/>
              <a:t>。五</a:t>
            </a:r>
            <a:r>
              <a:rPr lang="zh-TW" altLang="en-US" dirty="0"/>
              <a:t>穀</a:t>
            </a:r>
            <a:r>
              <a:rPr lang="zh-CN" altLang="en-US" dirty="0" smtClean="0"/>
              <a:t>熟而民人育。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棄為</a:t>
            </a:r>
            <a:r>
              <a:rPr lang="zh-TW" altLang="en-US" sz="3200" dirty="0" smtClean="0">
                <a:solidFill>
                  <a:srgbClr val="00B050"/>
                </a:solidFill>
              </a:rPr>
              <a:t>后</a:t>
            </a:r>
            <a:r>
              <a:rPr lang="zh-CN" altLang="en-US" sz="3200" dirty="0" smtClean="0">
                <a:solidFill>
                  <a:srgbClr val="00B050"/>
                </a:solidFill>
              </a:rPr>
              <a:t>稷也。樹，種。藝，殖也。五</a:t>
            </a:r>
            <a:r>
              <a:rPr lang="zh-TW" altLang="en-US" sz="3200" dirty="0">
                <a:solidFill>
                  <a:srgbClr val="00B050"/>
                </a:solidFill>
              </a:rPr>
              <a:t>穀</a:t>
            </a:r>
            <a:r>
              <a:rPr lang="zh-CN" altLang="en-US" sz="3200" dirty="0" smtClean="0">
                <a:solidFill>
                  <a:srgbClr val="00B050"/>
                </a:solidFill>
              </a:rPr>
              <a:t>謂稻、黍、稷、麥、菽也。五</a:t>
            </a:r>
            <a:r>
              <a:rPr lang="zh-TW" altLang="en-US" sz="3200" dirty="0">
                <a:solidFill>
                  <a:srgbClr val="00B050"/>
                </a:solidFill>
              </a:rPr>
              <a:t>穀</a:t>
            </a:r>
            <a:r>
              <a:rPr lang="zh-CN" altLang="en-US" sz="3200" dirty="0" smtClean="0">
                <a:solidFill>
                  <a:srgbClr val="00B050"/>
                </a:solidFill>
              </a:rPr>
              <a:t>所以養人也，故言民人育也。</a:t>
            </a:r>
            <a:endParaRPr lang="en-US" altLang="zh-CN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4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廣明</a:t>
            </a:r>
            <a:r>
              <a:rPr lang="zh-TW" altLang="en-US" dirty="0" smtClean="0">
                <a:solidFill>
                  <a:srgbClr val="FF0000"/>
                </a:solidFill>
              </a:rPr>
              <a:t>人倫：</a:t>
            </a:r>
            <a:r>
              <a:rPr lang="en-US" altLang="zh-TW" dirty="0" smtClean="0"/>
              <a:t>〈</a:t>
            </a:r>
            <a:r>
              <a:rPr lang="zh-TW" altLang="en-US" dirty="0"/>
              <a:t>滕文</a:t>
            </a:r>
            <a:r>
              <a:rPr lang="zh-TW" altLang="en-US" dirty="0" smtClean="0"/>
              <a:t>公上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第４章（節）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457913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人之有道也，飽食暖衣，逸居而無教，則近於禽獸。聖人有憂之，使契為司徒，</a:t>
            </a:r>
            <a:r>
              <a:rPr lang="zh-CN" altLang="en-US" dirty="0" smtClean="0">
                <a:solidFill>
                  <a:srgbClr val="FF0000"/>
                </a:solidFill>
              </a:rPr>
              <a:t>教以人倫</a:t>
            </a:r>
            <a:r>
              <a:rPr lang="zh-CN" altLang="en-US" dirty="0" smtClean="0"/>
              <a:t>：</a:t>
            </a:r>
            <a:r>
              <a:rPr lang="zh-CN" altLang="en-US" u="sng" dirty="0" smtClean="0"/>
              <a:t>父子有親，君臣有義，夫婦有別，長幼有敘，朋友有信。</a:t>
            </a:r>
            <a:endParaRPr lang="en-US" altLang="zh-CN" u="sng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司徒主人，教以人事。父父子子，君君臣臣，夫夫婦婦，兄兄弟弟，朋友貴信，是為契之所教也。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605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〈</a:t>
            </a:r>
            <a:r>
              <a:rPr lang="zh-TW" altLang="en-US"/>
              <a:t>滕文</a:t>
            </a:r>
            <a:r>
              <a:rPr lang="zh-TW" altLang="en-US" smtClean="0"/>
              <a:t>公上</a:t>
            </a:r>
            <a:r>
              <a:rPr lang="en-US" altLang="zh-TW" smtClean="0"/>
              <a:t>〉</a:t>
            </a:r>
            <a:r>
              <a:rPr lang="zh-TW" altLang="en-US" smtClean="0"/>
              <a:t>第４章（節）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4972458"/>
          </a:xfrm>
        </p:spPr>
        <p:txBody>
          <a:bodyPr>
            <a:normAutofit/>
          </a:bodyPr>
          <a:lstStyle/>
          <a:p>
            <a:r>
              <a:rPr lang="zh-CN" altLang="en-US" sz="3600" dirty="0" smtClean="0"/>
              <a:t>放勳曰：勞之來之，匡之直之，輔之翼之，使自得之，又從而振德之。</a:t>
            </a:r>
            <a:endParaRPr lang="en-US" altLang="zh-CN" sz="3600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放勳，堯號也。遭水災恐其小民放僻邪侈，故勞來之。匡正直其曲心，使自得其本善性，然後又從而振其羸窮，加德惠也。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r>
              <a:rPr lang="zh-CN" altLang="en-US" sz="3600" dirty="0" smtClean="0"/>
              <a:t>聖人之憂民如此，而暇耕乎！</a:t>
            </a:r>
            <a:r>
              <a:rPr lang="zh-CN" altLang="en-US" dirty="0">
                <a:solidFill>
                  <a:srgbClr val="00B050"/>
                </a:solidFill>
              </a:rPr>
              <a:t>（重喻陳相。）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58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〈</a:t>
            </a:r>
            <a:r>
              <a:rPr lang="zh-TW" altLang="en-US"/>
              <a:t>滕文</a:t>
            </a:r>
            <a:r>
              <a:rPr lang="zh-TW" altLang="en-US" smtClean="0"/>
              <a:t>公上</a:t>
            </a:r>
            <a:r>
              <a:rPr lang="en-US" altLang="zh-TW" smtClean="0"/>
              <a:t>〉</a:t>
            </a:r>
            <a:r>
              <a:rPr lang="zh-TW" altLang="en-US" smtClean="0"/>
              <a:t>第４章（節）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32089"/>
            <a:ext cx="10842875" cy="576490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堯以不得舜為己憂，舜以不得禹、皋陶為己憂。夫以百畝之不易為己憂者，農夫也。分人以財謂之惠，</a:t>
            </a:r>
            <a:r>
              <a:rPr lang="zh-CN" altLang="en-US" dirty="0" smtClean="0">
                <a:solidFill>
                  <a:srgbClr val="FF0000"/>
                </a:solidFill>
              </a:rPr>
              <a:t>教人以善謂之忠，為天下得人者謂之仁。</a:t>
            </a:r>
            <a:endParaRPr lang="en-US" altLang="zh-CN" dirty="0" smtClean="0">
              <a:solidFill>
                <a:srgbClr val="FF0000"/>
              </a:solidFill>
            </a:endParaRPr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言聖人以不得賢聖之臣為己憂，農夫以百畝不易治為己憂。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是故以天下與人易，為天下得人難。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為天下求能治天下者難得也，故言以天下傳與人尚為易也。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88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先立其</a:t>
            </a:r>
            <a:r>
              <a:rPr lang="zh-TW" altLang="en-US" dirty="0" smtClean="0">
                <a:solidFill>
                  <a:srgbClr val="FF0000"/>
                </a:solidFill>
              </a:rPr>
              <a:t>大：</a:t>
            </a:r>
            <a:r>
              <a:rPr lang="en-US" altLang="zh-TW" dirty="0" smtClean="0"/>
              <a:t>〈</a:t>
            </a:r>
            <a:r>
              <a:rPr lang="zh-TW" altLang="en-US" dirty="0"/>
              <a:t>盡心上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41</a:t>
            </a:r>
            <a:r>
              <a:rPr lang="zh-TW" altLang="en-US" dirty="0" smtClean="0"/>
              <a:t>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35289"/>
            <a:ext cx="10842875" cy="437593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公孫丑曰：「道則高矣美矣，宜若登天然，似不可及也。何不使彼為可幾及而日孳孳也。」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丑以為聖人之道大高遠，將若登天，人不能及也，何不少近人情，令彼凡人可庶幾，使日孳孳自勉也。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pPr lvl="2">
              <a:buFont typeface="Arial" panose="020B0604020202020204" pitchFamily="34" charset="0"/>
              <a:buChar char="•"/>
            </a:pPr>
            <a:r>
              <a:rPr lang="zh-TW" altLang="en-US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孳孳：同孜孜，勤勉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不怠。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24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先立其</a:t>
            </a:r>
            <a:r>
              <a:rPr lang="zh-TW" altLang="en-US" dirty="0" smtClean="0">
                <a:solidFill>
                  <a:srgbClr val="FF0000"/>
                </a:solidFill>
              </a:rPr>
              <a:t>大：</a:t>
            </a:r>
            <a:r>
              <a:rPr lang="en-US" altLang="zh-TW" dirty="0" smtClean="0"/>
              <a:t>〈</a:t>
            </a:r>
            <a:r>
              <a:rPr lang="zh-TW" altLang="en-US" dirty="0"/>
              <a:t>盡心上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41</a:t>
            </a:r>
            <a:r>
              <a:rPr lang="zh-TW" altLang="en-US" dirty="0" smtClean="0"/>
              <a:t>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490133"/>
            <a:ext cx="10842875" cy="4820356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孟子曰：「大匠不為拙工改廢繩墨，羿不為拙射變其彀率。君子引而不發，躍如也。</a:t>
            </a:r>
            <a:r>
              <a:rPr lang="zh-CN" altLang="en-US" dirty="0" smtClean="0">
                <a:solidFill>
                  <a:srgbClr val="FF0000"/>
                </a:solidFill>
              </a:rPr>
              <a:t>中道而立，能者從之</a:t>
            </a:r>
            <a:r>
              <a:rPr lang="zh-CN" altLang="en-US" dirty="0" smtClean="0"/>
              <a:t>。」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大</a:t>
            </a:r>
            <a:r>
              <a:rPr lang="zh-CN" altLang="en-US" sz="3200" dirty="0">
                <a:solidFill>
                  <a:srgbClr val="00B050"/>
                </a:solidFill>
              </a:rPr>
              <a:t>匠不為新學拙工故為之改</a:t>
            </a:r>
            <a:r>
              <a:rPr lang="zh-CN" altLang="en-US" sz="3200" dirty="0" smtClean="0">
                <a:solidFill>
                  <a:srgbClr val="00B050"/>
                </a:solidFill>
              </a:rPr>
              <a:t>鑿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（孔）</a:t>
            </a:r>
            <a:r>
              <a:rPr lang="zh-CN" altLang="en-US" sz="3200" dirty="0" smtClean="0">
                <a:solidFill>
                  <a:srgbClr val="00B050"/>
                </a:solidFill>
              </a:rPr>
              <a:t>廢繩墨</a:t>
            </a:r>
            <a:r>
              <a:rPr lang="zh-TW" altLang="en-US" sz="3200" dirty="0" smtClean="0">
                <a:solidFill>
                  <a:srgbClr val="00B050"/>
                </a:solidFill>
              </a:rPr>
              <a:t>，</a:t>
            </a:r>
            <a:r>
              <a:rPr lang="zh-CN" altLang="en-US" sz="3200" dirty="0" smtClean="0">
                <a:solidFill>
                  <a:srgbClr val="00B050"/>
                </a:solidFill>
              </a:rPr>
              <a:t>必</a:t>
            </a:r>
            <a:r>
              <a:rPr lang="zh-CN" altLang="en-US" sz="3200" dirty="0">
                <a:solidFill>
                  <a:srgbClr val="00B050"/>
                </a:solidFill>
              </a:rPr>
              <a:t>正</a:t>
            </a:r>
            <a:r>
              <a:rPr lang="zh-CN" altLang="en-US" sz="3200" dirty="0" smtClean="0">
                <a:solidFill>
                  <a:srgbClr val="00B050"/>
                </a:solidFill>
              </a:rPr>
              <a:t>也</a:t>
            </a:r>
            <a:r>
              <a:rPr lang="zh-TW" altLang="en-US" sz="3200" dirty="0" smtClean="0">
                <a:solidFill>
                  <a:srgbClr val="00B050"/>
                </a:solidFill>
              </a:rPr>
              <a:t>；</a:t>
            </a:r>
            <a:r>
              <a:rPr lang="zh-CN" altLang="en-US" sz="3200" dirty="0" smtClean="0">
                <a:solidFill>
                  <a:srgbClr val="00B050"/>
                </a:solidFill>
              </a:rPr>
              <a:t>羿</a:t>
            </a:r>
            <a:r>
              <a:rPr lang="zh-CN" altLang="en-US" sz="3200" dirty="0">
                <a:solidFill>
                  <a:srgbClr val="00B050"/>
                </a:solidFill>
              </a:rPr>
              <a:t>不為新學拙射者變其彀率之法也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pPr lvl="1"/>
            <a:r>
              <a:rPr lang="zh-CN" altLang="en-US" sz="3200" dirty="0" smtClean="0"/>
              <a:t>集注：彀</a:t>
            </a:r>
            <a:r>
              <a:rPr lang="zh-CN" altLang="en-US" sz="3200" dirty="0"/>
              <a:t>率，</a:t>
            </a:r>
            <a:r>
              <a:rPr lang="zh-CN" altLang="en-US" sz="3200" dirty="0" smtClean="0"/>
              <a:t>彎弓</a:t>
            </a:r>
            <a:r>
              <a:rPr lang="zh-CN" altLang="en-US" sz="3200" dirty="0"/>
              <a:t>之限也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躍如：</a:t>
            </a:r>
            <a:r>
              <a:rPr lang="zh-CN" altLang="en-US" sz="32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形容充分顯露</a:t>
            </a:r>
            <a:r>
              <a:rPr lang="zh-TW" altLang="en-US" sz="32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，蓄勢待發貌。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先立其</a:t>
            </a:r>
            <a:r>
              <a:rPr lang="zh-TW" altLang="en-US" dirty="0" smtClean="0">
                <a:solidFill>
                  <a:srgbClr val="FF0000"/>
                </a:solidFill>
              </a:rPr>
              <a:t>大：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第２章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09511"/>
            <a:ext cx="10842875" cy="5492406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景春曰：「公孫衍、張儀豈不誠</a:t>
            </a:r>
            <a:r>
              <a:rPr lang="zh-CN" altLang="en-US" dirty="0" smtClean="0">
                <a:solidFill>
                  <a:srgbClr val="FF0000"/>
                </a:solidFill>
              </a:rPr>
              <a:t>大丈夫</a:t>
            </a:r>
            <a:r>
              <a:rPr lang="zh-CN" altLang="en-US" dirty="0" smtClean="0"/>
              <a:t>哉</a:t>
            </a:r>
            <a:r>
              <a:rPr lang="zh-TW" altLang="en-US" dirty="0" smtClean="0"/>
              <a:t>？</a:t>
            </a:r>
            <a:r>
              <a:rPr lang="zh-CN" altLang="en-US" dirty="0" smtClean="0"/>
              <a:t>一怒而諸侯懼，安居而天下熄。」</a:t>
            </a:r>
            <a:endParaRPr lang="en-US" altLang="zh-CN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</a:rPr>
              <a:t>景春，人姓名。公孫衍、張儀，皆魏人。怒則說諸侯使相攻伐，故諸侯懼也。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54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第２章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54667"/>
            <a:ext cx="10842875" cy="4556555"/>
          </a:xfrm>
        </p:spPr>
        <p:txBody>
          <a:bodyPr>
            <a:normAutofit/>
          </a:bodyPr>
          <a:lstStyle/>
          <a:p>
            <a:r>
              <a:rPr lang="zh-CN" altLang="en-US" sz="3600" dirty="0" smtClean="0"/>
              <a:t>孟子曰：「是焉得為大丈夫乎？子未學禮乎？丈夫之冠也，父命之；女子之嫁也，母命之。往送之門，戒之曰：往之女家，必敬必戒，無違夫子。以順為正者，妾婦之道也。</a:t>
            </a:r>
            <a:endParaRPr lang="en-US" altLang="zh-CN" sz="3600" dirty="0" smtClean="0"/>
          </a:p>
          <a:p>
            <a:pPr lvl="1"/>
            <a:r>
              <a:rPr lang="zh-TW" altLang="en-US" sz="3600" dirty="0">
                <a:solidFill>
                  <a:schemeClr val="tx1"/>
                </a:solidFill>
              </a:rPr>
              <a:t>夫子，夫也。女子從人，以順為正道也。蓋言二子阿諛苟容，竊取權勢，乃妾婦順從之道耳，非丈夫之事也。 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28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先立其</a:t>
            </a:r>
            <a:r>
              <a:rPr lang="zh-TW" altLang="en-US" dirty="0" smtClean="0">
                <a:solidFill>
                  <a:srgbClr val="FF0000"/>
                </a:solidFill>
              </a:rPr>
              <a:t>大：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滕</a:t>
            </a:r>
            <a:r>
              <a:rPr lang="zh-TW" altLang="en-US" dirty="0"/>
              <a:t>文</a:t>
            </a:r>
            <a:r>
              <a:rPr lang="zh-TW" altLang="en-US" dirty="0" smtClean="0"/>
              <a:t>公下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第２章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6" y="1354667"/>
            <a:ext cx="11160918" cy="4556555"/>
          </a:xfrm>
        </p:spPr>
        <p:txBody>
          <a:bodyPr>
            <a:normAutofit/>
          </a:bodyPr>
          <a:lstStyle/>
          <a:p>
            <a:r>
              <a:rPr lang="zh-CN" altLang="en-US" sz="3600" dirty="0" smtClean="0"/>
              <a:t>居天下之廣居，立天下之正位，行天下之大道，得志與民由之，不得志獨行其道。</a:t>
            </a:r>
            <a:r>
              <a:rPr lang="zh-CN" altLang="en-US" sz="3600" dirty="0" smtClean="0">
                <a:solidFill>
                  <a:srgbClr val="FF0000"/>
                </a:solidFill>
              </a:rPr>
              <a:t>富貴不能淫，貧賤不能移，威武不能屈，此之謂大丈夫</a:t>
            </a:r>
            <a:r>
              <a:rPr lang="zh-CN" altLang="en-US" sz="3600" dirty="0" smtClean="0"/>
              <a:t>。」</a:t>
            </a:r>
            <a:endParaRPr lang="en-US" altLang="zh-CN" sz="3600" dirty="0" smtClean="0"/>
          </a:p>
          <a:p>
            <a:pPr lvl="1"/>
            <a:r>
              <a:rPr lang="zh-TW" altLang="en-US" sz="3600" dirty="0">
                <a:solidFill>
                  <a:schemeClr val="tx1"/>
                </a:solidFill>
              </a:rPr>
              <a:t>廣居，仁也。正位，禮也。大道，義也。與民由之，推其所得於人也；獨行其道，守其所得於己也。淫，蕩其心也。移，變其節也。屈，挫其志也。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409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教育之原則方法：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637437195"/>
              </p:ext>
            </p:extLst>
          </p:nvPr>
        </p:nvGraphicFramePr>
        <p:xfrm>
          <a:off x="3052185" y="883227"/>
          <a:ext cx="6777614" cy="5318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018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來者不拒：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第３</a:t>
            </a:r>
            <a:r>
              <a:rPr lang="en-US" altLang="zh-TW" dirty="0" smtClean="0"/>
              <a:t>0</a:t>
            </a:r>
            <a:r>
              <a:rPr lang="zh-TW" altLang="en-US" dirty="0" smtClean="0"/>
              <a:t>章　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6" y="1427017"/>
            <a:ext cx="10842875" cy="5150427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孟子之滕，館於上宮。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館</a:t>
            </a:r>
            <a:r>
              <a:rPr lang="zh-CN" altLang="en-US" sz="3200" dirty="0">
                <a:solidFill>
                  <a:srgbClr val="00B050"/>
                </a:solidFill>
              </a:rPr>
              <a:t>，舍也。上宮，樓也。孟子舍止賓客所館之樓上也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en-US" altLang="zh-CN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22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來者不拒：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第３</a:t>
            </a:r>
            <a:r>
              <a:rPr lang="en-US" altLang="zh-TW" dirty="0" smtClean="0"/>
              <a:t>0</a:t>
            </a:r>
            <a:r>
              <a:rPr lang="zh-TW" altLang="en-US" dirty="0" smtClean="0"/>
              <a:t>章　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6" y="1427017"/>
            <a:ext cx="10842875" cy="564919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有</a:t>
            </a:r>
            <a:r>
              <a:rPr lang="zh-CN" altLang="en-US" u="sng" dirty="0" smtClean="0"/>
              <a:t>業屨</a:t>
            </a:r>
            <a:r>
              <a:rPr lang="zh-CN" altLang="en-US" dirty="0" smtClean="0"/>
              <a:t>於牖上，館人求之弗得。或問之曰：「若是乎從者之</a:t>
            </a:r>
            <a:r>
              <a:rPr lang="zh-TW" altLang="en-US" dirty="0" smtClean="0"/>
              <a:t>廋</a:t>
            </a:r>
            <a:r>
              <a:rPr lang="zh-CN" altLang="en-US" dirty="0" smtClean="0"/>
              <a:t>也？</a:t>
            </a:r>
            <a:r>
              <a:rPr lang="zh-TW" altLang="en-US" dirty="0"/>
              <a:t>」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屨</a:t>
            </a:r>
            <a:r>
              <a:rPr lang="zh-CN" altLang="en-US" dirty="0">
                <a:solidFill>
                  <a:srgbClr val="00B050"/>
                </a:solidFill>
              </a:rPr>
              <a:t>，</a:t>
            </a:r>
            <a:r>
              <a:rPr lang="zh-CN" altLang="en-US" u="sng" dirty="0">
                <a:solidFill>
                  <a:srgbClr val="00B050"/>
                </a:solidFill>
              </a:rPr>
              <a:t>屝</a:t>
            </a:r>
            <a:r>
              <a:rPr lang="zh-CN" altLang="en-US" dirty="0">
                <a:solidFill>
                  <a:srgbClr val="00B050"/>
                </a:solidFill>
              </a:rPr>
              <a:t>屨也。業，織之有次，業而未成也。置之窗牖之上，客到之後，求之不得。有來問孟子者曰：是客從者</a:t>
            </a:r>
            <a:r>
              <a:rPr lang="zh-CN" altLang="en-US" dirty="0" smtClean="0">
                <a:solidFill>
                  <a:srgbClr val="00B050"/>
                </a:solidFill>
              </a:rPr>
              <a:t>之</a:t>
            </a:r>
            <a:r>
              <a:rPr lang="zh-TW" altLang="en-US" dirty="0">
                <a:solidFill>
                  <a:srgbClr val="00B050"/>
                </a:solidFill>
              </a:rPr>
              <a:t>廋</a:t>
            </a:r>
            <a:r>
              <a:rPr lang="zh-CN" altLang="en-US" dirty="0">
                <a:solidFill>
                  <a:srgbClr val="00B050"/>
                </a:solidFill>
              </a:rPr>
              <a:t>？</a:t>
            </a:r>
            <a:r>
              <a:rPr lang="zh-TW" altLang="en-US" u="sng" dirty="0">
                <a:solidFill>
                  <a:srgbClr val="00B050"/>
                </a:solidFill>
              </a:rPr>
              <a:t>廋</a:t>
            </a:r>
            <a:r>
              <a:rPr lang="zh-CN" altLang="en-US" u="sng" dirty="0" smtClean="0">
                <a:solidFill>
                  <a:srgbClr val="00B050"/>
                </a:solidFill>
              </a:rPr>
              <a:t>，</a:t>
            </a:r>
            <a:r>
              <a:rPr lang="zh-CN" altLang="en-US" u="sng" dirty="0">
                <a:solidFill>
                  <a:srgbClr val="00B050"/>
                </a:solidFill>
              </a:rPr>
              <a:t>匿也</a:t>
            </a:r>
            <a:r>
              <a:rPr lang="zh-CN" altLang="en-US" dirty="0">
                <a:solidFill>
                  <a:srgbClr val="00B050"/>
                </a:solidFill>
              </a:rPr>
              <a:t>。孟子與門徒相隨，從車數十，故曰侍從者所竊匿也</a:t>
            </a:r>
            <a:r>
              <a:rPr lang="zh-CN" altLang="en-US" dirty="0" smtClean="0">
                <a:solidFill>
                  <a:srgbClr val="00B050"/>
                </a:solidFill>
              </a:rPr>
              <a:t>。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曰：「子</a:t>
            </a:r>
            <a:r>
              <a:rPr lang="zh-CN" altLang="en-US" dirty="0"/>
              <a:t>以是為竊屨來</a:t>
            </a:r>
            <a:r>
              <a:rPr lang="zh-CN" altLang="en-US" dirty="0" smtClean="0"/>
              <a:t>與？」</a:t>
            </a:r>
            <a:endParaRPr lang="en-US" altLang="zh-CN" dirty="0" smtClean="0"/>
          </a:p>
          <a:p>
            <a:pPr lvl="1"/>
            <a:r>
              <a:rPr lang="zh-CN" altLang="en-US" sz="3000" dirty="0" smtClean="0">
                <a:solidFill>
                  <a:srgbClr val="00B050"/>
                </a:solidFill>
              </a:rPr>
              <a:t>孟子</a:t>
            </a:r>
            <a:r>
              <a:rPr lang="zh-CN" altLang="en-US" sz="3000" dirty="0">
                <a:solidFill>
                  <a:srgbClr val="00B050"/>
                </a:solidFill>
              </a:rPr>
              <a:t>謂館人曰：子以是眾人來隨事我，本為欲竊屨故來邪</a:t>
            </a:r>
            <a:r>
              <a:rPr lang="zh-CN" altLang="en-US" sz="3000" dirty="0" smtClean="0">
                <a:solidFill>
                  <a:srgbClr val="00B050"/>
                </a:solidFill>
              </a:rPr>
              <a:t>。</a:t>
            </a:r>
            <a:endParaRPr lang="zh-TW" altLang="en-US" sz="30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2243423" y="2446297"/>
            <a:ext cx="9009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屝</a:t>
            </a:r>
            <a:r>
              <a:rPr lang="zh-TW" altLang="en-US" sz="28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：</a:t>
            </a:r>
            <a:r>
              <a:rPr lang="zh-CN" altLang="en-US" sz="28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用草、麻、皮革做的鞋。</a:t>
            </a:r>
            <a:r>
              <a:rPr lang="zh-TW" altLang="en-US" sz="28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業屨：織造未完成之麻鞋。</a:t>
            </a:r>
            <a:endParaRPr lang="zh-TW" altLang="en-US" sz="28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5929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來者不拒：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第３</a:t>
            </a:r>
            <a:r>
              <a:rPr lang="en-US" altLang="zh-TW" dirty="0" smtClean="0"/>
              <a:t>0</a:t>
            </a:r>
            <a:r>
              <a:rPr lang="zh-TW" altLang="en-US" dirty="0" smtClean="0"/>
              <a:t>章　　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6" y="1427017"/>
            <a:ext cx="10842875" cy="5374899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曰：「殆非也。」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館</a:t>
            </a:r>
            <a:r>
              <a:rPr lang="zh-CN" altLang="en-US" dirty="0">
                <a:solidFill>
                  <a:srgbClr val="00B050"/>
                </a:solidFill>
              </a:rPr>
              <a:t>人曰：殆非為是來事夫子也。自知問之過也</a:t>
            </a:r>
            <a:r>
              <a:rPr lang="zh-CN" altLang="en-US" dirty="0" smtClean="0">
                <a:solidFill>
                  <a:srgbClr val="00B050"/>
                </a:solidFill>
              </a:rPr>
              <a:t>。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「夫予之設科也，往者不追，來者不拒。苟以是心至，斯受之而已矣。」</a:t>
            </a:r>
            <a:endParaRPr lang="en-US" altLang="zh-CN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孟子曰：夫我設教授之科，教人以道德也，其去者亦不追呼，來者亦不拒逆，誠以是學道之心來至我，則斯受之，亦不知其取之與否？君子不保其異心也。見館人殆非為是來，亦云不能保知，謙以益之而已。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44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因材施教：</a:t>
            </a:r>
            <a:r>
              <a:rPr lang="en-US" altLang="zh-TW" dirty="0" smtClean="0"/>
              <a:t>〈</a:t>
            </a:r>
            <a:r>
              <a:rPr lang="zh-TW" altLang="en-US" dirty="0"/>
              <a:t>盡心上</a:t>
            </a:r>
            <a:r>
              <a:rPr lang="en-US" altLang="zh-TW" dirty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40</a:t>
            </a:r>
            <a:r>
              <a:rPr lang="zh-TW" altLang="en-US" dirty="0" smtClean="0"/>
              <a:t>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36889"/>
            <a:ext cx="10842875" cy="4799903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孟子曰：「君子之所以教者五。</a:t>
            </a:r>
            <a:endParaRPr lang="en-US" altLang="zh-CN" dirty="0" smtClean="0"/>
          </a:p>
          <a:p>
            <a:pPr lvl="1"/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下文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五者，蓋因人品高下，或相去遠近先後之不同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CN" sz="2800" dirty="0" smtClean="0">
              <a:solidFill>
                <a:srgbClr val="00B05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CN" altLang="en-US" dirty="0" smtClean="0"/>
              <a:t>有如時雨化之者</a:t>
            </a:r>
            <a:r>
              <a:rPr lang="zh-TW" altLang="en-US" dirty="0" smtClean="0"/>
              <a:t>，</a:t>
            </a:r>
            <a:endParaRPr lang="en-US" altLang="zh-TW" dirty="0" smtClean="0"/>
          </a:p>
          <a:p>
            <a:pPr lvl="1"/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時雨，及時之雨也。草木之生，播種封植，人力已至而未能自化，所少者，雨露之滋耳。及此時而雨之，則其化速矣。教人之妙，亦猶是也，若孔子之於顏曾是已。</a:t>
            </a:r>
            <a:endParaRPr lang="en-US" altLang="zh-CN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10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649357"/>
            <a:ext cx="10842875" cy="598998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有成德者，有達財者，</a:t>
            </a:r>
            <a:endParaRPr lang="en-US" altLang="zh-CN" dirty="0" smtClean="0"/>
          </a:p>
          <a:p>
            <a:pPr lvl="1"/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財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，與材同。此各因其所長而教之者也。成德，如孔子之於冉閔；達財，如孔子之於由賜。</a:t>
            </a:r>
            <a:endParaRPr lang="en-US" altLang="zh-CN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CN" altLang="en-US" dirty="0"/>
              <a:t>有答問者</a:t>
            </a:r>
            <a:r>
              <a:rPr lang="zh-CN" altLang="en-US" dirty="0" smtClean="0"/>
              <a:t>，</a:t>
            </a:r>
            <a:endParaRPr lang="en-US" altLang="zh-CN" dirty="0" smtClean="0"/>
          </a:p>
          <a:p>
            <a:pPr lvl="1"/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就所問而答之，若孔孟之於樊遲、萬章也。</a:t>
            </a:r>
            <a:endParaRPr lang="en-US" altLang="zh-CN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endParaRPr lang="en-US" altLang="zh-CN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73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649357"/>
            <a:ext cx="10842875" cy="598998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有</a:t>
            </a:r>
            <a:r>
              <a:rPr lang="zh-CN" altLang="en-US" dirty="0"/>
              <a:t>私淑艾</a:t>
            </a:r>
            <a:r>
              <a:rPr lang="en-GB" altLang="zh-TW" sz="2400" dirty="0" err="1"/>
              <a:t>yì</a:t>
            </a:r>
            <a:r>
              <a:rPr lang="en-GB" altLang="zh-TW" dirty="0"/>
              <a:t> </a:t>
            </a:r>
            <a:r>
              <a:rPr lang="zh-CN" altLang="en-US" dirty="0"/>
              <a:t>者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1"/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艾，音乂。私，竊也。淑，善也。艾，治也。人或不能及門受業，但聞君子之道於人，而竊以善治其身，是亦君子教誨之所及，若孔孟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之於陳亢、夷之是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也。孟子亦曰：「予未得為孔子徒也，予私淑諸人也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。」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+mn-ea"/>
              </a:rPr>
              <a:t>夷之</a:t>
            </a:r>
            <a:r>
              <a:rPr lang="en-US" altLang="zh-TW" dirty="0" smtClean="0">
                <a:solidFill>
                  <a:schemeClr val="tx1"/>
                </a:solidFill>
                <a:latin typeface="+mn-ea"/>
              </a:rPr>
              <a:t>:</a:t>
            </a:r>
            <a:r>
              <a:rPr lang="zh-TW" altLang="en-US" dirty="0" smtClean="0">
                <a:solidFill>
                  <a:schemeClr val="tx1"/>
                </a:solidFill>
                <a:latin typeface="+mn-ea"/>
              </a:rPr>
              <a:t>墨者之徒，見滕文公上．</a:t>
            </a:r>
            <a:r>
              <a:rPr lang="en-US" altLang="zh-TW" dirty="0">
                <a:solidFill>
                  <a:schemeClr val="tx1"/>
                </a:solidFill>
                <a:latin typeface="+mn-ea"/>
              </a:rPr>
              <a:t>5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endParaRPr lang="en-US" altLang="zh-CN" dirty="0">
              <a:solidFill>
                <a:schemeClr val="tx1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CN" altLang="en-US" dirty="0" smtClean="0"/>
              <a:t>此五者，君子之所以教也。」</a:t>
            </a:r>
            <a:endParaRPr lang="en-US" altLang="zh-CN" dirty="0" smtClean="0"/>
          </a:p>
          <a:p>
            <a:pPr lvl="1"/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聖賢施教，各因其材，小以成小，大以成大，無棄人也。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50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不屑之</a:t>
            </a:r>
            <a:r>
              <a:rPr lang="zh-TW" altLang="en-US" dirty="0" smtClean="0">
                <a:solidFill>
                  <a:srgbClr val="FF0000"/>
                </a:solidFill>
              </a:rPr>
              <a:t>教：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告子下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16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62545"/>
            <a:ext cx="10842875" cy="4248677"/>
          </a:xfrm>
        </p:spPr>
        <p:txBody>
          <a:bodyPr>
            <a:normAutofit/>
          </a:bodyPr>
          <a:lstStyle/>
          <a:p>
            <a:r>
              <a:rPr lang="zh-TW" altLang="en-US" dirty="0"/>
              <a:t>孟子曰</a:t>
            </a:r>
            <a:r>
              <a:rPr lang="zh-TW" altLang="en-US" dirty="0" smtClean="0"/>
              <a:t>：「教</a:t>
            </a:r>
            <a:r>
              <a:rPr lang="zh-TW" altLang="en-US" dirty="0"/>
              <a:t>亦多術矣！予不屑之教誨也者，是亦教誨之而已</a:t>
            </a:r>
            <a:r>
              <a:rPr lang="zh-TW" altLang="en-US" dirty="0" smtClean="0"/>
              <a:t>矣。」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教</a:t>
            </a:r>
            <a:r>
              <a:rPr lang="zh-TW" altLang="en-US" sz="3200" dirty="0">
                <a:solidFill>
                  <a:srgbClr val="00B050"/>
                </a:solidFill>
              </a:rPr>
              <a:t>人之道多術。予，我也。屑，</a:t>
            </a:r>
            <a:r>
              <a:rPr lang="zh-TW" altLang="en-US" sz="3200" dirty="0" smtClean="0">
                <a:solidFill>
                  <a:srgbClr val="00B050"/>
                </a:solidFill>
              </a:rPr>
              <a:t>絜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（潔）</a:t>
            </a:r>
            <a:r>
              <a:rPr lang="zh-TW" altLang="en-US" sz="3200" dirty="0" smtClean="0">
                <a:solidFill>
                  <a:srgbClr val="00B050"/>
                </a:solidFill>
              </a:rPr>
              <a:t>也</a:t>
            </a:r>
            <a:r>
              <a:rPr lang="zh-TW" altLang="en-US" sz="3200" dirty="0">
                <a:solidFill>
                  <a:srgbClr val="00B050"/>
                </a:solidFill>
              </a:rPr>
              <a:t>。我不絜其人之行，故不教誨之。其人感此，退自修學而為仁義，是亦教誨之一道也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58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不屑之教：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43</a:t>
            </a:r>
            <a:r>
              <a:rPr lang="zh-TW" altLang="en-US" dirty="0" smtClean="0"/>
              <a:t>章　　　　　　　　</a:t>
            </a:r>
            <a:r>
              <a:rPr lang="zh-TW" altLang="en-US" sz="32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/>
            </a:r>
            <a:br>
              <a:rPr lang="zh-TW" altLang="en-US" sz="32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</a:b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433945"/>
            <a:ext cx="10842875" cy="5205846"/>
          </a:xfrm>
        </p:spPr>
        <p:txBody>
          <a:bodyPr>
            <a:normAutofit/>
          </a:bodyPr>
          <a:lstStyle/>
          <a:p>
            <a:r>
              <a:rPr lang="zh-TW" altLang="en-US" dirty="0"/>
              <a:t>公都子曰：「滕更之在門也，若在所禮。而不答，何也？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滕</a:t>
            </a:r>
            <a:r>
              <a:rPr lang="zh-TW" altLang="en-US" sz="3200" dirty="0">
                <a:solidFill>
                  <a:srgbClr val="00B050"/>
                </a:solidFill>
              </a:rPr>
              <a:t>更，滕君之弟，來學於孟子也。言國君之弟而樂在門人中，宜答見禮，而夫子不答，何也</a:t>
            </a:r>
            <a:r>
              <a:rPr lang="zh-TW" altLang="en-US" sz="3200" dirty="0" smtClean="0">
                <a:solidFill>
                  <a:srgbClr val="00B050"/>
                </a:solidFill>
              </a:rPr>
              <a:t>？</a:t>
            </a:r>
            <a:endParaRPr lang="en-US" altLang="zh-TW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36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不屑之教：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43</a:t>
            </a:r>
            <a:r>
              <a:rPr lang="zh-TW" altLang="en-US" dirty="0" smtClean="0"/>
              <a:t>章　　　　　　　　</a:t>
            </a:r>
            <a:r>
              <a:rPr lang="zh-TW" altLang="en-US" sz="32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/>
            </a:r>
            <a:br>
              <a:rPr lang="zh-TW" altLang="en-US" sz="32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</a:b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44245" y="1433945"/>
            <a:ext cx="11639774" cy="5612314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孟子</a:t>
            </a:r>
            <a:r>
              <a:rPr lang="zh-TW" altLang="en-US" dirty="0"/>
              <a:t>曰：「挾貴而問，挾賢而問，挾長而問，挾有勳勞而問，挾故而問，皆所不答也。滕更有二焉。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>
              <a:buFont typeface="Wingdings" panose="05000000000000000000" pitchFamily="2" charset="2"/>
              <a:buChar char="l"/>
            </a:pPr>
            <a:r>
              <a:rPr lang="zh-TW" altLang="en-US" dirty="0" smtClean="0">
                <a:solidFill>
                  <a:srgbClr val="FF0000"/>
                </a:solidFill>
              </a:rPr>
              <a:t>挾</a:t>
            </a:r>
            <a:r>
              <a:rPr lang="zh-TW" altLang="en-US" dirty="0">
                <a:solidFill>
                  <a:srgbClr val="00B050"/>
                </a:solidFill>
              </a:rPr>
              <a:t>，</a:t>
            </a:r>
            <a:r>
              <a:rPr lang="zh-TW" altLang="en-US" dirty="0" smtClean="0">
                <a:solidFill>
                  <a:srgbClr val="00B050"/>
                </a:solidFill>
              </a:rPr>
              <a:t>接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音協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solidFill>
                  <a:srgbClr val="00B050"/>
                </a:solidFill>
              </a:rPr>
              <a:t>也</a:t>
            </a:r>
            <a:r>
              <a:rPr lang="zh-TW" altLang="en-US" dirty="0">
                <a:solidFill>
                  <a:srgbClr val="00B050"/>
                </a:solidFill>
              </a:rPr>
              <a:t>。接己之貴勢，接己之有賢才，接己長老，接己嘗有功勞之恩，接己與師有故舊之好，凡</a:t>
            </a:r>
            <a:r>
              <a:rPr lang="zh-TW" altLang="en-US" dirty="0">
                <a:solidFill>
                  <a:srgbClr val="FF0000"/>
                </a:solidFill>
              </a:rPr>
              <a:t>恃</a:t>
            </a:r>
            <a:r>
              <a:rPr lang="zh-TW" altLang="en-US" dirty="0">
                <a:solidFill>
                  <a:srgbClr val="00B050"/>
                </a:solidFill>
              </a:rPr>
              <a:t>此五者而以學問，望師之待以異意而教之，皆所不當答。滕更有二焉，</a:t>
            </a:r>
            <a:r>
              <a:rPr lang="zh-TW" altLang="en-US" u="sng" dirty="0">
                <a:solidFill>
                  <a:srgbClr val="00B050"/>
                </a:solidFill>
              </a:rPr>
              <a:t>接貴接賢</a:t>
            </a:r>
            <a:r>
              <a:rPr lang="zh-TW" altLang="en-US" dirty="0">
                <a:solidFill>
                  <a:srgbClr val="00B050"/>
                </a:solidFill>
              </a:rPr>
              <a:t>，故不答矣</a:t>
            </a:r>
            <a:r>
              <a:rPr lang="zh-TW" altLang="en-US" dirty="0" smtClean="0">
                <a:solidFill>
                  <a:srgbClr val="00B050"/>
                </a:solidFill>
              </a:rPr>
              <a:t>。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(《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集韻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》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：接，檄頰切，音協。與挾同。亦持也。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</a:p>
          <a:p>
            <a:pPr>
              <a:buFont typeface="Wingdings" panose="05000000000000000000" pitchFamily="2" charset="2"/>
              <a:buChar char="l"/>
            </a:pPr>
            <a:r>
              <a:rPr lang="zh-TW" altLang="en-US" dirty="0" smtClean="0"/>
              <a:t>君子</a:t>
            </a:r>
            <a:r>
              <a:rPr lang="zh-TW" altLang="en-US" dirty="0"/>
              <a:t>雖誨人不倦，又惡夫意之不誠者。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866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易子而</a:t>
            </a:r>
            <a:r>
              <a:rPr lang="zh-TW" altLang="en-US" dirty="0" smtClean="0">
                <a:solidFill>
                  <a:srgbClr val="FF0000"/>
                </a:solidFill>
              </a:rPr>
              <a:t>教：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18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371600"/>
            <a:ext cx="10842875" cy="4987636"/>
          </a:xfrm>
        </p:spPr>
        <p:txBody>
          <a:bodyPr>
            <a:noAutofit/>
          </a:bodyPr>
          <a:lstStyle/>
          <a:p>
            <a:r>
              <a:rPr lang="zh-TW" altLang="en-US" dirty="0"/>
              <a:t>公孫丑曰</a:t>
            </a:r>
            <a:r>
              <a:rPr lang="zh-TW" altLang="en-US" dirty="0" smtClean="0"/>
              <a:t>：「君子</a:t>
            </a:r>
            <a:r>
              <a:rPr lang="zh-TW" altLang="en-US" dirty="0"/>
              <a:t>之不教子，何</a:t>
            </a:r>
            <a:r>
              <a:rPr lang="zh-TW" altLang="en-US" dirty="0" smtClean="0"/>
              <a:t>也？」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問</a:t>
            </a:r>
            <a:r>
              <a:rPr lang="zh-TW" altLang="en-US" dirty="0">
                <a:solidFill>
                  <a:srgbClr val="00B050"/>
                </a:solidFill>
              </a:rPr>
              <a:t>父子不親教，何也</a:t>
            </a:r>
            <a:r>
              <a:rPr lang="zh-TW" altLang="en-US" dirty="0" smtClean="0">
                <a:solidFill>
                  <a:srgbClr val="00B050"/>
                </a:solidFill>
              </a:rPr>
              <a:t>？</a:t>
            </a:r>
            <a:endParaRPr lang="en-US" altLang="zh-TW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34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離婁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18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12234" y="1371600"/>
            <a:ext cx="11530361" cy="4539622"/>
          </a:xfrm>
        </p:spPr>
        <p:txBody>
          <a:bodyPr>
            <a:noAutofit/>
          </a:bodyPr>
          <a:lstStyle/>
          <a:p>
            <a:pPr marL="57150" indent="-457200"/>
            <a:r>
              <a:rPr lang="zh-TW" altLang="en-US" dirty="0"/>
              <a:t>孟子曰：「勢不行也。教者必以正。以正不行，繼之以怒。繼之以怒，則反夷矣。夫子教我以正，夫子未出於正也，則是父子相夷也。父子相夷，則惡矣。」</a:t>
            </a:r>
            <a:endParaRPr lang="en-US" altLang="zh-TW" dirty="0"/>
          </a:p>
          <a:p>
            <a:pPr marL="857250" lvl="2" indent="-457200"/>
            <a:r>
              <a:rPr lang="zh-TW" altLang="en-US" sz="2800" dirty="0" smtClean="0">
                <a:solidFill>
                  <a:srgbClr val="00B050"/>
                </a:solidFill>
              </a:rPr>
              <a:t>父親</a:t>
            </a:r>
            <a:r>
              <a:rPr lang="zh-TW" altLang="en-US" sz="2800" dirty="0">
                <a:solidFill>
                  <a:srgbClr val="00B050"/>
                </a:solidFill>
              </a:rPr>
              <a:t>教子，其勢不行。教以正道，而不能行，則責怒之。夷，傷也。父子相責怒，則傷義矣</a:t>
            </a:r>
            <a:r>
              <a:rPr lang="zh-TW" altLang="en-US" sz="2800" dirty="0" smtClean="0">
                <a:solidFill>
                  <a:srgbClr val="00B050"/>
                </a:solidFill>
              </a:rPr>
              <a:t>。</a:t>
            </a:r>
            <a:endParaRPr lang="zh-TW" altLang="en-US" sz="28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62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離婁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18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12234" y="1371600"/>
            <a:ext cx="11530361" cy="4539622"/>
          </a:xfrm>
        </p:spPr>
        <p:txBody>
          <a:bodyPr>
            <a:noAutofit/>
          </a:bodyPr>
          <a:lstStyle/>
          <a:p>
            <a:r>
              <a:rPr lang="zh-TW" altLang="en-US" dirty="0" smtClean="0"/>
              <a:t>古</a:t>
            </a:r>
            <a:r>
              <a:rPr lang="zh-TW" altLang="en-US" dirty="0"/>
              <a:t>者易子而教之，父子</a:t>
            </a:r>
            <a:r>
              <a:rPr lang="zh-TW" altLang="en-US" dirty="0" smtClean="0"/>
              <a:t>之</a:t>
            </a:r>
            <a:r>
              <a:rPr lang="zh-TW" altLang="en-US" dirty="0"/>
              <a:t>閒</a:t>
            </a:r>
            <a:r>
              <a:rPr lang="zh-TW" altLang="en-US" dirty="0" smtClean="0"/>
              <a:t>不</a:t>
            </a:r>
            <a:r>
              <a:rPr lang="zh-TW" altLang="en-US" dirty="0"/>
              <a:t>責善，責善則離，離則不祥莫大焉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易</a:t>
            </a:r>
            <a:r>
              <a:rPr lang="zh-TW" altLang="en-US" sz="3200" dirty="0">
                <a:solidFill>
                  <a:srgbClr val="00B050"/>
                </a:solidFill>
              </a:rPr>
              <a:t>子而教，不欲自相責以善也。父子主恩，離則不祥莫大焉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en-US" altLang="zh-TW" sz="3200" dirty="0" smtClean="0">
              <a:solidFill>
                <a:srgbClr val="00B050"/>
              </a:solidFill>
            </a:endParaRPr>
          </a:p>
          <a:p>
            <a:pPr lvl="1"/>
            <a:r>
              <a:rPr lang="zh-TW" altLang="en-US" sz="3200" dirty="0">
                <a:solidFill>
                  <a:schemeClr val="tx1"/>
                </a:solidFill>
              </a:rPr>
              <a:t>責善，朋友之道也。王氏曰：「父有爭子，何也？所謂爭者，非責善也。當不義則爭之而已矣。父之於子也如何？曰，當不義，則亦戒之而已矣</a:t>
            </a:r>
            <a:r>
              <a:rPr lang="zh-TW" altLang="en-US" sz="3200" dirty="0" smtClean="0">
                <a:solidFill>
                  <a:schemeClr val="tx1"/>
                </a:solidFill>
              </a:rPr>
              <a:t>。</a:t>
            </a:r>
            <a:endParaRPr lang="zh-TW" altLang="en-US" sz="3200" dirty="0">
              <a:solidFill>
                <a:schemeClr val="tx1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45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07210" y="994719"/>
            <a:ext cx="10842875" cy="128089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教者素</a:t>
            </a:r>
            <a:r>
              <a:rPr lang="zh-TW" altLang="en-US" sz="3200" dirty="0">
                <a:solidFill>
                  <a:srgbClr val="FF0000"/>
                </a:solidFill>
              </a:rPr>
              <a:t>養</a:t>
            </a:r>
            <a:r>
              <a:rPr lang="zh-TW" altLang="en-US" sz="3200" dirty="0" smtClean="0">
                <a:solidFill>
                  <a:srgbClr val="FF0000"/>
                </a:solidFill>
              </a:rPr>
              <a:t>：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4237571640"/>
              </p:ext>
            </p:extLst>
          </p:nvPr>
        </p:nvGraphicFramePr>
        <p:xfrm>
          <a:off x="2499592" y="82357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9543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樂育英才：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盡心上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20</a:t>
            </a:r>
            <a:r>
              <a:rPr lang="zh-TW" altLang="en-US" dirty="0" smtClean="0"/>
              <a:t>章  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51709"/>
            <a:ext cx="10842875" cy="5218545"/>
          </a:xfrm>
        </p:spPr>
        <p:txBody>
          <a:bodyPr>
            <a:normAutofit fontScale="92500"/>
          </a:bodyPr>
          <a:lstStyle/>
          <a:p>
            <a:r>
              <a:rPr lang="zh-CN" altLang="en-US" dirty="0" smtClean="0"/>
              <a:t>孟子曰：「君子有三樂，而王天下不與存焉。父母俱存，兄弟無故，一樂也。仰不愧於天，俯不怍於人，二樂也。得天下英才而教育之，三樂也。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天下之樂不得與此三樂之中。兄弟無故，無他故。不愧天，又不怍人，心正無邪也。育，養也。教養英才，成之以道，皆樂也。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君子有三樂，而王天下不與存焉。」</a:t>
            </a:r>
            <a:r>
              <a:rPr lang="zh-CN" altLang="en-US" dirty="0" smtClean="0">
                <a:solidFill>
                  <a:srgbClr val="00B050"/>
                </a:solidFill>
              </a:rPr>
              <a:t>（</a:t>
            </a:r>
            <a:r>
              <a:rPr lang="zh-CN" altLang="en-US" dirty="0">
                <a:solidFill>
                  <a:srgbClr val="00B050"/>
                </a:solidFill>
              </a:rPr>
              <a:t>君子重言，是美之也</a:t>
            </a:r>
            <a:r>
              <a:rPr lang="zh-CN" altLang="en-US" dirty="0" smtClean="0">
                <a:solidFill>
                  <a:srgbClr val="00B050"/>
                </a:solidFill>
              </a:rPr>
              <a:t>。）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69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先知先覺</a:t>
            </a:r>
            <a:r>
              <a:rPr lang="zh-TW" altLang="en-US" dirty="0" smtClean="0">
                <a:solidFill>
                  <a:srgbClr val="FF0000"/>
                </a:solidFill>
              </a:rPr>
              <a:t>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57300"/>
            <a:ext cx="10842875" cy="5465618"/>
          </a:xfrm>
        </p:spPr>
        <p:txBody>
          <a:bodyPr>
            <a:normAutofit/>
          </a:bodyPr>
          <a:lstStyle/>
          <a:p>
            <a:r>
              <a:rPr lang="zh-TW" altLang="en-US" dirty="0"/>
              <a:t>萬章問曰：「人有言</a:t>
            </a:r>
            <a:r>
              <a:rPr lang="en-US" altLang="zh-TW" dirty="0"/>
              <a:t>『</a:t>
            </a:r>
            <a:r>
              <a:rPr lang="zh-TW" altLang="en-US" dirty="0"/>
              <a:t>伊尹以割烹要湯</a:t>
            </a:r>
            <a:r>
              <a:rPr lang="en-US" altLang="zh-TW" dirty="0"/>
              <a:t>』</a:t>
            </a:r>
            <a:r>
              <a:rPr lang="zh-TW" altLang="en-US" dirty="0"/>
              <a:t>，有諸？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人</a:t>
            </a:r>
            <a:r>
              <a:rPr lang="zh-TW" altLang="en-US" dirty="0">
                <a:solidFill>
                  <a:srgbClr val="00B050"/>
                </a:solidFill>
              </a:rPr>
              <a:t>言伊尹負鼎俎</a:t>
            </a:r>
            <a:r>
              <a:rPr lang="zh-TW" altLang="en-US" dirty="0" smtClean="0">
                <a:solidFill>
                  <a:srgbClr val="00B050"/>
                </a:solidFill>
              </a:rPr>
              <a:t>而干湯</a:t>
            </a:r>
            <a:r>
              <a:rPr lang="zh-TW" altLang="en-US" dirty="0">
                <a:solidFill>
                  <a:srgbClr val="00B050"/>
                </a:solidFill>
              </a:rPr>
              <a:t>，有之否</a:t>
            </a:r>
            <a:r>
              <a:rPr lang="zh-TW" altLang="en-US" dirty="0" smtClean="0">
                <a:solidFill>
                  <a:srgbClr val="00B050"/>
                </a:solidFill>
              </a:rPr>
              <a:t>？</a:t>
            </a:r>
            <a:endParaRPr lang="en-US" altLang="zh-TW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孟子</a:t>
            </a:r>
            <a:r>
              <a:rPr lang="zh-TW" altLang="en-US" dirty="0"/>
              <a:t>曰：「</a:t>
            </a:r>
            <a:r>
              <a:rPr lang="zh-TW" altLang="en-US"/>
              <a:t>否</a:t>
            </a:r>
            <a:r>
              <a:rPr lang="zh-TW" altLang="en-US" smtClean="0"/>
              <a:t>，不然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否</a:t>
            </a:r>
            <a:r>
              <a:rPr lang="zh-TW" altLang="en-US" dirty="0">
                <a:solidFill>
                  <a:srgbClr val="00B050"/>
                </a:solidFill>
              </a:rPr>
              <a:t>，不也，不如是也</a:t>
            </a:r>
            <a:r>
              <a:rPr lang="zh-TW" altLang="en-US" dirty="0" smtClean="0">
                <a:solidFill>
                  <a:srgbClr val="00B050"/>
                </a:solidFill>
              </a:rPr>
              <a:t>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79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先知先覺</a:t>
            </a:r>
            <a:r>
              <a:rPr lang="zh-TW" altLang="en-US" dirty="0" smtClean="0">
                <a:solidFill>
                  <a:srgbClr val="FF0000"/>
                </a:solidFill>
              </a:rPr>
              <a:t>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57300"/>
            <a:ext cx="10842875" cy="5465618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伊尹</a:t>
            </a:r>
            <a:r>
              <a:rPr lang="zh-TW" altLang="en-US" dirty="0"/>
              <a:t>耕於有莘之野，而樂堯、舜之道焉。非其義也，非其道也，祿之以天下弗顧也，係馬千駟弗視也。非其義也，非其道</a:t>
            </a:r>
            <a:r>
              <a:rPr lang="zh-TW" altLang="en-US" dirty="0" smtClean="0"/>
              <a:t>也，一</a:t>
            </a:r>
            <a:r>
              <a:rPr lang="zh-TW" altLang="en-US" dirty="0"/>
              <a:t>介不以與人，一介不以取諸人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有</a:t>
            </a:r>
            <a:r>
              <a:rPr lang="zh-TW" altLang="en-US" sz="3200" dirty="0">
                <a:solidFill>
                  <a:srgbClr val="00B050"/>
                </a:solidFill>
              </a:rPr>
              <a:t>莘，國名。伊尹初隱之時，耕於有莘之國，樂仁義之道。非仁義之道者，雖以天下之祿加之，不一顧而覦也。千駟，四千匹也，雖多，不一眄視也。一介草不以與人，亦不以取於人也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319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先知先覺：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88373" y="1257299"/>
            <a:ext cx="11388436" cy="5544617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湯</a:t>
            </a:r>
            <a:r>
              <a:rPr lang="zh-TW" altLang="en-US" dirty="0"/>
              <a:t>使人以幣聘之，囂囂然曰：</a:t>
            </a:r>
            <a:r>
              <a:rPr lang="en-US" altLang="zh-TW" dirty="0"/>
              <a:t>『</a:t>
            </a:r>
            <a:r>
              <a:rPr lang="zh-TW" altLang="en-US" dirty="0"/>
              <a:t>我何以湯之聘幣為哉？我豈若處畎畝之中，由是以樂堯、舜之道哉？</a:t>
            </a:r>
            <a:r>
              <a:rPr lang="en-US" altLang="zh-TW" dirty="0" smtClean="0">
                <a:solidFill>
                  <a:srgbClr val="00B050"/>
                </a:solidFill>
              </a:rPr>
              <a:t>』</a:t>
            </a:r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湯</a:t>
            </a:r>
            <a:r>
              <a:rPr lang="zh-TW" altLang="en-US" sz="3200" dirty="0">
                <a:solidFill>
                  <a:srgbClr val="00B050"/>
                </a:solidFill>
              </a:rPr>
              <a:t>聞其賢，以玄纁之幣帛往聘之，囂囂然，自得之志，無欲之貌也。曰：豈若居畎畝之中而無憂哉，樂我堯、舜仁義之道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28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先知先覺：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88373" y="1257299"/>
            <a:ext cx="11388436" cy="5544617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湯</a:t>
            </a:r>
            <a:r>
              <a:rPr lang="zh-TW" altLang="en-US" dirty="0"/>
              <a:t>三使往聘之，既而幡然改曰：</a:t>
            </a:r>
            <a:r>
              <a:rPr lang="en-US" altLang="zh-TW" dirty="0"/>
              <a:t>『</a:t>
            </a:r>
            <a:r>
              <a:rPr lang="zh-TW" altLang="en-US" dirty="0"/>
              <a:t>與我處畎畝之中，由是以樂堯、舜之道，吾豈若使是君為堯、舜之君哉！吾豈若使是民為堯、舜之民哉！吾豈若於吾身親見之哉</a:t>
            </a:r>
            <a:r>
              <a:rPr lang="zh-TW" altLang="en-US" dirty="0" smtClean="0"/>
              <a:t>！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幡</a:t>
            </a:r>
            <a:r>
              <a:rPr lang="zh-TW" altLang="en-US" sz="3200" dirty="0">
                <a:solidFill>
                  <a:srgbClr val="00B050"/>
                </a:solidFill>
              </a:rPr>
              <a:t>，反也。三聘既至，而後幡然改本之計，欲就湯聘，以行其道，使君為堯、舜之君，使民為堯、舜之民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66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先知先覺：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16926"/>
            <a:ext cx="10842875" cy="4819865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天</a:t>
            </a:r>
            <a:r>
              <a:rPr lang="zh-TW" altLang="en-US" dirty="0"/>
              <a:t>之生此民也，</a:t>
            </a:r>
            <a:r>
              <a:rPr lang="zh-TW" altLang="en-US" dirty="0">
                <a:solidFill>
                  <a:srgbClr val="FF0000"/>
                </a:solidFill>
              </a:rPr>
              <a:t>使先知覺後知，使先覺覺後覺也</a:t>
            </a:r>
            <a:r>
              <a:rPr lang="zh-TW" altLang="en-US" dirty="0"/>
              <a:t>。予，天民之先覺者也，予將以斯道覺斯民也，非予覺之而誰也？</a:t>
            </a:r>
            <a:r>
              <a:rPr lang="en-US" altLang="zh-TW" dirty="0" smtClean="0">
                <a:solidFill>
                  <a:schemeClr val="tx1"/>
                </a:solidFill>
              </a:rPr>
              <a:t>』</a:t>
            </a:r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覺</a:t>
            </a:r>
            <a:r>
              <a:rPr lang="zh-TW" altLang="en-US" sz="3200" dirty="0">
                <a:solidFill>
                  <a:srgbClr val="00B050"/>
                </a:solidFill>
              </a:rPr>
              <a:t>，悟也。天欲使先知之人悟後知之人，我先悟覺者也，我欲以此仁義之道覺悟此未知之民，非我悟之，將誰教乎</a:t>
            </a:r>
            <a:r>
              <a:rPr lang="zh-TW" altLang="en-US" sz="3200" dirty="0" smtClean="0">
                <a:solidFill>
                  <a:srgbClr val="00B050"/>
                </a:solidFill>
              </a:rPr>
              <a:t>？</a:t>
            </a:r>
            <a:endParaRPr lang="en-US" altLang="zh-TW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557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先知先覺：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57300"/>
            <a:ext cx="10842875" cy="5179492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思</a:t>
            </a:r>
            <a:r>
              <a:rPr lang="zh-TW" altLang="en-US" dirty="0"/>
              <a:t>天下之民，匹夫匹婦有不被堯、舜之澤者，若己推而內之溝中，其自任以天下之重如此，故就湯而說之以伐夏救民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伊尹</a:t>
            </a:r>
            <a:r>
              <a:rPr lang="zh-TW" altLang="en-US" sz="3200" dirty="0">
                <a:solidFill>
                  <a:srgbClr val="00B050"/>
                </a:solidFill>
              </a:rPr>
              <a:t>思念不以仁義之道化民者，如己推排內之溝壑中也。自任之重如此，故就湯說之伐夏桀、救民之厄也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32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57300"/>
            <a:ext cx="10842875" cy="5321920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吾未聞枉己而正人者也，況辱己以正天下者乎？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枉</a:t>
            </a:r>
            <a:r>
              <a:rPr lang="zh-TW" altLang="en-US" sz="3200" dirty="0">
                <a:solidFill>
                  <a:srgbClr val="00B050"/>
                </a:solidFill>
              </a:rPr>
              <a:t>己者尚不能以正人，況於辱己之身而有正天下者也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en-US" altLang="zh-TW" sz="3200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聖人之行不同也，或遠或近，或去或不去，歸潔其身而已矣。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不同</a:t>
            </a:r>
            <a:r>
              <a:rPr lang="zh-TW" altLang="en-US" sz="3200" dirty="0">
                <a:solidFill>
                  <a:srgbClr val="00B050"/>
                </a:solidFill>
              </a:rPr>
              <a:t>，謂所由不同，大要當同歸，但殊塗耳。或遠者，處身遠也；或近者，仕者近君也；或去者，不屑就也；或不去者，云焉能浼我也，歸絜於身不汙己而已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3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第７章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57300"/>
            <a:ext cx="10842875" cy="5455734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吾聞其以堯、舜之道要湯，未聞以割烹也。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我聞伊尹以仁義干湯，致湯為王，不聞以割烹牛羊為道。</a:t>
            </a:r>
            <a:endParaRPr lang="en-US" altLang="zh-TW" dirty="0" smtClean="0">
              <a:solidFill>
                <a:srgbClr val="00B050"/>
              </a:solidFill>
            </a:endParaRPr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伊訓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天誅造攻，自牧宮。朕載自亳。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/>
            <a:r>
              <a:rPr lang="en-US" altLang="zh-TW" dirty="0" smtClean="0">
                <a:solidFill>
                  <a:srgbClr val="00B050"/>
                </a:solidFill>
              </a:rPr>
              <a:t>《</a:t>
            </a:r>
            <a:r>
              <a:rPr lang="zh-TW" altLang="en-US" dirty="0" smtClean="0">
                <a:solidFill>
                  <a:srgbClr val="00B050"/>
                </a:solidFill>
              </a:rPr>
              <a:t>伊訓</a:t>
            </a:r>
            <a:r>
              <a:rPr lang="en-US" altLang="zh-TW" dirty="0" smtClean="0">
                <a:solidFill>
                  <a:srgbClr val="00B050"/>
                </a:solidFill>
              </a:rPr>
              <a:t>》</a:t>
            </a:r>
            <a:r>
              <a:rPr lang="zh-TW" altLang="en-US" dirty="0" smtClean="0">
                <a:solidFill>
                  <a:srgbClr val="00B050"/>
                </a:solidFill>
              </a:rPr>
              <a:t>，</a:t>
            </a:r>
            <a:r>
              <a:rPr lang="en-US" altLang="zh-TW" dirty="0" smtClean="0">
                <a:solidFill>
                  <a:srgbClr val="00B050"/>
                </a:solidFill>
              </a:rPr>
              <a:t>《</a:t>
            </a:r>
            <a:r>
              <a:rPr lang="zh-TW" altLang="en-US" dirty="0" smtClean="0">
                <a:solidFill>
                  <a:srgbClr val="00B050"/>
                </a:solidFill>
              </a:rPr>
              <a:t>尚書</a:t>
            </a:r>
            <a:r>
              <a:rPr lang="en-US" altLang="zh-TW" dirty="0" smtClean="0">
                <a:solidFill>
                  <a:srgbClr val="00B050"/>
                </a:solidFill>
              </a:rPr>
              <a:t>》</a:t>
            </a:r>
            <a:r>
              <a:rPr lang="zh-TW" altLang="en-US" dirty="0" smtClean="0">
                <a:solidFill>
                  <a:srgbClr val="00B050"/>
                </a:solidFill>
              </a:rPr>
              <a:t>逸篇名。牧宮，桀宮。朕，我也，謂湯也。載，始也。亳，殷都也。言意欲誅伐桀造作可攻計之罪者，從牧宮桀起自取之也。湯曰我始與伊尹謀之於亳，遂順天而誅之也。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99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以善養</a:t>
            </a:r>
            <a:r>
              <a:rPr lang="zh-CN" altLang="en-US" dirty="0" smtClean="0">
                <a:solidFill>
                  <a:srgbClr val="FF0000"/>
                </a:solidFill>
              </a:rPr>
              <a:t>人</a:t>
            </a:r>
            <a:r>
              <a:rPr lang="zh-TW" altLang="en-US" dirty="0" smtClean="0">
                <a:solidFill>
                  <a:srgbClr val="FF0000"/>
                </a:solidFill>
              </a:rPr>
              <a:t>：</a:t>
            </a:r>
            <a:r>
              <a:rPr lang="en-US" altLang="zh-TW" dirty="0" smtClean="0"/>
              <a:t>〈</a:t>
            </a:r>
            <a:r>
              <a:rPr lang="zh-TW" altLang="en-US" dirty="0"/>
              <a:t>離婁下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1</a:t>
            </a:r>
            <a:r>
              <a:rPr lang="zh-TW" altLang="en-US" dirty="0" smtClean="0"/>
              <a:t>６章 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27253" y="1652155"/>
            <a:ext cx="10842875" cy="4248676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孟子曰：「以善服人者，未有能服人者也。</a:t>
            </a:r>
            <a:r>
              <a:rPr lang="zh-CN" altLang="en-US" dirty="0" smtClean="0">
                <a:solidFill>
                  <a:srgbClr val="FF0000"/>
                </a:solidFill>
              </a:rPr>
              <a:t>以善養人</a:t>
            </a:r>
            <a:r>
              <a:rPr lang="zh-CN" altLang="en-US" dirty="0" smtClean="0"/>
              <a:t>，然後能服天下。天下不心服而王者，未之有也。」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以</a:t>
            </a:r>
            <a:r>
              <a:rPr lang="zh-CN" altLang="en-US" sz="3200" dirty="0">
                <a:solidFill>
                  <a:srgbClr val="00B050"/>
                </a:solidFill>
              </a:rPr>
              <a:t>善服人之道治世，謂以威力服人者也，故人不心服。以善養人，養之以仁恩，然後心服矣，若文王治於岐邑是也。天下不心服，何由而王也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0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以善養人</a:t>
            </a:r>
            <a:r>
              <a:rPr lang="zh-TW" altLang="en-US" dirty="0">
                <a:solidFill>
                  <a:srgbClr val="FF0000"/>
                </a:solidFill>
              </a:rPr>
              <a:t>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27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11219" y="1465118"/>
            <a:ext cx="10931737" cy="4894118"/>
          </a:xfrm>
        </p:spPr>
        <p:txBody>
          <a:bodyPr>
            <a:noAutofit/>
          </a:bodyPr>
          <a:lstStyle/>
          <a:p>
            <a:r>
              <a:rPr lang="zh-TW" altLang="en-US" dirty="0"/>
              <a:t>逢蒙學射於羿，盡羿之道，思天下惟羿為愈己，於是殺羿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羿</a:t>
            </a:r>
            <a:r>
              <a:rPr lang="zh-TW" altLang="en-US" sz="3200" dirty="0">
                <a:solidFill>
                  <a:srgbClr val="00B050"/>
                </a:solidFill>
              </a:rPr>
              <a:t>，有窮後羿。逢蒙，羿之家眾也。</a:t>
            </a:r>
            <a:r>
              <a:rPr lang="en-US" altLang="zh-TW" sz="3200" dirty="0">
                <a:solidFill>
                  <a:srgbClr val="00B050"/>
                </a:solidFill>
              </a:rPr>
              <a:t>《</a:t>
            </a:r>
            <a:r>
              <a:rPr lang="zh-TW" altLang="en-US" sz="3200" dirty="0">
                <a:solidFill>
                  <a:srgbClr val="00B050"/>
                </a:solidFill>
              </a:rPr>
              <a:t>春秋傳</a:t>
            </a:r>
            <a:r>
              <a:rPr lang="en-US" altLang="zh-TW" sz="3200" dirty="0">
                <a:solidFill>
                  <a:srgbClr val="00B050"/>
                </a:solidFill>
              </a:rPr>
              <a:t>》</a:t>
            </a:r>
            <a:r>
              <a:rPr lang="zh-TW" altLang="en-US" sz="3200" dirty="0">
                <a:solidFill>
                  <a:srgbClr val="00B050"/>
                </a:solidFill>
              </a:rPr>
              <a:t>曰</a:t>
            </a:r>
            <a:r>
              <a:rPr lang="zh-TW" altLang="en-US" sz="3200" dirty="0" smtClean="0">
                <a:solidFill>
                  <a:srgbClr val="00B050"/>
                </a:solidFill>
              </a:rPr>
              <a:t>：「羿</a:t>
            </a:r>
            <a:r>
              <a:rPr lang="zh-TW" altLang="en-US" sz="3200" dirty="0">
                <a:solidFill>
                  <a:srgbClr val="00B050"/>
                </a:solidFill>
              </a:rPr>
              <a:t>將歸自田，家眾殺</a:t>
            </a:r>
            <a:r>
              <a:rPr lang="zh-TW" altLang="en-US" sz="3200" dirty="0" smtClean="0">
                <a:solidFill>
                  <a:srgbClr val="00B050"/>
                </a:solidFill>
              </a:rPr>
              <a:t>之。」</a:t>
            </a:r>
            <a:endParaRPr lang="en-US" altLang="zh-TW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8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以善養人</a:t>
            </a:r>
            <a:r>
              <a:rPr lang="zh-TW" altLang="en-US" dirty="0">
                <a:solidFill>
                  <a:srgbClr val="FF0000"/>
                </a:solidFill>
              </a:rPr>
              <a:t>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27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79141" y="1465118"/>
            <a:ext cx="11563815" cy="4894118"/>
          </a:xfrm>
        </p:spPr>
        <p:txBody>
          <a:bodyPr>
            <a:noAutofit/>
          </a:bodyPr>
          <a:lstStyle/>
          <a:p>
            <a:r>
              <a:rPr lang="zh-TW" altLang="en-US" dirty="0" smtClean="0"/>
              <a:t>孟子</a:t>
            </a:r>
            <a:r>
              <a:rPr lang="zh-TW" altLang="en-US" dirty="0"/>
              <a:t>曰</a:t>
            </a:r>
            <a:r>
              <a:rPr lang="zh-TW" altLang="en-US" dirty="0" smtClean="0"/>
              <a:t>：「是</a:t>
            </a:r>
            <a:r>
              <a:rPr lang="zh-TW" altLang="en-US" dirty="0"/>
              <a:t>亦羿有罪</a:t>
            </a:r>
            <a:r>
              <a:rPr lang="zh-TW" altLang="en-US" dirty="0" smtClean="0"/>
              <a:t>焉。」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罪</a:t>
            </a:r>
            <a:r>
              <a:rPr lang="zh-TW" altLang="en-US" sz="3200" dirty="0">
                <a:solidFill>
                  <a:srgbClr val="00B050"/>
                </a:solidFill>
              </a:rPr>
              <a:t>羿不擇人也，故以下事喻</a:t>
            </a:r>
            <a:r>
              <a:rPr lang="zh-TW" altLang="en-US" sz="3200" dirty="0" smtClean="0">
                <a:solidFill>
                  <a:srgbClr val="00B050"/>
                </a:solidFill>
              </a:rPr>
              <a:t>之。</a:t>
            </a:r>
            <a:endParaRPr lang="en-US" altLang="zh-TW" sz="3200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公</a:t>
            </a:r>
            <a:r>
              <a:rPr lang="zh-TW" altLang="en-US" dirty="0"/>
              <a:t>明儀曰</a:t>
            </a:r>
            <a:r>
              <a:rPr lang="zh-TW" altLang="en-US" dirty="0" smtClean="0"/>
              <a:t>：「宜</a:t>
            </a:r>
            <a:r>
              <a:rPr lang="zh-TW" altLang="en-US" dirty="0"/>
              <a:t>若無罪</a:t>
            </a:r>
            <a:r>
              <a:rPr lang="zh-TW" altLang="en-US" dirty="0" smtClean="0"/>
              <a:t>焉。」曰：「薄</a:t>
            </a:r>
            <a:r>
              <a:rPr lang="zh-TW" altLang="en-US" dirty="0"/>
              <a:t>乎云爾，惡得無罪？鄭人使子濯孺子侵衛，衛使庾公之斯追之。子濯孺子曰</a:t>
            </a:r>
            <a:r>
              <a:rPr lang="zh-TW" altLang="en-US" dirty="0" smtClean="0"/>
              <a:t>：今日</a:t>
            </a:r>
            <a:r>
              <a:rPr lang="zh-TW" altLang="en-US" dirty="0"/>
              <a:t>我疾作，不可以執弓，吾死矣夫</a:t>
            </a:r>
            <a:r>
              <a:rPr lang="zh-TW" altLang="en-US" dirty="0" smtClean="0"/>
              <a:t>！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孺子</a:t>
            </a:r>
            <a:r>
              <a:rPr lang="zh-TW" altLang="en-US" sz="3200" dirty="0">
                <a:solidFill>
                  <a:srgbClr val="00B050"/>
                </a:solidFill>
              </a:rPr>
              <a:t>，鄭大夫。庾公，衛大夫。疾作瘧疾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8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以善養人</a:t>
            </a:r>
            <a:r>
              <a:rPr lang="zh-TW" altLang="en-US" dirty="0">
                <a:solidFill>
                  <a:srgbClr val="FF0000"/>
                </a:solidFill>
              </a:rPr>
              <a:t>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27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465118"/>
            <a:ext cx="10842875" cy="5247916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問</a:t>
            </a:r>
            <a:r>
              <a:rPr lang="zh-TW" altLang="en-US" dirty="0"/>
              <a:t>其仆曰</a:t>
            </a:r>
            <a:r>
              <a:rPr lang="zh-TW" altLang="en-US" dirty="0" smtClean="0"/>
              <a:t>：追</a:t>
            </a:r>
            <a:r>
              <a:rPr lang="zh-TW" altLang="en-US" dirty="0"/>
              <a:t>我者誰</a:t>
            </a:r>
            <a:r>
              <a:rPr lang="zh-TW" altLang="en-US" dirty="0" smtClean="0"/>
              <a:t>也’</a:t>
            </a:r>
            <a:r>
              <a:rPr lang="zh-TW" altLang="en-US" dirty="0"/>
              <a:t>其仆曰</a:t>
            </a:r>
            <a:r>
              <a:rPr lang="zh-TW" altLang="en-US" dirty="0" smtClean="0"/>
              <a:t>：庾</a:t>
            </a:r>
            <a:r>
              <a:rPr lang="zh-TW" altLang="en-US" dirty="0"/>
              <a:t>公之斯也</a:t>
            </a:r>
            <a:r>
              <a:rPr lang="zh-TW" altLang="en-US" dirty="0" smtClean="0"/>
              <a:t>。曰：吾</a:t>
            </a:r>
            <a:r>
              <a:rPr lang="zh-TW" altLang="en-US" dirty="0"/>
              <a:t>生矣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仆</a:t>
            </a:r>
            <a:r>
              <a:rPr lang="zh-TW" altLang="en-US" sz="3200" dirty="0">
                <a:solidFill>
                  <a:srgbClr val="00B050"/>
                </a:solidFill>
              </a:rPr>
              <a:t>，禦也。孺子曰：吾必生矣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en-US" altLang="zh-TW" sz="3200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其</a:t>
            </a:r>
            <a:r>
              <a:rPr lang="zh-TW" altLang="en-US" dirty="0"/>
              <a:t>仆曰</a:t>
            </a:r>
            <a:r>
              <a:rPr lang="zh-TW" altLang="en-US" dirty="0" smtClean="0"/>
              <a:t>：庾公</a:t>
            </a:r>
            <a:r>
              <a:rPr lang="zh-TW" altLang="en-US" dirty="0"/>
              <a:t>之斯，衛之善射者也。夫子曰吾生，何謂也</a:t>
            </a:r>
            <a:r>
              <a:rPr lang="zh-TW" altLang="en-US" dirty="0" smtClean="0"/>
              <a:t>？曰：庾</a:t>
            </a:r>
            <a:r>
              <a:rPr lang="zh-TW" altLang="en-US" dirty="0"/>
              <a:t>公之斯學射於尹公之他，尹公之他學射於我。夫尹公之他，端人也，其取友必端矣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端</a:t>
            </a:r>
            <a:r>
              <a:rPr lang="zh-TW" altLang="en-US" sz="3200" dirty="0">
                <a:solidFill>
                  <a:srgbClr val="00B050"/>
                </a:solidFill>
              </a:rPr>
              <a:t>人，用心不邪辟。知我是其道本所出，必不害我也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04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solidFill>
                  <a:srgbClr val="FF0000"/>
                </a:solidFill>
              </a:rPr>
              <a:t>以善養人</a:t>
            </a:r>
            <a:r>
              <a:rPr lang="zh-TW" altLang="en-US" dirty="0">
                <a:solidFill>
                  <a:srgbClr val="FF0000"/>
                </a:solidFill>
              </a:rPr>
              <a:t>： 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27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6479" y="1465117"/>
            <a:ext cx="11742234" cy="5838931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庾</a:t>
            </a:r>
            <a:r>
              <a:rPr lang="zh-TW" altLang="en-US" dirty="0"/>
              <a:t>公之斯至，曰</a:t>
            </a:r>
            <a:r>
              <a:rPr lang="zh-TW" altLang="en-US" dirty="0" smtClean="0"/>
              <a:t>：夫子</a:t>
            </a:r>
            <a:r>
              <a:rPr lang="zh-TW" altLang="en-US" dirty="0"/>
              <a:t>何為不執弓</a:t>
            </a:r>
            <a:r>
              <a:rPr lang="zh-TW" altLang="en-US" dirty="0" smtClean="0"/>
              <a:t>？曰：今日</a:t>
            </a:r>
            <a:r>
              <a:rPr lang="zh-TW" altLang="en-US" dirty="0"/>
              <a:t>我疾作，不可以執弓</a:t>
            </a:r>
            <a:r>
              <a:rPr lang="zh-TW" altLang="en-US" dirty="0" smtClean="0"/>
              <a:t>。曰：小人</a:t>
            </a:r>
            <a:r>
              <a:rPr lang="zh-TW" altLang="en-US" dirty="0"/>
              <a:t>學射於尹公之他，尹公之他學射於夫子，我不忍以夫子之道反害夫子。雖然，今日之事，君事也，我不敢廢。’抽矢叩輪，去其金，發乘矢而後</a:t>
            </a:r>
            <a:r>
              <a:rPr lang="zh-TW" altLang="en-US" dirty="0" smtClean="0"/>
              <a:t>反。」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庾</a:t>
            </a:r>
            <a:r>
              <a:rPr lang="zh-TW" altLang="en-US" dirty="0">
                <a:solidFill>
                  <a:srgbClr val="00B050"/>
                </a:solidFill>
              </a:rPr>
              <a:t>公之斯至，竟如孺子之所言。而曰：我不敢廢君事，故叩輪去鏃，使不害人，乃以射孺子，禮射四發而去。乘，四也。</a:t>
            </a:r>
            <a:r>
              <a:rPr lang="en-US" altLang="zh-TW" dirty="0">
                <a:solidFill>
                  <a:srgbClr val="00B050"/>
                </a:solidFill>
              </a:rPr>
              <a:t>《</a:t>
            </a:r>
            <a:r>
              <a:rPr lang="zh-TW" altLang="en-US" dirty="0">
                <a:solidFill>
                  <a:srgbClr val="00B050"/>
                </a:solidFill>
              </a:rPr>
              <a:t>詩</a:t>
            </a:r>
            <a:r>
              <a:rPr lang="en-US" altLang="zh-TW" dirty="0">
                <a:solidFill>
                  <a:srgbClr val="00B050"/>
                </a:solidFill>
              </a:rPr>
              <a:t>》</a:t>
            </a:r>
            <a:r>
              <a:rPr lang="zh-TW" altLang="en-US" dirty="0">
                <a:solidFill>
                  <a:srgbClr val="00B050"/>
                </a:solidFill>
              </a:rPr>
              <a:t>云</a:t>
            </a:r>
            <a:r>
              <a:rPr lang="zh-TW" altLang="en-US" dirty="0" smtClean="0">
                <a:solidFill>
                  <a:srgbClr val="00B050"/>
                </a:solidFill>
              </a:rPr>
              <a:t>：「四</a:t>
            </a:r>
            <a:r>
              <a:rPr lang="zh-TW" altLang="en-US" dirty="0">
                <a:solidFill>
                  <a:srgbClr val="00B050"/>
                </a:solidFill>
              </a:rPr>
              <a:t>矢反</a:t>
            </a:r>
            <a:r>
              <a:rPr lang="zh-TW" altLang="en-US" dirty="0" smtClean="0">
                <a:solidFill>
                  <a:srgbClr val="00B050"/>
                </a:solidFill>
              </a:rPr>
              <a:t>兮。」孟子</a:t>
            </a:r>
            <a:r>
              <a:rPr lang="zh-TW" altLang="en-US" dirty="0">
                <a:solidFill>
                  <a:srgbClr val="00B050"/>
                </a:solidFill>
              </a:rPr>
              <a:t>言是以明羿之罪，假使如子濯孺子之得尹公之他而教之，何由有逢蒙之禍乎</a:t>
            </a:r>
            <a:r>
              <a:rPr lang="zh-TW" altLang="en-US" dirty="0" smtClean="0">
                <a:solidFill>
                  <a:srgbClr val="00B050"/>
                </a:solidFill>
              </a:rPr>
              <a:t>。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376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博學反約：</a:t>
            </a:r>
            <a:r>
              <a:rPr lang="en-US" altLang="zh-TW" dirty="0" smtClean="0"/>
              <a:t>〈</a:t>
            </a:r>
            <a:r>
              <a:rPr lang="zh-TW" altLang="en-US" dirty="0"/>
              <a:t>離婁下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1</a:t>
            </a:r>
            <a:r>
              <a:rPr lang="zh-TW" altLang="en-US" dirty="0" smtClean="0"/>
              <a:t>５章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58636"/>
            <a:ext cx="10842875" cy="4352586"/>
          </a:xfrm>
        </p:spPr>
        <p:txBody>
          <a:bodyPr>
            <a:normAutofit/>
          </a:bodyPr>
          <a:lstStyle/>
          <a:p>
            <a:r>
              <a:rPr lang="zh-CN" altLang="en-US" dirty="0"/>
              <a:t>孟子曰</a:t>
            </a:r>
            <a:r>
              <a:rPr lang="zh-CN" altLang="en-US" dirty="0" smtClean="0"/>
              <a:t>：「博學</a:t>
            </a:r>
            <a:r>
              <a:rPr lang="zh-CN" altLang="en-US" dirty="0"/>
              <a:t>而詳說之，將以反說約</a:t>
            </a:r>
            <a:r>
              <a:rPr lang="zh-CN" altLang="en-US" dirty="0" smtClean="0"/>
              <a:t>也。」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博，廣。詳，悉也。廣學悉其微言而說之者，將以約說其要，意不盡知，則不能要言之也。是謂廣尋道意，還反於樸，說之美者也。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0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90336" y="808258"/>
            <a:ext cx="10842875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學者心態：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1529516462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373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循規蹈矩：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萬章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20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10591"/>
            <a:ext cx="10842875" cy="5013233"/>
          </a:xfrm>
        </p:spPr>
        <p:txBody>
          <a:bodyPr>
            <a:normAutofit/>
          </a:bodyPr>
          <a:lstStyle/>
          <a:p>
            <a:r>
              <a:rPr lang="zh-TW" altLang="en-US" dirty="0"/>
              <a:t>孟子曰</a:t>
            </a:r>
            <a:r>
              <a:rPr lang="zh-TW" altLang="en-US" dirty="0" smtClean="0"/>
              <a:t>：「羿</a:t>
            </a:r>
            <a:r>
              <a:rPr lang="zh-TW" altLang="en-US" dirty="0"/>
              <a:t>之教人射，</a:t>
            </a:r>
            <a:r>
              <a:rPr lang="zh-TW" altLang="en-US" dirty="0" smtClean="0"/>
              <a:t>必志於</a:t>
            </a:r>
            <a:r>
              <a:rPr lang="zh-TW" altLang="en-US" dirty="0"/>
              <a:t>彀。學者亦</a:t>
            </a:r>
            <a:r>
              <a:rPr lang="zh-TW" altLang="en-US" dirty="0" smtClean="0"/>
              <a:t>必志於</a:t>
            </a:r>
            <a:r>
              <a:rPr lang="zh-TW" altLang="en-US" dirty="0"/>
              <a:t>彀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羿</a:t>
            </a:r>
            <a:r>
              <a:rPr lang="zh-TW" altLang="en-US" sz="3200" dirty="0">
                <a:solidFill>
                  <a:srgbClr val="00B050"/>
                </a:solidFill>
              </a:rPr>
              <a:t>，古之善射者。彀，張弩付的者，用思要時也。學者誌道，猶射者之張也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en-US" altLang="zh-TW" sz="3200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大</a:t>
            </a:r>
            <a:r>
              <a:rPr lang="zh-TW" altLang="en-US" dirty="0"/>
              <a:t>匠誨人，必以規矩。學者亦必以</a:t>
            </a:r>
            <a:r>
              <a:rPr lang="zh-TW" altLang="en-US" dirty="0" smtClean="0"/>
              <a:t>規矩。」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大</a:t>
            </a:r>
            <a:r>
              <a:rPr lang="zh-TW" altLang="en-US" sz="3200" dirty="0">
                <a:solidFill>
                  <a:srgbClr val="00B050"/>
                </a:solidFill>
              </a:rPr>
              <a:t>匠，攻木之工。規所以為圓也，矩所以為方也。誨，教也。教人必須規矩，學者以仁義為法式，亦猶大匠以規矩者也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64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求其</a:t>
            </a:r>
            <a:r>
              <a:rPr lang="zh-TW" altLang="en-US" dirty="0" smtClean="0">
                <a:solidFill>
                  <a:srgbClr val="FF0000"/>
                </a:solidFill>
              </a:rPr>
              <a:t>放心：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告子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11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06682"/>
            <a:ext cx="10842875" cy="4404540"/>
          </a:xfrm>
        </p:spPr>
        <p:txBody>
          <a:bodyPr>
            <a:normAutofit/>
          </a:bodyPr>
          <a:lstStyle/>
          <a:p>
            <a:r>
              <a:rPr lang="zh-TW" altLang="en-US" dirty="0"/>
              <a:t>孟子曰</a:t>
            </a:r>
            <a:r>
              <a:rPr lang="zh-TW" altLang="en-US" dirty="0" smtClean="0"/>
              <a:t>：「仁</a:t>
            </a:r>
            <a:r>
              <a:rPr lang="zh-TW" altLang="en-US" dirty="0"/>
              <a:t>，人心也。義，人路也。舍其路而弗由，放其心而不知求，哀哉</a:t>
            </a:r>
            <a:r>
              <a:rPr lang="zh-TW" altLang="en-US" dirty="0" smtClean="0"/>
              <a:t>！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不行</a:t>
            </a:r>
            <a:r>
              <a:rPr lang="zh-TW" altLang="en-US" dirty="0">
                <a:solidFill>
                  <a:srgbClr val="00B050"/>
                </a:solidFill>
              </a:rPr>
              <a:t>仁義者，不由路，不求心者也，可哀憫哉</a:t>
            </a:r>
            <a:r>
              <a:rPr lang="zh-TW" altLang="en-US" dirty="0" smtClean="0">
                <a:solidFill>
                  <a:srgbClr val="00B050"/>
                </a:solidFill>
              </a:rPr>
              <a:t>。</a:t>
            </a:r>
            <a:endParaRPr lang="en-US" altLang="zh-TW" dirty="0" smtClean="0">
              <a:solidFill>
                <a:srgbClr val="00B050"/>
              </a:solidFill>
            </a:endParaRPr>
          </a:p>
          <a:p>
            <a:r>
              <a:rPr lang="zh-TW" altLang="en-US" dirty="0" smtClean="0"/>
              <a:t>人</a:t>
            </a:r>
            <a:r>
              <a:rPr lang="zh-TW" altLang="en-US" dirty="0"/>
              <a:t>有雞犬放，則知求之；有放心，而不知求。學問之道無他，求其放心而已</a:t>
            </a:r>
            <a:r>
              <a:rPr lang="zh-TW" altLang="en-US" dirty="0" smtClean="0"/>
              <a:t>矣。」</a:t>
            </a:r>
            <a:endParaRPr lang="en-US" altLang="zh-TW" dirty="0" smtClean="0"/>
          </a:p>
          <a:p>
            <a:pPr lvl="1"/>
            <a:r>
              <a:rPr lang="zh-TW" altLang="en-US" dirty="0" smtClean="0">
                <a:solidFill>
                  <a:srgbClr val="00B050"/>
                </a:solidFill>
              </a:rPr>
              <a:t>人</a:t>
            </a:r>
            <a:r>
              <a:rPr lang="zh-TW" altLang="en-US" dirty="0">
                <a:solidFill>
                  <a:srgbClr val="00B050"/>
                </a:solidFill>
              </a:rPr>
              <a:t>知求雞犬，莫知求其心者，惑也。學問所以求之矣</a:t>
            </a:r>
            <a:r>
              <a:rPr lang="zh-TW" altLang="en-US" dirty="0" smtClean="0">
                <a:solidFill>
                  <a:srgbClr val="00B050"/>
                </a:solidFill>
              </a:rPr>
              <a:t>。</a:t>
            </a:r>
            <a:endParaRPr lang="en-US" altLang="zh-TW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799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專心致志：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告子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第９章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01083" y="1298222"/>
            <a:ext cx="11630722" cy="4955822"/>
          </a:xfrm>
        </p:spPr>
        <p:txBody>
          <a:bodyPr>
            <a:noAutofit/>
          </a:bodyPr>
          <a:lstStyle/>
          <a:p>
            <a:r>
              <a:rPr lang="zh-CN" altLang="en-US" dirty="0" smtClean="0"/>
              <a:t>孟子曰：「無或乎王之不智也。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王</a:t>
            </a:r>
            <a:r>
              <a:rPr lang="zh-CN" altLang="en-US" dirty="0">
                <a:solidFill>
                  <a:srgbClr val="00B050"/>
                </a:solidFill>
              </a:rPr>
              <a:t>，齊王也。或，怪也。時人有怪王不智而孟子不輔之，故言此也</a:t>
            </a:r>
            <a:r>
              <a:rPr lang="zh-CN" altLang="en-US" dirty="0" smtClean="0">
                <a:solidFill>
                  <a:srgbClr val="00B050"/>
                </a:solidFill>
              </a:rPr>
              <a:t>。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雖有天下易生之物也，</a:t>
            </a:r>
            <a:r>
              <a:rPr lang="zh-CN" altLang="en-US" dirty="0" smtClean="0">
                <a:solidFill>
                  <a:srgbClr val="FF0000"/>
                </a:solidFill>
              </a:rPr>
              <a:t>一日暴之，十日寒之</a:t>
            </a:r>
            <a:r>
              <a:rPr lang="zh-CN" altLang="en-US" dirty="0" smtClean="0"/>
              <a:t>，未有能生者也，吾見亦罕矣。吾退而寒之者至矣，吾如有萌焉？何哉？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種</a:t>
            </a:r>
            <a:r>
              <a:rPr lang="zh-CN" altLang="en-US" dirty="0">
                <a:solidFill>
                  <a:srgbClr val="00B050"/>
                </a:solidFill>
              </a:rPr>
              <a:t>易生之草木</a:t>
            </a:r>
            <a:r>
              <a:rPr lang="zh-CN" altLang="en-US" dirty="0" smtClean="0">
                <a:solidFill>
                  <a:srgbClr val="00B050"/>
                </a:solidFill>
              </a:rPr>
              <a:t>五</a:t>
            </a:r>
            <a:r>
              <a:rPr lang="zh-TW" altLang="en-US" dirty="0" smtClean="0">
                <a:solidFill>
                  <a:srgbClr val="00B050"/>
                </a:solidFill>
              </a:rPr>
              <a:t>穀</a:t>
            </a:r>
            <a:r>
              <a:rPr lang="zh-CN" altLang="en-US" dirty="0" smtClean="0">
                <a:solidFill>
                  <a:srgbClr val="00B050"/>
                </a:solidFill>
              </a:rPr>
              <a:t>，</a:t>
            </a:r>
            <a:r>
              <a:rPr lang="zh-CN" altLang="en-US" dirty="0">
                <a:solidFill>
                  <a:srgbClr val="00B050"/>
                </a:solidFill>
              </a:rPr>
              <a:t>一日暴溫之，十日陰寒以殺之，物何能生？我亦希見於王，既見而退，寒之者至，謂左右佞諂順意者多。譬諸萬物，何由得有萌牙生也</a:t>
            </a:r>
            <a:r>
              <a:rPr lang="zh-CN" altLang="en-US" dirty="0" smtClean="0">
                <a:solidFill>
                  <a:srgbClr val="00B050"/>
                </a:solidFill>
              </a:rPr>
              <a:t>？</a:t>
            </a:r>
            <a:endParaRPr lang="zh-TW" altLang="en-US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44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第９章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98222"/>
            <a:ext cx="10842875" cy="495582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今夫弈之為數，小數也，不</a:t>
            </a:r>
            <a:r>
              <a:rPr lang="zh-CN" altLang="en-US" dirty="0" smtClean="0">
                <a:solidFill>
                  <a:srgbClr val="FF0000"/>
                </a:solidFill>
              </a:rPr>
              <a:t>專心致志</a:t>
            </a:r>
            <a:r>
              <a:rPr lang="zh-CN" altLang="en-US" dirty="0" smtClean="0"/>
              <a:t>，則不得也。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弈</a:t>
            </a:r>
            <a:r>
              <a:rPr lang="zh-CN" altLang="en-US" sz="3200" dirty="0">
                <a:solidFill>
                  <a:srgbClr val="00B050"/>
                </a:solidFill>
              </a:rPr>
              <a:t>，博也，或曰圍棋。</a:t>
            </a:r>
            <a:r>
              <a:rPr lang="en-US" altLang="zh-CN" sz="3200" dirty="0">
                <a:solidFill>
                  <a:srgbClr val="00B050"/>
                </a:solidFill>
              </a:rPr>
              <a:t>《</a:t>
            </a:r>
            <a:r>
              <a:rPr lang="zh-CN" altLang="en-US" sz="3200" dirty="0">
                <a:solidFill>
                  <a:srgbClr val="00B050"/>
                </a:solidFill>
              </a:rPr>
              <a:t>論語</a:t>
            </a:r>
            <a:r>
              <a:rPr lang="en-US" altLang="zh-CN" sz="3200" dirty="0">
                <a:solidFill>
                  <a:srgbClr val="00B050"/>
                </a:solidFill>
              </a:rPr>
              <a:t>》</a:t>
            </a:r>
            <a:r>
              <a:rPr lang="zh-CN" altLang="en-US" sz="3200" dirty="0">
                <a:solidFill>
                  <a:srgbClr val="00B050"/>
                </a:solidFill>
              </a:rPr>
              <a:t>曰</a:t>
            </a:r>
            <a:r>
              <a:rPr lang="zh-CN" altLang="en-US" sz="3200" dirty="0" smtClean="0">
                <a:solidFill>
                  <a:srgbClr val="00B050"/>
                </a:solidFill>
              </a:rPr>
              <a:t>：「不</a:t>
            </a:r>
            <a:r>
              <a:rPr lang="zh-CN" altLang="en-US" sz="3200" dirty="0">
                <a:solidFill>
                  <a:srgbClr val="00B050"/>
                </a:solidFill>
              </a:rPr>
              <a:t>有博弈者</a:t>
            </a:r>
            <a:r>
              <a:rPr lang="zh-CN" altLang="en-US" sz="3200" dirty="0" smtClean="0">
                <a:solidFill>
                  <a:srgbClr val="00B050"/>
                </a:solidFill>
              </a:rPr>
              <a:t>乎？」數</a:t>
            </a:r>
            <a:r>
              <a:rPr lang="zh-CN" altLang="en-US" sz="3200" dirty="0">
                <a:solidFill>
                  <a:srgbClr val="00B050"/>
                </a:solidFill>
              </a:rPr>
              <a:t>，技也。雖小技，不專心則不得也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弈秋，通國之善弈者也，使弈秋誨二人弈，其一人專心致志，惟弈秋之為聽；一人雖聽之，一心以為有鴻鵠將至，思援弓</a:t>
            </a:r>
            <a:r>
              <a:rPr lang="zh-CN" altLang="en-US" dirty="0" smtClean="0">
                <a:solidFill>
                  <a:srgbClr val="FF0000"/>
                </a:solidFill>
              </a:rPr>
              <a:t>繳</a:t>
            </a:r>
            <a:r>
              <a:rPr lang="zh-CN" altLang="en-US" dirty="0" smtClean="0"/>
              <a:t>而射之，雖與之俱學，弗若之矣。</a:t>
            </a:r>
            <a:endParaRPr lang="en-US" altLang="zh-CN" dirty="0" smtClean="0"/>
          </a:p>
          <a:p>
            <a:pPr lvl="1"/>
            <a:r>
              <a:rPr lang="zh-TW" altLang="en-US" dirty="0" smtClean="0"/>
              <a:t>繳：</a:t>
            </a:r>
            <a:r>
              <a:rPr lang="en-US" altLang="zh-CN" dirty="0" err="1" smtClean="0"/>
              <a:t>zhuó</a:t>
            </a:r>
            <a:r>
              <a:rPr lang="zh-CN" altLang="en-US" dirty="0" smtClean="0"/>
              <a:t> </a:t>
            </a:r>
            <a:r>
              <a:rPr lang="zh-TW" altLang="en-US" dirty="0" smtClean="0"/>
              <a:t>繫</a:t>
            </a:r>
            <a:r>
              <a:rPr lang="zh-CN" altLang="en-US" dirty="0" smtClean="0"/>
              <a:t>在箭上的絲繩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84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告子</a:t>
            </a:r>
            <a:r>
              <a:rPr lang="zh-TW" altLang="en-US" dirty="0"/>
              <a:t>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第９章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298222"/>
            <a:ext cx="10842875" cy="495582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為是其智弗若與？曰：非然也。」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有人名秋，通一國皆謂之善弈，曰弈秋。使教二人弈，其一人惟秋所善而聽之，其一人志欲射鴻鵠，故不如也。為是謂其智不如也，曰：非也，以不致志也。故齊王之不智，亦若是。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61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循序漸進：</a:t>
            </a:r>
            <a:r>
              <a:rPr lang="en-US" altLang="zh-TW" dirty="0" smtClean="0"/>
              <a:t>〈</a:t>
            </a:r>
            <a:r>
              <a:rPr lang="zh-TW" altLang="en-US" dirty="0"/>
              <a:t>盡心上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24</a:t>
            </a:r>
            <a:r>
              <a:rPr lang="zh-TW" altLang="en-US" dirty="0" smtClean="0"/>
              <a:t>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01422"/>
            <a:ext cx="10842875" cy="4409800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孟子曰：「孔子登東山而小魯，登太山而小天下，故觀於海者難為水，游於聖人之門者難為言。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所覽大者意大，觀小者志小也。</a:t>
            </a:r>
            <a:endParaRPr lang="en-US" altLang="zh-CN" sz="3200" dirty="0" smtClean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55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循序漸進：</a:t>
            </a:r>
            <a:r>
              <a:rPr lang="en-US" altLang="zh-TW" dirty="0" smtClean="0"/>
              <a:t>〈</a:t>
            </a:r>
            <a:r>
              <a:rPr lang="zh-TW" altLang="en-US" dirty="0"/>
              <a:t>盡心上</a:t>
            </a:r>
            <a:r>
              <a:rPr lang="en-US" altLang="zh-TW" dirty="0"/>
              <a:t>〉</a:t>
            </a:r>
            <a:r>
              <a:rPr lang="zh-TW" altLang="en-US" dirty="0"/>
              <a:t>第</a:t>
            </a:r>
            <a:r>
              <a:rPr lang="en-US" altLang="zh-TW" dirty="0" smtClean="0"/>
              <a:t>24</a:t>
            </a:r>
            <a:r>
              <a:rPr lang="zh-TW" altLang="en-US" dirty="0" smtClean="0"/>
              <a:t>章 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01422"/>
            <a:ext cx="10842875" cy="5077798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觀水有術，必觀其瀾。</a:t>
            </a:r>
            <a:r>
              <a:rPr lang="zh-CN" altLang="en-US" dirty="0" smtClean="0">
                <a:solidFill>
                  <a:srgbClr val="00B050"/>
                </a:solidFill>
              </a:rPr>
              <a:t>（</a:t>
            </a:r>
            <a:r>
              <a:rPr lang="zh-CN" altLang="en-US" dirty="0">
                <a:solidFill>
                  <a:srgbClr val="00B050"/>
                </a:solidFill>
              </a:rPr>
              <a:t>瀾，水中大波也。</a:t>
            </a:r>
            <a:r>
              <a:rPr lang="zh-CN" altLang="en-US" dirty="0" smtClean="0">
                <a:solidFill>
                  <a:srgbClr val="00B050"/>
                </a:solidFill>
              </a:rPr>
              <a:t>）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日月有明，容光必照焉。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容光</a:t>
            </a:r>
            <a:r>
              <a:rPr lang="zh-CN" altLang="en-US" sz="3200" dirty="0">
                <a:solidFill>
                  <a:srgbClr val="00B050"/>
                </a:solidFill>
              </a:rPr>
              <a:t>，</a:t>
            </a:r>
            <a:r>
              <a:rPr lang="zh-CN" altLang="en-US" sz="3200" dirty="0" smtClean="0">
                <a:solidFill>
                  <a:srgbClr val="00B050"/>
                </a:solidFill>
              </a:rPr>
              <a:t>小</a:t>
            </a:r>
            <a:r>
              <a:rPr lang="zh-TW" altLang="en-US" sz="3200" dirty="0" smtClean="0">
                <a:solidFill>
                  <a:srgbClr val="00B050"/>
                </a:solidFill>
              </a:rPr>
              <a:t>郤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[</a:t>
            </a:r>
            <a:r>
              <a:rPr lang="en-GB" altLang="zh-TW" dirty="0" err="1"/>
              <a:t>xì</a:t>
            </a:r>
            <a:r>
              <a:rPr lang="zh-TW" altLang="en-US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隙</a:t>
            </a:r>
            <a:r>
              <a:rPr lang="en-US" altLang="zh-TW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]</a:t>
            </a:r>
            <a:r>
              <a:rPr lang="zh-CN" altLang="en-US" sz="3200" dirty="0" smtClean="0">
                <a:solidFill>
                  <a:srgbClr val="00B050"/>
                </a:solidFill>
              </a:rPr>
              <a:t>也</a:t>
            </a:r>
            <a:r>
              <a:rPr lang="zh-CN" altLang="en-US" sz="3200" dirty="0">
                <a:solidFill>
                  <a:srgbClr val="00B050"/>
                </a:solidFill>
              </a:rPr>
              <a:t>。言大明照幽微也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en-US" altLang="zh-CN" sz="3200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流水之為物也，</a:t>
            </a:r>
            <a:r>
              <a:rPr lang="zh-CN" altLang="en-US" dirty="0" smtClean="0">
                <a:solidFill>
                  <a:srgbClr val="FF0000"/>
                </a:solidFill>
              </a:rPr>
              <a:t>不盈科不行</a:t>
            </a:r>
            <a:r>
              <a:rPr lang="zh-CN" altLang="en-US" dirty="0" smtClean="0"/>
              <a:t>。君子之志於道也，</a:t>
            </a:r>
            <a:r>
              <a:rPr lang="zh-CN" altLang="en-US" dirty="0">
                <a:solidFill>
                  <a:srgbClr val="FF0000"/>
                </a:solidFill>
              </a:rPr>
              <a:t>不成章不達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1"/>
            <a:r>
              <a:rPr lang="zh-CN" altLang="en-US" sz="3200" dirty="0" smtClean="0">
                <a:solidFill>
                  <a:srgbClr val="00B050"/>
                </a:solidFill>
              </a:rPr>
              <a:t>盈</a:t>
            </a:r>
            <a:r>
              <a:rPr lang="zh-CN" altLang="en-US" sz="3200" dirty="0">
                <a:solidFill>
                  <a:srgbClr val="00B050"/>
                </a:solidFill>
              </a:rPr>
              <a:t>，滿也。科，</a:t>
            </a:r>
            <a:r>
              <a:rPr lang="zh-CN" altLang="en-US" sz="3200" dirty="0" smtClean="0">
                <a:solidFill>
                  <a:srgbClr val="00B050"/>
                </a:solidFill>
              </a:rPr>
              <a:t>坎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[</a:t>
            </a:r>
            <a:r>
              <a:rPr lang="zh-TW" altLang="en-US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坑穴</a:t>
            </a:r>
            <a:r>
              <a:rPr lang="en-US" altLang="zh-TW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]</a:t>
            </a:r>
            <a:r>
              <a:rPr lang="zh-CN" altLang="en-US" sz="3200" dirty="0" smtClean="0">
                <a:solidFill>
                  <a:srgbClr val="00B050"/>
                </a:solidFill>
              </a:rPr>
              <a:t>也</a:t>
            </a:r>
            <a:r>
              <a:rPr lang="zh-CN" altLang="en-US" sz="3200" dirty="0">
                <a:solidFill>
                  <a:srgbClr val="00B050"/>
                </a:solidFill>
              </a:rPr>
              <a:t>。流水滿坎乃行，以喻君子之學必至成章，乃仕進者也</a:t>
            </a:r>
            <a:r>
              <a:rPr lang="zh-CN" altLang="en-US" sz="3200" dirty="0" smtClean="0">
                <a:solidFill>
                  <a:srgbClr val="00B050"/>
                </a:solidFill>
              </a:rPr>
              <a:t>。</a:t>
            </a:r>
            <a:endParaRPr lang="zh-TW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28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堅持以</a:t>
            </a:r>
            <a:r>
              <a:rPr lang="zh-TW" altLang="en-US" dirty="0" smtClean="0">
                <a:solidFill>
                  <a:srgbClr val="FF0000"/>
                </a:solidFill>
              </a:rPr>
              <a:t>恆：</a:t>
            </a:r>
            <a:r>
              <a:rPr lang="en-US" altLang="zh-TW" dirty="0" smtClean="0"/>
              <a:t>〈</a:t>
            </a:r>
            <a:r>
              <a:rPr lang="zh-TW" altLang="en-US" dirty="0"/>
              <a:t>盡心下</a:t>
            </a:r>
            <a:r>
              <a:rPr lang="en-US" altLang="zh-TW" dirty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21</a:t>
            </a:r>
            <a:r>
              <a:rPr lang="zh-TW" altLang="en-US" dirty="0" smtClean="0"/>
              <a:t>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548245"/>
            <a:ext cx="10842875" cy="5443570"/>
          </a:xfrm>
        </p:spPr>
        <p:txBody>
          <a:bodyPr>
            <a:normAutofit/>
          </a:bodyPr>
          <a:lstStyle/>
          <a:p>
            <a:r>
              <a:rPr lang="zh-TW" altLang="en-US" dirty="0"/>
              <a:t>孟子謂高子曰：「山徑之</a:t>
            </a:r>
            <a:r>
              <a:rPr lang="zh-TW" altLang="en-US" dirty="0" smtClean="0"/>
              <a:t>蹊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小路</a:t>
            </a:r>
            <a:r>
              <a:rPr lang="en-US" altLang="zh-TW" sz="2800" dirty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/>
              <a:t>間</a:t>
            </a:r>
            <a:r>
              <a:rPr lang="zh-TW" altLang="en-US" dirty="0"/>
              <a:t>介然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間隔</a:t>
            </a:r>
            <a:r>
              <a:rPr lang="en-US" altLang="zh-TW" sz="2800" dirty="0" smtClean="0">
                <a:solidFill>
                  <a:schemeClr val="tx1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>
                <a:solidFill>
                  <a:srgbClr val="FF0000"/>
                </a:solidFill>
              </a:rPr>
              <a:t>用之而成路</a:t>
            </a:r>
            <a:r>
              <a:rPr lang="zh-TW" altLang="en-US" dirty="0"/>
              <a:t>，為間不用，則茅塞之矣。今茅塞子之心矣。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高</a:t>
            </a:r>
            <a:r>
              <a:rPr lang="zh-TW" altLang="en-US" sz="3200" dirty="0">
                <a:solidFill>
                  <a:srgbClr val="00B050"/>
                </a:solidFill>
              </a:rPr>
              <a:t>子，齊人也，嘗學於孟子，鄉道而未明，則學於他術。孟子謂之曰：山徑，山之嶺有微蹊介然，人遂用之不止，則蹊成為路；為間，有間也，謂廢而不用，則茅草生而塞之，不復為路。以喻高子學於仁義之道，當遂行之而反中止，正若山路。故曰：「茅塞子之心也。</a:t>
            </a:r>
            <a:r>
              <a:rPr lang="zh-TW" altLang="en-US" sz="3200" dirty="0" smtClean="0">
                <a:solidFill>
                  <a:srgbClr val="00B050"/>
                </a:solidFill>
              </a:rPr>
              <a:t>」</a:t>
            </a:r>
            <a:endParaRPr lang="en-US" altLang="zh-TW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60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61737" y="624110"/>
            <a:ext cx="10842875" cy="927599"/>
          </a:xfrm>
        </p:spPr>
        <p:txBody>
          <a:bodyPr>
            <a:normAutofit fontScale="90000"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深造</a:t>
            </a:r>
            <a:r>
              <a:rPr lang="zh-TW" altLang="en-US" dirty="0" smtClean="0">
                <a:solidFill>
                  <a:srgbClr val="FF0000"/>
                </a:solidFill>
              </a:rPr>
              <a:t>自得：</a:t>
            </a:r>
            <a:r>
              <a:rPr lang="en-US" altLang="zh-TW" dirty="0" smtClean="0"/>
              <a:t>〈</a:t>
            </a:r>
            <a:r>
              <a:rPr lang="zh-TW" altLang="en-US" dirty="0" smtClean="0"/>
              <a:t>離婁下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14</a:t>
            </a:r>
            <a:r>
              <a:rPr lang="zh-TW" altLang="en-US" dirty="0" smtClean="0"/>
              <a:t>章  </a:t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48916" y="1456267"/>
            <a:ext cx="11155696" cy="5313987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孟子曰：「君子深造之以道，欲其自得之也。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造，致也。言君子學問之法，欲深致極竟之以知道意，欲使己得其原本，如性自有之然也。故曰欲其自得之而已。</a:t>
            </a:r>
            <a:endParaRPr lang="en-US" altLang="zh-CN" dirty="0" smtClean="0">
              <a:solidFill>
                <a:srgbClr val="00B050"/>
              </a:solidFill>
            </a:endParaRPr>
          </a:p>
          <a:p>
            <a:r>
              <a:rPr lang="zh-CN" altLang="en-US" dirty="0" smtClean="0"/>
              <a:t>自得之，則居之安；居之安，則資之深；資之深，則取之左右逢其原：故君子欲其自得之也。」</a:t>
            </a:r>
            <a:endParaRPr lang="en-US" altLang="zh-CN" dirty="0" smtClean="0"/>
          </a:p>
          <a:p>
            <a:pPr lvl="1"/>
            <a:r>
              <a:rPr lang="zh-CN" altLang="en-US" dirty="0" smtClean="0">
                <a:solidFill>
                  <a:srgbClr val="00B050"/>
                </a:solidFill>
              </a:rPr>
              <a:t>居之安，若己所自有也。資，取也。取之深，則得其根也。左右取之，在所逢遇皆知其願本也。故使君子欲其自得之也。</a:t>
            </a:r>
            <a:endParaRPr lang="zh-TW" altLang="en-US" sz="2400" dirty="0">
              <a:solidFill>
                <a:srgbClr val="00B05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107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盡心下</a:t>
            </a:r>
            <a:r>
              <a:rPr lang="en-US" altLang="zh-TW" dirty="0" smtClean="0"/>
              <a:t>〉</a:t>
            </a:r>
            <a:r>
              <a:rPr lang="zh-TW" altLang="en-US" dirty="0" smtClean="0"/>
              <a:t>第５章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661737" y="1610591"/>
            <a:ext cx="10842875" cy="4300631"/>
          </a:xfrm>
        </p:spPr>
        <p:txBody>
          <a:bodyPr>
            <a:normAutofit/>
          </a:bodyPr>
          <a:lstStyle/>
          <a:p>
            <a:r>
              <a:rPr lang="zh-TW" altLang="en-US" dirty="0"/>
              <a:t>孟子曰：「梓匠輪輿，能與人規矩，不能使人巧。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pPr lvl="1"/>
            <a:r>
              <a:rPr lang="zh-TW" altLang="en-US" sz="3200" dirty="0" smtClean="0">
                <a:solidFill>
                  <a:srgbClr val="00B050"/>
                </a:solidFill>
              </a:rPr>
              <a:t>梓</a:t>
            </a:r>
            <a:r>
              <a:rPr lang="zh-TW" altLang="en-US" sz="3200" dirty="0">
                <a:solidFill>
                  <a:srgbClr val="00B050"/>
                </a:solidFill>
              </a:rPr>
              <a:t>匠輪輿之功，能以規矩與人。人之巧在心，拙者雖得規矩，亦不能成器也。蓋喻人</a:t>
            </a:r>
            <a:r>
              <a:rPr lang="zh-TW" altLang="en-US" sz="3200" dirty="0" smtClean="0">
                <a:solidFill>
                  <a:srgbClr val="00B050"/>
                </a:solidFill>
              </a:rPr>
              <a:t>不志仁</a:t>
            </a:r>
            <a:r>
              <a:rPr lang="zh-TW" altLang="en-US" sz="3200" dirty="0">
                <a:solidFill>
                  <a:srgbClr val="00B050"/>
                </a:solidFill>
              </a:rPr>
              <a:t>，雖誦典憲，不能以善</a:t>
            </a:r>
            <a:r>
              <a:rPr lang="zh-TW" altLang="en-US" sz="3200" dirty="0" smtClean="0">
                <a:solidFill>
                  <a:srgbClr val="00B050"/>
                </a:solidFill>
              </a:rPr>
              <a:t>。</a:t>
            </a:r>
            <a:endParaRPr lang="en-US" altLang="zh-TW" sz="3200" dirty="0">
              <a:solidFill>
                <a:srgbClr val="00B050"/>
              </a:solidFill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48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996528" y="344822"/>
            <a:ext cx="3441657" cy="837207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成功精采</a:t>
            </a:r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的教學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898785325"/>
              </p:ext>
            </p:extLst>
          </p:nvPr>
        </p:nvGraphicFramePr>
        <p:xfrm>
          <a:off x="683463" y="1336006"/>
          <a:ext cx="3855084" cy="5144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420805288"/>
              </p:ext>
            </p:extLst>
          </p:nvPr>
        </p:nvGraphicFramePr>
        <p:xfrm>
          <a:off x="8124999" y="2896951"/>
          <a:ext cx="4654300" cy="35373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364370011"/>
              </p:ext>
            </p:extLst>
          </p:nvPr>
        </p:nvGraphicFramePr>
        <p:xfrm>
          <a:off x="4438185" y="2653989"/>
          <a:ext cx="4659491" cy="3956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978785417"/>
              </p:ext>
            </p:extLst>
          </p:nvPr>
        </p:nvGraphicFramePr>
        <p:xfrm>
          <a:off x="6631595" y="0"/>
          <a:ext cx="3932414" cy="3495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50033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B65EF4-A3C3-40F9-8728-09351878FE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9FB65EF4-A3C3-40F9-8728-09351878FE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1C38B0-1034-46C4-951F-9AB39055CD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551C38B0-1034-46C4-951F-9AB39055CD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96E7DA-3E40-4FD6-A47E-2F154730F7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D696E7DA-3E40-4FD6-A47E-2F154730F7C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52E99F-D304-4E9C-8859-2CEEA2318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B752E99F-D304-4E9C-8859-2CEEA2318E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6707</TotalTime>
  <Words>7736</Words>
  <Application>Microsoft Office PowerPoint</Application>
  <PresentationFormat>寬螢幕</PresentationFormat>
  <Paragraphs>355</Paragraphs>
  <Slides>58</Slides>
  <Notes>25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58</vt:i4>
      </vt:variant>
    </vt:vector>
  </HeadingPairs>
  <TitlesOfParts>
    <vt:vector size="70" baseType="lpstr">
      <vt:lpstr>標楷體</vt:lpstr>
      <vt:lpstr>標楷體</vt:lpstr>
      <vt:lpstr>微軟正黑體</vt:lpstr>
      <vt:lpstr>新細明體</vt:lpstr>
      <vt:lpstr>幼圆</vt:lpstr>
      <vt:lpstr>等线</vt:lpstr>
      <vt:lpstr>Arial</vt:lpstr>
      <vt:lpstr>Calibri</vt:lpstr>
      <vt:lpstr>Century Gothic</vt:lpstr>
      <vt:lpstr>Wingdings</vt:lpstr>
      <vt:lpstr>Wingdings 3</vt:lpstr>
      <vt:lpstr>絲縷</vt:lpstr>
      <vt:lpstr>孟子要義介紹(四)教育思想</vt:lpstr>
      <vt:lpstr>教育目標：</vt:lpstr>
      <vt:lpstr>廣明人倫：〈滕文公上〉第３章（節）</vt:lpstr>
      <vt:lpstr>廣明人倫：〈滕文公上〉第３章（節）</vt:lpstr>
      <vt:lpstr>〈滕文公上〉第４章（節）</vt:lpstr>
      <vt:lpstr>〈滕文公上〉第４章（節）</vt:lpstr>
      <vt:lpstr>〈滕文公上〉第４章（節）</vt:lpstr>
      <vt:lpstr>〈滕文公上〉第４章（節）</vt:lpstr>
      <vt:lpstr>廣明人倫：〈滕文公上〉第４章（節）</vt:lpstr>
      <vt:lpstr>廣明人倫：〈滕文公上〉第４章（節）</vt:lpstr>
      <vt:lpstr>〈滕文公上〉第４章（節）</vt:lpstr>
      <vt:lpstr>〈滕文公上〉第４章（節）</vt:lpstr>
      <vt:lpstr>先立其大：〈盡心上〉第41章 </vt:lpstr>
      <vt:lpstr>先立其大：〈盡心上〉第41章 </vt:lpstr>
      <vt:lpstr>先立其大：〈滕文公下〉第２章</vt:lpstr>
      <vt:lpstr>〈滕文公下〉第２章</vt:lpstr>
      <vt:lpstr>先立其大：〈滕文公下〉第２章</vt:lpstr>
      <vt:lpstr>教育之原則方法：</vt:lpstr>
      <vt:lpstr>來者不拒：〈盡心下〉第３0章　　</vt:lpstr>
      <vt:lpstr>來者不拒：〈盡心下〉第３0章　　</vt:lpstr>
      <vt:lpstr>來者不拒：〈盡心下〉第３0章　　</vt:lpstr>
      <vt:lpstr>因材施教：〈盡心上〉第40章 </vt:lpstr>
      <vt:lpstr>PowerPoint 簡報</vt:lpstr>
      <vt:lpstr>PowerPoint 簡報</vt:lpstr>
      <vt:lpstr>不屑之教：〈告子下〉第16章</vt:lpstr>
      <vt:lpstr>不屑之教： 〈盡心上〉第43章　　　　　　　　 </vt:lpstr>
      <vt:lpstr>不屑之教： 〈盡心上〉第43章　　　　　　　　 </vt:lpstr>
      <vt:lpstr>易子而教：〈離婁上〉第18章</vt:lpstr>
      <vt:lpstr>〈離婁上〉第18章</vt:lpstr>
      <vt:lpstr>〈離婁上〉第18章</vt:lpstr>
      <vt:lpstr>教者素養：</vt:lpstr>
      <vt:lpstr>樂育英才：〈盡心上〉第20章   </vt:lpstr>
      <vt:lpstr>先知先覺：〈萬章上〉第７章</vt:lpstr>
      <vt:lpstr>先知先覺：〈萬章上〉第７章</vt:lpstr>
      <vt:lpstr>先知先覺：〈萬章上〉第７章</vt:lpstr>
      <vt:lpstr>先知先覺：〈萬章上〉第７章</vt:lpstr>
      <vt:lpstr>先知先覺：〈萬章上〉第７章</vt:lpstr>
      <vt:lpstr>先知先覺：〈萬章上〉第７章</vt:lpstr>
      <vt:lpstr>〈萬章上〉第７章</vt:lpstr>
      <vt:lpstr>〈萬章上〉第７章</vt:lpstr>
      <vt:lpstr>以善養人：〈離婁下〉第1６章  </vt:lpstr>
      <vt:lpstr>以善養人： 〈離婁下〉第27章</vt:lpstr>
      <vt:lpstr>以善養人： 〈離婁下〉第27章</vt:lpstr>
      <vt:lpstr>以善養人： 〈離婁下〉第27章</vt:lpstr>
      <vt:lpstr>以善養人： 〈離婁下〉第27章</vt:lpstr>
      <vt:lpstr>博學反約：〈離婁下〉第1５章</vt:lpstr>
      <vt:lpstr>學者心態：</vt:lpstr>
      <vt:lpstr>循規蹈矩：〈萬章上〉第20章</vt:lpstr>
      <vt:lpstr>求其放心：〈告子上〉第11章</vt:lpstr>
      <vt:lpstr>專心致志：〈告子上〉第９章</vt:lpstr>
      <vt:lpstr>〈告子上〉第９章</vt:lpstr>
      <vt:lpstr>〈告子上〉第９章</vt:lpstr>
      <vt:lpstr>循序漸進：〈盡心上〉第24章 </vt:lpstr>
      <vt:lpstr>循序漸進：〈盡心上〉第24章 </vt:lpstr>
      <vt:lpstr>堅持以恆：〈盡心下〉第21章</vt:lpstr>
      <vt:lpstr>深造自得：〈離婁下〉第14章   </vt:lpstr>
      <vt:lpstr>〈盡心下〉第５章</vt:lpstr>
      <vt:lpstr>成功精采的教學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458</cp:revision>
  <dcterms:created xsi:type="dcterms:W3CDTF">2017-09-05T02:29:32Z</dcterms:created>
  <dcterms:modified xsi:type="dcterms:W3CDTF">2019-12-21T11:36:27Z</dcterms:modified>
</cp:coreProperties>
</file>