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66" r:id="rId2"/>
    <p:sldId id="256" r:id="rId3"/>
    <p:sldId id="257" r:id="rId4"/>
    <p:sldId id="258" r:id="rId5"/>
    <p:sldId id="261" r:id="rId6"/>
    <p:sldId id="260" r:id="rId7"/>
    <p:sldId id="263" r:id="rId8"/>
    <p:sldId id="265" r:id="rId9"/>
    <p:sldId id="267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F7CE48-9F9D-B0CC-4335-B207BC5796CB}" v="76" dt="2026-07-16T10:07:34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preen Singh (2539049)" userId="S::2539049@student.uwtsd.ac.uk::e6acf6b2-3ad2-4c99-ba8b-7cabbf0e2fac" providerId="AD" clId="Web-{F3034B3F-9F34-6F9F-2FBF-7B2D6005786C}"/>
    <pc:docChg chg="mod addSld modSld addMainMaster delMainMaster">
      <pc:chgData name="Supreen Singh (2539049)" userId="S::2539049@student.uwtsd.ac.uk::e6acf6b2-3ad2-4c99-ba8b-7cabbf0e2fac" providerId="AD" clId="Web-{F3034B3F-9F34-6F9F-2FBF-7B2D6005786C}" dt="2026-07-08T08:28:57.071" v="431" actId="20577"/>
      <pc:docMkLst>
        <pc:docMk/>
      </pc:docMkLst>
      <pc:sldChg chg="addSp delSp modSp mod modClrScheme chgLayout">
        <pc:chgData name="Supreen Singh (2539049)" userId="S::2539049@student.uwtsd.ac.uk::e6acf6b2-3ad2-4c99-ba8b-7cabbf0e2fac" providerId="AD" clId="Web-{F3034B3F-9F34-6F9F-2FBF-7B2D6005786C}" dt="2026-07-08T08:10:33.914" v="112" actId="1076"/>
        <pc:sldMkLst>
          <pc:docMk/>
          <pc:sldMk cId="109857222" sldId="256"/>
        </pc:sldMkLst>
        <pc:spChg chg="add mod">
          <ac:chgData name="Supreen Singh (2539049)" userId="S::2539049@student.uwtsd.ac.uk::e6acf6b2-3ad2-4c99-ba8b-7cabbf0e2fac" providerId="AD" clId="Web-{F3034B3F-9F34-6F9F-2FBF-7B2D6005786C}" dt="2026-07-08T08:10:16.070" v="110"/>
          <ac:spMkLst>
            <pc:docMk/>
            <pc:sldMk cId="109857222" sldId="256"/>
            <ac:spMk id="27" creationId="{418A7718-36F1-CD10-3696-E6FA4EE3E239}"/>
          </ac:spMkLst>
        </pc:spChg>
        <pc:spChg chg="add mod">
          <ac:chgData name="Supreen Singh (2539049)" userId="S::2539049@student.uwtsd.ac.uk::e6acf6b2-3ad2-4c99-ba8b-7cabbf0e2fac" providerId="AD" clId="Web-{F3034B3F-9F34-6F9F-2FBF-7B2D6005786C}" dt="2026-07-08T08:10:16.070" v="110"/>
          <ac:spMkLst>
            <pc:docMk/>
            <pc:sldMk cId="109857222" sldId="256"/>
            <ac:spMk id="28" creationId="{43725817-19C0-8EBE-0CEF-799EB61689A3}"/>
          </ac:spMkLst>
        </pc:spChg>
        <pc:spChg chg="add mod">
          <ac:chgData name="Supreen Singh (2539049)" userId="S::2539049@student.uwtsd.ac.uk::e6acf6b2-3ad2-4c99-ba8b-7cabbf0e2fac" providerId="AD" clId="Web-{F3034B3F-9F34-6F9F-2FBF-7B2D6005786C}" dt="2026-07-08T08:10:16.070" v="110"/>
          <ac:spMkLst>
            <pc:docMk/>
            <pc:sldMk cId="109857222" sldId="256"/>
            <ac:spMk id="29" creationId="{23D262A0-E276-B2BD-122E-C597DD123517}"/>
          </ac:spMkLst>
        </pc:spChg>
        <pc:graphicFrameChg chg="add mod">
          <ac:chgData name="Supreen Singh (2539049)" userId="S::2539049@student.uwtsd.ac.uk::e6acf6b2-3ad2-4c99-ba8b-7cabbf0e2fac" providerId="AD" clId="Web-{F3034B3F-9F34-6F9F-2FBF-7B2D6005786C}" dt="2026-07-08T08:10:33.914" v="112" actId="1076"/>
          <ac:graphicFrameMkLst>
            <pc:docMk/>
            <pc:sldMk cId="109857222" sldId="256"/>
            <ac:graphicFrameMk id="30" creationId="{EF11D065-F1EF-49D6-7729-8BD451E78B9E}"/>
          </ac:graphicFrameMkLst>
        </pc:graphicFrameChg>
      </pc:sldChg>
      <pc:sldChg chg="addSp modSp new mod modClrScheme chgLayout">
        <pc:chgData name="Supreen Singh (2539049)" userId="S::2539049@student.uwtsd.ac.uk::e6acf6b2-3ad2-4c99-ba8b-7cabbf0e2fac" providerId="AD" clId="Web-{F3034B3F-9F34-6F9F-2FBF-7B2D6005786C}" dt="2026-07-08T08:19:56.821" v="235" actId="20577"/>
        <pc:sldMkLst>
          <pc:docMk/>
          <pc:sldMk cId="471690755" sldId="257"/>
        </pc:sldMkLst>
        <pc:spChg chg="mod">
          <ac:chgData name="Supreen Singh (2539049)" userId="S::2539049@student.uwtsd.ac.uk::e6acf6b2-3ad2-4c99-ba8b-7cabbf0e2fac" providerId="AD" clId="Web-{F3034B3F-9F34-6F9F-2FBF-7B2D6005786C}" dt="2026-07-08T08:18:03.802" v="232"/>
          <ac:spMkLst>
            <pc:docMk/>
            <pc:sldMk cId="471690755" sldId="257"/>
            <ac:spMk id="2" creationId="{B73A48B7-AE60-E215-C54A-691C0A5C79A5}"/>
          </ac:spMkLst>
        </pc:spChg>
        <pc:spChg chg="mod">
          <ac:chgData name="Supreen Singh (2539049)" userId="S::2539049@student.uwtsd.ac.uk::e6acf6b2-3ad2-4c99-ba8b-7cabbf0e2fac" providerId="AD" clId="Web-{F3034B3F-9F34-6F9F-2FBF-7B2D6005786C}" dt="2026-07-08T08:19:56.821" v="235" actId="20577"/>
          <ac:spMkLst>
            <pc:docMk/>
            <pc:sldMk cId="471690755" sldId="257"/>
            <ac:spMk id="3" creationId="{C84333F5-7917-4064-0325-F20BC284A5D4}"/>
          </ac:spMkLst>
        </pc:spChg>
        <pc:spChg chg="mod">
          <ac:chgData name="Supreen Singh (2539049)" userId="S::2539049@student.uwtsd.ac.uk::e6acf6b2-3ad2-4c99-ba8b-7cabbf0e2fac" providerId="AD" clId="Web-{F3034B3F-9F34-6F9F-2FBF-7B2D6005786C}" dt="2026-07-08T08:18:03.802" v="232"/>
          <ac:spMkLst>
            <pc:docMk/>
            <pc:sldMk cId="471690755" sldId="257"/>
            <ac:spMk id="4" creationId="{F13833FF-F479-625C-8BC2-770974FF6779}"/>
          </ac:spMkLst>
        </pc:spChg>
        <pc:spChg chg="mod">
          <ac:chgData name="Supreen Singh (2539049)" userId="S::2539049@student.uwtsd.ac.uk::e6acf6b2-3ad2-4c99-ba8b-7cabbf0e2fac" providerId="AD" clId="Web-{F3034B3F-9F34-6F9F-2FBF-7B2D6005786C}" dt="2026-07-08T08:18:03.802" v="232"/>
          <ac:spMkLst>
            <pc:docMk/>
            <pc:sldMk cId="471690755" sldId="257"/>
            <ac:spMk id="5" creationId="{986A36F7-EE43-363B-5D7E-CC66A167EBF3}"/>
          </ac:spMkLst>
        </pc:spChg>
        <pc:spChg chg="mod">
          <ac:chgData name="Supreen Singh (2539049)" userId="S::2539049@student.uwtsd.ac.uk::e6acf6b2-3ad2-4c99-ba8b-7cabbf0e2fac" providerId="AD" clId="Web-{F3034B3F-9F34-6F9F-2FBF-7B2D6005786C}" dt="2026-07-08T08:18:03.802" v="232"/>
          <ac:spMkLst>
            <pc:docMk/>
            <pc:sldMk cId="471690755" sldId="257"/>
            <ac:spMk id="6" creationId="{8B7B3632-26C9-2C6B-3522-CB0D53F71846}"/>
          </ac:spMkLst>
        </pc:spChg>
        <pc:picChg chg="add">
          <ac:chgData name="Supreen Singh (2539049)" userId="S::2539049@student.uwtsd.ac.uk::e6acf6b2-3ad2-4c99-ba8b-7cabbf0e2fac" providerId="AD" clId="Web-{F3034B3F-9F34-6F9F-2FBF-7B2D6005786C}" dt="2026-07-08T08:18:03.802" v="232"/>
          <ac:picMkLst>
            <pc:docMk/>
            <pc:sldMk cId="471690755" sldId="257"/>
            <ac:picMk id="8" creationId="{04BB6363-03B0-A2B9-7099-6AFFC125CB5A}"/>
          </ac:picMkLst>
        </pc:picChg>
      </pc:sldChg>
      <pc:sldChg chg="modSp new">
        <pc:chgData name="Supreen Singh (2539049)" userId="S::2539049@student.uwtsd.ac.uk::e6acf6b2-3ad2-4c99-ba8b-7cabbf0e2fac" providerId="AD" clId="Web-{F3034B3F-9F34-6F9F-2FBF-7B2D6005786C}" dt="2026-07-08T08:28:57.071" v="431" actId="20577"/>
        <pc:sldMkLst>
          <pc:docMk/>
          <pc:sldMk cId="1112008833" sldId="258"/>
        </pc:sldMkLst>
        <pc:spChg chg="mod">
          <ac:chgData name="Supreen Singh (2539049)" userId="S::2539049@student.uwtsd.ac.uk::e6acf6b2-3ad2-4c99-ba8b-7cabbf0e2fac" providerId="AD" clId="Web-{F3034B3F-9F34-6F9F-2FBF-7B2D6005786C}" dt="2026-07-08T08:23:59.375" v="250" actId="20577"/>
          <ac:spMkLst>
            <pc:docMk/>
            <pc:sldMk cId="1112008833" sldId="258"/>
            <ac:spMk id="2" creationId="{FCD07580-0617-91FF-BB18-2934B36F5730}"/>
          </ac:spMkLst>
        </pc:spChg>
        <pc:spChg chg="mod">
          <ac:chgData name="Supreen Singh (2539049)" userId="S::2539049@student.uwtsd.ac.uk::e6acf6b2-3ad2-4c99-ba8b-7cabbf0e2fac" providerId="AD" clId="Web-{F3034B3F-9F34-6F9F-2FBF-7B2D6005786C}" dt="2026-07-08T08:28:57.071" v="431" actId="20577"/>
          <ac:spMkLst>
            <pc:docMk/>
            <pc:sldMk cId="1112008833" sldId="258"/>
            <ac:spMk id="4" creationId="{FE0E58B0-E0F3-65B9-A4CB-98F19A5808FF}"/>
          </ac:spMkLst>
        </pc:spChg>
      </pc:sldChg>
      <pc:sldMasterChg chg="add addSldLayout modSldLayout">
        <pc:chgData name="Supreen Singh (2539049)" userId="S::2539049@student.uwtsd.ac.uk::e6acf6b2-3ad2-4c99-ba8b-7cabbf0e2fac" providerId="AD" clId="Web-{F3034B3F-9F34-6F9F-2FBF-7B2D6005786C}" dt="2026-07-08T07:59:59.692" v="9"/>
        <pc:sldMasterMkLst>
          <pc:docMk/>
          <pc:sldMasterMk cId="2830527998" sldId="2147483786"/>
        </pc:sldMasterMkLst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1194698923" sldId="2147483787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2881821836" sldId="2147483788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1898537802" sldId="2147483789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3259720672" sldId="2147483790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827817999" sldId="2147483791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541256779" sldId="2147483792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4023921438" sldId="2147483793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259241491" sldId="2147483794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2749580059" sldId="2147483795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589475570" sldId="2147483796"/>
          </pc:sldLayoutMkLst>
        </pc:sldLayoutChg>
        <pc:sldLayoutChg chg="add mod replId">
          <pc:chgData name="Supreen Singh (2539049)" userId="S::2539049@student.uwtsd.ac.uk::e6acf6b2-3ad2-4c99-ba8b-7cabbf0e2fac" providerId="AD" clId="Web-{F3034B3F-9F34-6F9F-2FBF-7B2D6005786C}" dt="2026-07-08T07:59:59.692" v="9"/>
          <pc:sldLayoutMkLst>
            <pc:docMk/>
            <pc:sldMasterMk cId="2830527998" sldId="2147483786"/>
            <pc:sldLayoutMk cId="3147689735" sldId="2147483797"/>
          </pc:sldLayoutMkLst>
        </pc:sldLayoutChg>
      </pc:sldMasterChg>
    </pc:docChg>
  </pc:docChgLst>
  <pc:docChgLst>
    <pc:chgData name="Supreen Singh (2539049)" userId="S::2539049@student.uwtsd.ac.uk::e6acf6b2-3ad2-4c99-ba8b-7cabbf0e2fac" providerId="AD" clId="Web-{89F7CE48-9F9D-B0CC-4335-B207BC5796CB}"/>
    <pc:docChg chg="addSld modSld sldOrd">
      <pc:chgData name="Supreen Singh (2539049)" userId="S::2539049@student.uwtsd.ac.uk::e6acf6b2-3ad2-4c99-ba8b-7cabbf0e2fac" providerId="AD" clId="Web-{89F7CE48-9F9D-B0CC-4335-B207BC5796CB}" dt="2026-07-16T10:07:34.320" v="76"/>
      <pc:docMkLst>
        <pc:docMk/>
      </pc:docMkLst>
      <pc:sldChg chg="modSp">
        <pc:chgData name="Supreen Singh (2539049)" userId="S::2539049@student.uwtsd.ac.uk::e6acf6b2-3ad2-4c99-ba8b-7cabbf0e2fac" providerId="AD" clId="Web-{89F7CE48-9F9D-B0CC-4335-B207BC5796CB}" dt="2026-07-16T08:14:42.317" v="0" actId="1076"/>
        <pc:sldMkLst>
          <pc:docMk/>
          <pc:sldMk cId="109857222" sldId="256"/>
        </pc:sldMkLst>
        <pc:graphicFrameChg chg="mod">
          <ac:chgData name="Supreen Singh (2539049)" userId="S::2539049@student.uwtsd.ac.uk::e6acf6b2-3ad2-4c99-ba8b-7cabbf0e2fac" providerId="AD" clId="Web-{89F7CE48-9F9D-B0CC-4335-B207BC5796CB}" dt="2026-07-16T08:14:42.317" v="0" actId="1076"/>
          <ac:graphicFrameMkLst>
            <pc:docMk/>
            <pc:sldMk cId="109857222" sldId="256"/>
            <ac:graphicFrameMk id="30" creationId="{EF11D065-F1EF-49D6-7729-8BD451E78B9E}"/>
          </ac:graphicFrameMkLst>
        </pc:graphicFrameChg>
      </pc:sldChg>
      <pc:sldChg chg="addSp delSp modSp new mod ord modClrScheme chgLayout">
        <pc:chgData name="Supreen Singh (2539049)" userId="S::2539049@student.uwtsd.ac.uk::e6acf6b2-3ad2-4c99-ba8b-7cabbf0e2fac" providerId="AD" clId="Web-{89F7CE48-9F9D-B0CC-4335-B207BC5796CB}" dt="2026-07-16T10:07:34.320" v="76"/>
        <pc:sldMkLst>
          <pc:docMk/>
          <pc:sldMk cId="382512133" sldId="266"/>
        </pc:sldMkLst>
        <pc:spChg chg="mod ord">
          <ac:chgData name="Supreen Singh (2539049)" userId="S::2539049@student.uwtsd.ac.uk::e6acf6b2-3ad2-4c99-ba8b-7cabbf0e2fac" providerId="AD" clId="Web-{89F7CE48-9F9D-B0CC-4335-B207BC5796CB}" dt="2026-07-16T08:17:01.763" v="13"/>
          <ac:spMkLst>
            <pc:docMk/>
            <pc:sldMk cId="382512133" sldId="266"/>
            <ac:spMk id="2" creationId="{67329BD8-AF5B-D477-953F-85C63A7CD95B}"/>
          </ac:spMkLst>
        </pc:spChg>
        <pc:spChg chg="del mod">
          <ac:chgData name="Supreen Singh (2539049)" userId="S::2539049@student.uwtsd.ac.uk::e6acf6b2-3ad2-4c99-ba8b-7cabbf0e2fac" providerId="AD" clId="Web-{89F7CE48-9F9D-B0CC-4335-B207BC5796CB}" dt="2026-07-16T08:15:38.289" v="5"/>
          <ac:spMkLst>
            <pc:docMk/>
            <pc:sldMk cId="382512133" sldId="266"/>
            <ac:spMk id="3" creationId="{B37EDEEB-0F16-C55B-96B7-087110E78E34}"/>
          </ac:spMkLst>
        </pc:spChg>
        <pc:spChg chg="mod ord">
          <ac:chgData name="Supreen Singh (2539049)" userId="S::2539049@student.uwtsd.ac.uk::e6acf6b2-3ad2-4c99-ba8b-7cabbf0e2fac" providerId="AD" clId="Web-{89F7CE48-9F9D-B0CC-4335-B207BC5796CB}" dt="2026-07-16T08:17:01.763" v="13"/>
          <ac:spMkLst>
            <pc:docMk/>
            <pc:sldMk cId="382512133" sldId="266"/>
            <ac:spMk id="4" creationId="{5C5EC410-58A4-8E29-3CF1-0F2197E730DE}"/>
          </ac:spMkLst>
        </pc:spChg>
        <pc:spChg chg="mod ord">
          <ac:chgData name="Supreen Singh (2539049)" userId="S::2539049@student.uwtsd.ac.uk::e6acf6b2-3ad2-4c99-ba8b-7cabbf0e2fac" providerId="AD" clId="Web-{89F7CE48-9F9D-B0CC-4335-B207BC5796CB}" dt="2026-07-16T08:17:01.763" v="13"/>
          <ac:spMkLst>
            <pc:docMk/>
            <pc:sldMk cId="382512133" sldId="266"/>
            <ac:spMk id="5" creationId="{072B36CC-D58C-D12B-8706-925740BE8C22}"/>
          </ac:spMkLst>
        </pc:spChg>
        <pc:spChg chg="mod ord">
          <ac:chgData name="Supreen Singh (2539049)" userId="S::2539049@student.uwtsd.ac.uk::e6acf6b2-3ad2-4c99-ba8b-7cabbf0e2fac" providerId="AD" clId="Web-{89F7CE48-9F9D-B0CC-4335-B207BC5796CB}" dt="2026-07-16T08:17:01.763" v="13"/>
          <ac:spMkLst>
            <pc:docMk/>
            <pc:sldMk cId="382512133" sldId="266"/>
            <ac:spMk id="6" creationId="{3652DE17-0D6B-CCB6-2EB8-DBEA9CBB5BE2}"/>
          </ac:spMkLst>
        </pc:spChg>
        <pc:spChg chg="add del mod">
          <ac:chgData name="Supreen Singh (2539049)" userId="S::2539049@student.uwtsd.ac.uk::e6acf6b2-3ad2-4c99-ba8b-7cabbf0e2fac" providerId="AD" clId="Web-{89F7CE48-9F9D-B0CC-4335-B207BC5796CB}" dt="2026-07-16T10:07:34.320" v="76"/>
          <ac:spMkLst>
            <pc:docMk/>
            <pc:sldMk cId="382512133" sldId="266"/>
            <ac:spMk id="8" creationId="{D263B5DF-0270-524B-AA97-022EC2B0D740}"/>
          </ac:spMkLst>
        </pc:spChg>
        <pc:spChg chg="add del mod">
          <ac:chgData name="Supreen Singh (2539049)" userId="S::2539049@student.uwtsd.ac.uk::e6acf6b2-3ad2-4c99-ba8b-7cabbf0e2fac" providerId="AD" clId="Web-{89F7CE48-9F9D-B0CC-4335-B207BC5796CB}" dt="2026-07-16T08:19:14.990" v="31"/>
          <ac:spMkLst>
            <pc:docMk/>
            <pc:sldMk cId="382512133" sldId="266"/>
            <ac:spMk id="11" creationId="{05E6BFBC-D303-1BB2-3709-5CFCC1851854}"/>
          </ac:spMkLst>
        </pc:spChg>
        <pc:spChg chg="add del mod">
          <ac:chgData name="Supreen Singh (2539049)" userId="S::2539049@student.uwtsd.ac.uk::e6acf6b2-3ad2-4c99-ba8b-7cabbf0e2fac" providerId="AD" clId="Web-{89F7CE48-9F9D-B0CC-4335-B207BC5796CB}" dt="2026-07-16T08:19:09.662" v="30"/>
          <ac:spMkLst>
            <pc:docMk/>
            <pc:sldMk cId="382512133" sldId="266"/>
            <ac:spMk id="14" creationId="{9EB56A25-BDFD-8CD3-3DBE-CC0D2B823EDC}"/>
          </ac:spMkLst>
        </pc:spChg>
        <pc:picChg chg="add del mod">
          <ac:chgData name="Supreen Singh (2539049)" userId="S::2539049@student.uwtsd.ac.uk::e6acf6b2-3ad2-4c99-ba8b-7cabbf0e2fac" providerId="AD" clId="Web-{89F7CE48-9F9D-B0CC-4335-B207BC5796CB}" dt="2026-07-16T08:17:38.328" v="17"/>
          <ac:picMkLst>
            <pc:docMk/>
            <pc:sldMk cId="382512133" sldId="266"/>
            <ac:picMk id="7" creationId="{36FC97E3-85A8-B019-026F-D82597CCA4B1}"/>
          </ac:picMkLst>
        </pc:picChg>
        <pc:picChg chg="add mod">
          <ac:chgData name="Supreen Singh (2539049)" userId="S::2539049@student.uwtsd.ac.uk::e6acf6b2-3ad2-4c99-ba8b-7cabbf0e2fac" providerId="AD" clId="Web-{89F7CE48-9F9D-B0CC-4335-B207BC5796CB}" dt="2026-07-16T08:20:15.666" v="39" actId="1076"/>
          <ac:picMkLst>
            <pc:docMk/>
            <pc:sldMk cId="382512133" sldId="266"/>
            <ac:picMk id="10" creationId="{9788E4DF-D240-E36A-FDB6-14DF33AB75B2}"/>
          </ac:picMkLst>
        </pc:picChg>
        <pc:picChg chg="add mod">
          <ac:chgData name="Supreen Singh (2539049)" userId="S::2539049@student.uwtsd.ac.uk::e6acf6b2-3ad2-4c99-ba8b-7cabbf0e2fac" providerId="AD" clId="Web-{89F7CE48-9F9D-B0CC-4335-B207BC5796CB}" dt="2026-07-16T08:20:18.885" v="40" actId="1076"/>
          <ac:picMkLst>
            <pc:docMk/>
            <pc:sldMk cId="382512133" sldId="266"/>
            <ac:picMk id="13" creationId="{88B9114C-5E8D-54D8-02CC-754698E5E30E}"/>
          </ac:picMkLst>
        </pc:picChg>
        <pc:picChg chg="add mod">
          <ac:chgData name="Supreen Singh (2539049)" userId="S::2539049@student.uwtsd.ac.uk::e6acf6b2-3ad2-4c99-ba8b-7cabbf0e2fac" providerId="AD" clId="Web-{89F7CE48-9F9D-B0CC-4335-B207BC5796CB}" dt="2026-07-16T08:21:31.999" v="47" actId="1076"/>
          <ac:picMkLst>
            <pc:docMk/>
            <pc:sldMk cId="382512133" sldId="266"/>
            <ac:picMk id="16" creationId="{78936F4D-AB4D-C331-D427-62E6F9747CFA}"/>
          </ac:picMkLst>
        </pc:picChg>
        <pc:picChg chg="add mod">
          <ac:chgData name="Supreen Singh (2539049)" userId="S::2539049@student.uwtsd.ac.uk::e6acf6b2-3ad2-4c99-ba8b-7cabbf0e2fac" providerId="AD" clId="Web-{89F7CE48-9F9D-B0CC-4335-B207BC5796CB}" dt="2026-07-16T08:21:20.451" v="44" actId="1076"/>
          <ac:picMkLst>
            <pc:docMk/>
            <pc:sldMk cId="382512133" sldId="266"/>
            <ac:picMk id="17" creationId="{479317AE-E2C5-271B-91AC-4936F5920BAB}"/>
          </ac:picMkLst>
        </pc:picChg>
      </pc:sldChg>
      <pc:sldChg chg="addSp delSp modSp new">
        <pc:chgData name="Supreen Singh (2539049)" userId="S::2539049@student.uwtsd.ac.uk::e6acf6b2-3ad2-4c99-ba8b-7cabbf0e2fac" providerId="AD" clId="Web-{89F7CE48-9F9D-B0CC-4335-B207BC5796CB}" dt="2026-07-16T08:40:09.913" v="75" actId="1076"/>
        <pc:sldMkLst>
          <pc:docMk/>
          <pc:sldMk cId="2452703759" sldId="267"/>
        </pc:sldMkLst>
        <pc:spChg chg="del">
          <ac:chgData name="Supreen Singh (2539049)" userId="S::2539049@student.uwtsd.ac.uk::e6acf6b2-3ad2-4c99-ba8b-7cabbf0e2fac" providerId="AD" clId="Web-{89F7CE48-9F9D-B0CC-4335-B207BC5796CB}" dt="2026-07-16T08:22:47.816" v="49"/>
          <ac:spMkLst>
            <pc:docMk/>
            <pc:sldMk cId="2452703759" sldId="267"/>
            <ac:spMk id="2" creationId="{47FF996F-27CF-A098-5D66-90117DED84A9}"/>
          </ac:spMkLst>
        </pc:spChg>
        <pc:spChg chg="del">
          <ac:chgData name="Supreen Singh (2539049)" userId="S::2539049@student.uwtsd.ac.uk::e6acf6b2-3ad2-4c99-ba8b-7cabbf0e2fac" providerId="AD" clId="Web-{89F7CE48-9F9D-B0CC-4335-B207BC5796CB}" dt="2026-07-16T08:22:58.442" v="51"/>
          <ac:spMkLst>
            <pc:docMk/>
            <pc:sldMk cId="2452703759" sldId="267"/>
            <ac:spMk id="3" creationId="{5BD4A1D7-0684-2B40-387B-716A5DEA6036}"/>
          </ac:spMkLst>
        </pc:spChg>
        <pc:spChg chg="del">
          <ac:chgData name="Supreen Singh (2539049)" userId="S::2539049@student.uwtsd.ac.uk::e6acf6b2-3ad2-4c99-ba8b-7cabbf0e2fac" providerId="AD" clId="Web-{89F7CE48-9F9D-B0CC-4335-B207BC5796CB}" dt="2026-07-16T08:22:53.598" v="50"/>
          <ac:spMkLst>
            <pc:docMk/>
            <pc:sldMk cId="2452703759" sldId="267"/>
            <ac:spMk id="4" creationId="{96D1A990-43AE-4DD1-CD96-C1A9FBDB699A}"/>
          </ac:spMkLst>
        </pc:spChg>
        <pc:spChg chg="add mod">
          <ac:chgData name="Supreen Singh (2539049)" userId="S::2539049@student.uwtsd.ac.uk::e6acf6b2-3ad2-4c99-ba8b-7cabbf0e2fac" providerId="AD" clId="Web-{89F7CE48-9F9D-B0CC-4335-B207BC5796CB}" dt="2026-07-16T08:35:34.474" v="68" actId="14100"/>
          <ac:spMkLst>
            <pc:docMk/>
            <pc:sldMk cId="2452703759" sldId="267"/>
            <ac:spMk id="9" creationId="{F06B8FEA-26C9-0D1F-E1AA-A33090AC34C9}"/>
          </ac:spMkLst>
        </pc:spChg>
        <pc:picChg chg="add del mod">
          <ac:chgData name="Supreen Singh (2539049)" userId="S::2539049@student.uwtsd.ac.uk::e6acf6b2-3ad2-4c99-ba8b-7cabbf0e2fac" providerId="AD" clId="Web-{89F7CE48-9F9D-B0CC-4335-B207BC5796CB}" dt="2026-07-16T08:35:00.300" v="61"/>
          <ac:picMkLst>
            <pc:docMk/>
            <pc:sldMk cId="2452703759" sldId="267"/>
            <ac:picMk id="8" creationId="{FF83C005-13AC-2420-79A0-66CCC7CBCFC7}"/>
          </ac:picMkLst>
        </pc:picChg>
        <pc:picChg chg="add del mod">
          <ac:chgData name="Supreen Singh (2539049)" userId="S::2539049@student.uwtsd.ac.uk::e6acf6b2-3ad2-4c99-ba8b-7cabbf0e2fac" providerId="AD" clId="Web-{89F7CE48-9F9D-B0CC-4335-B207BC5796CB}" dt="2026-07-16T08:38:38.454" v="72"/>
          <ac:picMkLst>
            <pc:docMk/>
            <pc:sldMk cId="2452703759" sldId="267"/>
            <ac:picMk id="11" creationId="{F0CA3F4E-DE3C-6F7B-FC7B-AFE6DF47FAD1}"/>
          </ac:picMkLst>
        </pc:picChg>
        <pc:picChg chg="add mod">
          <ac:chgData name="Supreen Singh (2539049)" userId="S::2539049@student.uwtsd.ac.uk::e6acf6b2-3ad2-4c99-ba8b-7cabbf0e2fac" providerId="AD" clId="Web-{89F7CE48-9F9D-B0CC-4335-B207BC5796CB}" dt="2026-07-16T08:40:09.913" v="75" actId="1076"/>
          <ac:picMkLst>
            <pc:docMk/>
            <pc:sldMk cId="2452703759" sldId="267"/>
            <ac:picMk id="12" creationId="{AAAADC26-6042-5C66-06FA-C61D9ADBCD14}"/>
          </ac:picMkLst>
        </pc:picChg>
      </pc:sldChg>
    </pc:docChg>
  </pc:docChgLst>
  <pc:docChgLst>
    <pc:chgData name="Supreen Singh (2539049)" userId="S::2539049@student.uwtsd.ac.uk::e6acf6b2-3ad2-4c99-ba8b-7cabbf0e2fac" providerId="AD" clId="Web-{BF934292-D61F-1972-EE29-8E5D6FDC0221}"/>
    <pc:docChg chg="mod addSld delSld modSld addMainMaster delMainMaster">
      <pc:chgData name="Supreen Singh (2539049)" userId="S::2539049@student.uwtsd.ac.uk::e6acf6b2-3ad2-4c99-ba8b-7cabbf0e2fac" providerId="AD" clId="Web-{BF934292-D61F-1972-EE29-8E5D6FDC0221}" dt="2026-07-08T09:13:22.620" v="768"/>
      <pc:docMkLst>
        <pc:docMk/>
      </pc:docMkLst>
      <pc:sldChg chg="modSp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109857222" sldId="256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09857222" sldId="256"/>
            <ac:spMk id="27" creationId="{418A7718-36F1-CD10-3696-E6FA4EE3E239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09857222" sldId="256"/>
            <ac:spMk id="28" creationId="{43725817-19C0-8EBE-0CEF-799EB61689A3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09857222" sldId="256"/>
            <ac:spMk id="29" creationId="{23D262A0-E276-B2BD-122E-C597DD123517}"/>
          </ac:spMkLst>
        </pc:spChg>
      </pc:sldChg>
      <pc:sldChg chg="modSp mod modClrScheme chgLayout">
        <pc:chgData name="Supreen Singh (2539049)" userId="S::2539049@student.uwtsd.ac.uk::e6acf6b2-3ad2-4c99-ba8b-7cabbf0e2fac" providerId="AD" clId="Web-{BF934292-D61F-1972-EE29-8E5D6FDC0221}" dt="2026-07-08T09:13:22.620" v="768"/>
        <pc:sldMkLst>
          <pc:docMk/>
          <pc:sldMk cId="471690755" sldId="257"/>
        </pc:sldMkLst>
        <pc:spChg chg="mod ord">
          <ac:chgData name="Supreen Singh (2539049)" userId="S::2539049@student.uwtsd.ac.uk::e6acf6b2-3ad2-4c99-ba8b-7cabbf0e2fac" providerId="AD" clId="Web-{BF934292-D61F-1972-EE29-8E5D6FDC0221}" dt="2026-07-08T09:13:22.620" v="768"/>
          <ac:spMkLst>
            <pc:docMk/>
            <pc:sldMk cId="471690755" sldId="257"/>
            <ac:spMk id="2" creationId="{B73A48B7-AE60-E215-C54A-691C0A5C79A5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22.620" v="768"/>
          <ac:spMkLst>
            <pc:docMk/>
            <pc:sldMk cId="471690755" sldId="257"/>
            <ac:spMk id="3" creationId="{C84333F5-7917-4064-0325-F20BC284A5D4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22.620" v="768"/>
          <ac:spMkLst>
            <pc:docMk/>
            <pc:sldMk cId="471690755" sldId="257"/>
            <ac:spMk id="4" creationId="{F13833FF-F479-625C-8BC2-770974FF6779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22.620" v="768"/>
          <ac:spMkLst>
            <pc:docMk/>
            <pc:sldMk cId="471690755" sldId="257"/>
            <ac:spMk id="5" creationId="{986A36F7-EE43-363B-5D7E-CC66A167EBF3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22.620" v="768"/>
          <ac:spMkLst>
            <pc:docMk/>
            <pc:sldMk cId="471690755" sldId="257"/>
            <ac:spMk id="6" creationId="{8B7B3632-26C9-2C6B-3522-CB0D53F71846}"/>
          </ac:spMkLst>
        </pc:spChg>
        <pc:picChg chg="mod">
          <ac:chgData name="Supreen Singh (2539049)" userId="S::2539049@student.uwtsd.ac.uk::e6acf6b2-3ad2-4c99-ba8b-7cabbf0e2fac" providerId="AD" clId="Web-{BF934292-D61F-1972-EE29-8E5D6FDC0221}" dt="2026-07-08T09:13:22.620" v="768"/>
          <ac:picMkLst>
            <pc:docMk/>
            <pc:sldMk cId="471690755" sldId="257"/>
            <ac:picMk id="8" creationId="{04BB6363-03B0-A2B9-7099-6AFFC125CB5A}"/>
          </ac:picMkLst>
        </pc:picChg>
      </pc:sldChg>
      <pc:sldChg chg="addSp delSp modSp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1112008833" sldId="258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112008833" sldId="258"/>
            <ac:spMk id="2" creationId="{FCD07580-0617-91FF-BB18-2934B36F5730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112008833" sldId="258"/>
            <ac:spMk id="4" creationId="{FE0E58B0-E0F3-65B9-A4CB-98F19A5808FF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112008833" sldId="258"/>
            <ac:spMk id="5" creationId="{38DC3FB2-6477-219D-4466-615195BF7696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112008833" sldId="258"/>
            <ac:spMk id="6" creationId="{433D7FEE-DE54-F25B-3564-6B12F608389C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112008833" sldId="258"/>
            <ac:spMk id="7" creationId="{E71453D4-18F8-AF3C-8AC8-7B1820B6051B}"/>
          </ac:spMkLst>
        </pc:spChg>
        <pc:graphicFrameChg chg="add mod ord modGraphic">
          <ac:chgData name="Supreen Singh (2539049)" userId="S::2539049@student.uwtsd.ac.uk::e6acf6b2-3ad2-4c99-ba8b-7cabbf0e2fac" providerId="AD" clId="Web-{BF934292-D61F-1972-EE29-8E5D6FDC0221}" dt="2026-07-08T09:13:19.120" v="765"/>
          <ac:graphicFrameMkLst>
            <pc:docMk/>
            <pc:sldMk cId="1112008833" sldId="258"/>
            <ac:graphicFrameMk id="24" creationId="{80A6CA21-6887-3776-66F3-29B8D49CC7EA}"/>
          </ac:graphicFrameMkLst>
        </pc:graphicFrameChg>
      </pc:sldChg>
      <pc:sldChg chg="addSp delSp modSp new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728243824" sldId="260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728243824" sldId="260"/>
            <ac:spMk id="2" creationId="{1B111002-F5E9-A2AF-B366-D52786CE72F7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728243824" sldId="260"/>
            <ac:spMk id="5" creationId="{EB94B0A4-0F26-2E5D-4D7C-C0015C177FE0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728243824" sldId="260"/>
            <ac:spMk id="6" creationId="{36CFE6DE-9698-5DA8-FCB5-49552D5A3A5F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728243824" sldId="260"/>
            <ac:spMk id="7" creationId="{3B2C965E-7E99-4306-B945-DF9855761B73}"/>
          </ac:spMkLst>
        </pc:spChg>
        <pc:graphicFrameChg chg="add">
          <ac:chgData name="Supreen Singh (2539049)" userId="S::2539049@student.uwtsd.ac.uk::e6acf6b2-3ad2-4c99-ba8b-7cabbf0e2fac" providerId="AD" clId="Web-{BF934292-D61F-1972-EE29-8E5D6FDC0221}" dt="2026-07-08T08:47:16.616" v="391"/>
          <ac:graphicFrameMkLst>
            <pc:docMk/>
            <pc:sldMk cId="728243824" sldId="260"/>
            <ac:graphicFrameMk id="10" creationId="{2BA7D9C9-17FC-DDCE-183C-E28C5560FA02}"/>
          </ac:graphicFrameMkLst>
        </pc:graphicFrameChg>
        <pc:picChg chg="add mod">
          <ac:chgData name="Supreen Singh (2539049)" userId="S::2539049@student.uwtsd.ac.uk::e6acf6b2-3ad2-4c99-ba8b-7cabbf0e2fac" providerId="AD" clId="Web-{BF934292-D61F-1972-EE29-8E5D6FDC0221}" dt="2026-07-08T08:50:37.390" v="396" actId="14100"/>
          <ac:picMkLst>
            <pc:docMk/>
            <pc:sldMk cId="728243824" sldId="260"/>
            <ac:picMk id="21" creationId="{060E9DD0-6706-4635-9C70-299CFDFD60DF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140273147" sldId="261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40273147" sldId="261"/>
            <ac:spMk id="2" creationId="{40AD7C0C-F968-F9A1-C0F5-36281715A1FB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40273147" sldId="261"/>
            <ac:spMk id="3" creationId="{6BA2697F-8E2F-6570-F795-2F50AC391586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40273147" sldId="261"/>
            <ac:spMk id="4" creationId="{5C96E0FD-4820-A37F-E595-4393DA807BF2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40273147" sldId="261"/>
            <ac:spMk id="5" creationId="{0A2785E7-946D-6FA7-6330-4E76DE92F259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140273147" sldId="261"/>
            <ac:spMk id="6" creationId="{26376BD1-705F-1110-6F4D-CFCFD4B3F199}"/>
          </ac:spMkLst>
        </pc:spChg>
        <pc:picChg chg="add">
          <ac:chgData name="Supreen Singh (2539049)" userId="S::2539049@student.uwtsd.ac.uk::e6acf6b2-3ad2-4c99-ba8b-7cabbf0e2fac" providerId="AD" clId="Web-{BF934292-D61F-1972-EE29-8E5D6FDC0221}" dt="2026-07-08T08:41:04.929" v="259"/>
          <ac:picMkLst>
            <pc:docMk/>
            <pc:sldMk cId="140273147" sldId="261"/>
            <ac:picMk id="21" creationId="{CC652AAC-99BA-29F7-38B6-5223664B8EC2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3628922837" sldId="263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3628922837" sldId="263"/>
            <ac:spMk id="2" creationId="{96B8F419-F29A-7C63-33C8-E682081118DE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3628922837" sldId="263"/>
            <ac:spMk id="3" creationId="{71D6D8CC-F99B-F71B-F4E9-CB6603C3D23E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3628922837" sldId="263"/>
            <ac:spMk id="4" creationId="{25B78546-5B57-01F6-393D-EF65A19F1ED4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3628922837" sldId="263"/>
            <ac:spMk id="5" creationId="{C4B8F037-2D3F-9AF2-28F4-F85B25B5B687}"/>
          </ac:spMkLst>
        </pc:spChg>
        <pc:spChg chg="add mod ord">
          <ac:chgData name="Supreen Singh (2539049)" userId="S::2539049@student.uwtsd.ac.uk::e6acf6b2-3ad2-4c99-ba8b-7cabbf0e2fac" providerId="AD" clId="Web-{BF934292-D61F-1972-EE29-8E5D6FDC0221}" dt="2026-07-08T09:00:52.338" v="583" actId="20577"/>
          <ac:spMkLst>
            <pc:docMk/>
            <pc:sldMk cId="3628922837" sldId="263"/>
            <ac:spMk id="7" creationId="{709F5527-460A-B23E-C5A9-05A0008B0E53}"/>
          </ac:spMkLst>
        </pc:spChg>
        <pc:picChg chg="add">
          <ac:chgData name="Supreen Singh (2539049)" userId="S::2539049@student.uwtsd.ac.uk::e6acf6b2-3ad2-4c99-ba8b-7cabbf0e2fac" providerId="AD" clId="Web-{BF934292-D61F-1972-EE29-8E5D6FDC0221}" dt="2026-07-08T08:59:59.508" v="575"/>
          <ac:picMkLst>
            <pc:docMk/>
            <pc:sldMk cId="3628922837" sldId="263"/>
            <ac:picMk id="9" creationId="{C1C4D98F-CA24-79D9-769A-60789ACDB65C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BF934292-D61F-1972-EE29-8E5D6FDC0221}" dt="2026-07-08T09:13:19.120" v="765"/>
        <pc:sldMkLst>
          <pc:docMk/>
          <pc:sldMk cId="506119211" sldId="265"/>
        </pc:sldMkLst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506119211" sldId="265"/>
            <ac:spMk id="2" creationId="{A81DA057-328A-C004-97C5-69F86E3073F4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506119211" sldId="265"/>
            <ac:spMk id="3" creationId="{F5877F61-763E-9588-7926-3C0AA6AA58D8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506119211" sldId="265"/>
            <ac:spMk id="4" creationId="{212C85AC-73B5-E872-7F86-937D509BBD9D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506119211" sldId="265"/>
            <ac:spMk id="5" creationId="{DB137F73-0C02-7F4A-A134-6182483717FC}"/>
          </ac:spMkLst>
        </pc:spChg>
        <pc:spChg chg="mod ord">
          <ac:chgData name="Supreen Singh (2539049)" userId="S::2539049@student.uwtsd.ac.uk::e6acf6b2-3ad2-4c99-ba8b-7cabbf0e2fac" providerId="AD" clId="Web-{BF934292-D61F-1972-EE29-8E5D6FDC0221}" dt="2026-07-08T09:13:19.120" v="765"/>
          <ac:spMkLst>
            <pc:docMk/>
            <pc:sldMk cId="506119211" sldId="265"/>
            <ac:spMk id="6" creationId="{74B7AC8B-B5A7-F131-78FA-F6E1EA2A9A31}"/>
          </ac:spMkLst>
        </pc:spChg>
        <pc:picChg chg="add mod">
          <ac:chgData name="Supreen Singh (2539049)" userId="S::2539049@student.uwtsd.ac.uk::e6acf6b2-3ad2-4c99-ba8b-7cabbf0e2fac" providerId="AD" clId="Web-{BF934292-D61F-1972-EE29-8E5D6FDC0221}" dt="2026-07-08T09:11:11.193" v="754"/>
          <ac:picMkLst>
            <pc:docMk/>
            <pc:sldMk cId="506119211" sldId="265"/>
            <ac:picMk id="13" creationId="{624EA1DC-20F1-42C2-8B57-B5C82FE0DE35}"/>
          </ac:picMkLst>
        </pc:picChg>
      </pc:sldChg>
      <pc:sldMasterChg chg="add del addSldLayout delSldLayout">
        <pc:chgData name="Supreen Singh (2539049)" userId="S::2539049@student.uwtsd.ac.uk::e6acf6b2-3ad2-4c99-ba8b-7cabbf0e2fac" providerId="AD" clId="Web-{BF934292-D61F-1972-EE29-8E5D6FDC0221}" dt="2026-07-08T09:13:19.120" v="765"/>
        <pc:sldMasterMkLst>
          <pc:docMk/>
          <pc:sldMasterMk cId="2830527998" sldId="2147483786"/>
        </pc:sldMasterMkLst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1194698923" sldId="2147483787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2881821836" sldId="2147483788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1898537802" sldId="2147483789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3259720672" sldId="2147483790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827817999" sldId="2147483791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541256779" sldId="2147483792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4023921438" sldId="2147483793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259241491" sldId="2147483794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2749580059" sldId="2147483795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589475570" sldId="2147483796"/>
          </pc:sldLayoutMkLst>
        </pc:sldLayoutChg>
        <pc:sldLayoutChg chg="add del">
          <pc:chgData name="Supreen Singh (2539049)" userId="S::2539049@student.uwtsd.ac.uk::e6acf6b2-3ad2-4c99-ba8b-7cabbf0e2fac" providerId="AD" clId="Web-{BF934292-D61F-1972-EE29-8E5D6FDC0221}" dt="2026-07-08T09:13:19.120" v="765"/>
          <pc:sldLayoutMkLst>
            <pc:docMk/>
            <pc:sldMasterMk cId="2830527998" sldId="2147483786"/>
            <pc:sldLayoutMk cId="3147689735" sldId="214748379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hyperlink" Target="https://www.researchgate.net/publication/358766772_THE_IMPACT_OF_USING_SOCIAL_MEDIA_PLATFORMS_IN_BUSINESS_PROMOTION" TargetMode="External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58766772_THE_IMPACT_OF_USING_SOCIAL_MEDIA_PLATFORMS_IN_BUSINESS_PROMOTION" TargetMode="External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3CF23C-A7C0-4954-9B0E-1364904C8B0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CECEAA0-E46F-4802-8F84-95172A5612A4}">
      <dgm:prSet/>
      <dgm:spPr/>
      <dgm:t>
        <a:bodyPr/>
        <a:lstStyle/>
        <a:p>
          <a:r>
            <a:rPr lang="en-GB" b="1"/>
            <a:t>SOURCE EVALUATION: SOCIAL MEDIA FOR BUISINESS PROMOTION </a:t>
          </a:r>
          <a:endParaRPr lang="en-US"/>
        </a:p>
      </dgm:t>
    </dgm:pt>
    <dgm:pt modelId="{AB062251-40A6-434E-850F-0AA7E16D4169}" type="parTrans" cxnId="{FA125B73-FC4A-4257-91BB-00647B455320}">
      <dgm:prSet/>
      <dgm:spPr/>
      <dgm:t>
        <a:bodyPr/>
        <a:lstStyle/>
        <a:p>
          <a:endParaRPr lang="en-US"/>
        </a:p>
      </dgm:t>
    </dgm:pt>
    <dgm:pt modelId="{6F770F61-5B8E-442E-B1CE-250D1C5D711D}" type="sibTrans" cxnId="{FA125B73-FC4A-4257-91BB-00647B455320}">
      <dgm:prSet/>
      <dgm:spPr/>
      <dgm:t>
        <a:bodyPr/>
        <a:lstStyle/>
        <a:p>
          <a:endParaRPr lang="en-US"/>
        </a:p>
      </dgm:t>
    </dgm:pt>
    <dgm:pt modelId="{0E2AD88F-EB08-4918-A850-A0E75CAD75B5}">
      <dgm:prSet/>
      <dgm:spPr/>
      <dgm:t>
        <a:bodyPr/>
        <a:lstStyle/>
        <a:p>
          <a:r>
            <a:rPr lang="en-GB" b="1">
              <a:hlinkClick xmlns:r="http://schemas.openxmlformats.org/officeDocument/2006/relationships" r:id="rId1"/>
            </a:rPr>
            <a:t>https://www.researchgate.net/publication/358766772_THE_IMPACT_OF_USING_SOCIAL_MEDIA_PLATFORMS_IN_BUSINESS_PROMOTION</a:t>
          </a:r>
          <a:endParaRPr lang="en-US"/>
        </a:p>
      </dgm:t>
    </dgm:pt>
    <dgm:pt modelId="{613CADA4-A078-4B92-B23C-1BEA430398C5}" type="parTrans" cxnId="{17930BED-AC27-4964-BA52-7C22AF21D7D7}">
      <dgm:prSet/>
      <dgm:spPr/>
      <dgm:t>
        <a:bodyPr/>
        <a:lstStyle/>
        <a:p>
          <a:endParaRPr lang="en-US"/>
        </a:p>
      </dgm:t>
    </dgm:pt>
    <dgm:pt modelId="{377D9421-46E5-4369-9E6A-A79FDA1B2434}" type="sibTrans" cxnId="{17930BED-AC27-4964-BA52-7C22AF21D7D7}">
      <dgm:prSet/>
      <dgm:spPr/>
      <dgm:t>
        <a:bodyPr/>
        <a:lstStyle/>
        <a:p>
          <a:endParaRPr lang="en-US"/>
        </a:p>
      </dgm:t>
    </dgm:pt>
    <dgm:pt modelId="{1FA6773D-CC58-4F97-93A9-7A95E214FDB3}">
      <dgm:prSet/>
      <dgm:spPr/>
      <dgm:t>
        <a:bodyPr/>
        <a:lstStyle/>
        <a:p>
          <a:r>
            <a:rPr lang="en-GB" b="1"/>
            <a:t>NAME  &amp; STUDENT ID : SUPREEN SINGH 2539049</a:t>
          </a:r>
          <a:endParaRPr lang="en-US"/>
        </a:p>
      </dgm:t>
    </dgm:pt>
    <dgm:pt modelId="{74AF8523-D9BB-47DB-AC55-1D9ACF5CE2E6}" type="parTrans" cxnId="{DB87C1E7-B02B-4750-8478-078B3B36E60C}">
      <dgm:prSet/>
      <dgm:spPr/>
      <dgm:t>
        <a:bodyPr/>
        <a:lstStyle/>
        <a:p>
          <a:endParaRPr lang="en-US"/>
        </a:p>
      </dgm:t>
    </dgm:pt>
    <dgm:pt modelId="{90CB8985-1BA4-4E65-927E-50725D15381F}" type="sibTrans" cxnId="{DB87C1E7-B02B-4750-8478-078B3B36E60C}">
      <dgm:prSet/>
      <dgm:spPr/>
      <dgm:t>
        <a:bodyPr/>
        <a:lstStyle/>
        <a:p>
          <a:endParaRPr lang="en-US"/>
        </a:p>
      </dgm:t>
    </dgm:pt>
    <dgm:pt modelId="{033F3080-0E59-488E-AEAE-EC78276B9F35}" type="pres">
      <dgm:prSet presAssocID="{663CF23C-A7C0-4954-9B0E-1364904C8B07}" presName="root" presStyleCnt="0">
        <dgm:presLayoutVars>
          <dgm:dir/>
          <dgm:resizeHandles val="exact"/>
        </dgm:presLayoutVars>
      </dgm:prSet>
      <dgm:spPr/>
    </dgm:pt>
    <dgm:pt modelId="{4AD7FABF-B111-4214-AEC3-A2AB5B937439}" type="pres">
      <dgm:prSet presAssocID="{9CECEAA0-E46F-4802-8F84-95172A5612A4}" presName="compNode" presStyleCnt="0"/>
      <dgm:spPr/>
    </dgm:pt>
    <dgm:pt modelId="{CF540057-5AFB-422D-91EF-00C37BB83EE0}" type="pres">
      <dgm:prSet presAssocID="{9CECEAA0-E46F-4802-8F84-95172A5612A4}" presName="bgRect" presStyleLbl="bgShp" presStyleIdx="0" presStyleCnt="3"/>
      <dgm:spPr/>
    </dgm:pt>
    <dgm:pt modelId="{B6657636-3CC5-42B3-878A-D947E133BFA1}" type="pres">
      <dgm:prSet presAssocID="{9CECEAA0-E46F-4802-8F84-95172A5612A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51B0640-F4F9-41FF-998D-651155043B59}" type="pres">
      <dgm:prSet presAssocID="{9CECEAA0-E46F-4802-8F84-95172A5612A4}" presName="spaceRect" presStyleCnt="0"/>
      <dgm:spPr/>
    </dgm:pt>
    <dgm:pt modelId="{B81C4330-FA1D-4BE0-98F7-2FC0CBB540A4}" type="pres">
      <dgm:prSet presAssocID="{9CECEAA0-E46F-4802-8F84-95172A5612A4}" presName="parTx" presStyleLbl="revTx" presStyleIdx="0" presStyleCnt="3">
        <dgm:presLayoutVars>
          <dgm:chMax val="0"/>
          <dgm:chPref val="0"/>
        </dgm:presLayoutVars>
      </dgm:prSet>
      <dgm:spPr/>
    </dgm:pt>
    <dgm:pt modelId="{3803F29C-AD59-4B6E-ADB8-C3BA15B46056}" type="pres">
      <dgm:prSet presAssocID="{6F770F61-5B8E-442E-B1CE-250D1C5D711D}" presName="sibTrans" presStyleCnt="0"/>
      <dgm:spPr/>
    </dgm:pt>
    <dgm:pt modelId="{DA847548-2A9A-476B-9D38-2817D34D508B}" type="pres">
      <dgm:prSet presAssocID="{0E2AD88F-EB08-4918-A850-A0E75CAD75B5}" presName="compNode" presStyleCnt="0"/>
      <dgm:spPr/>
    </dgm:pt>
    <dgm:pt modelId="{3EEEEA6B-17AF-4285-A265-7A01A6CD217C}" type="pres">
      <dgm:prSet presAssocID="{0E2AD88F-EB08-4918-A850-A0E75CAD75B5}" presName="bgRect" presStyleLbl="bgShp" presStyleIdx="1" presStyleCnt="3"/>
      <dgm:spPr/>
    </dgm:pt>
    <dgm:pt modelId="{898AD923-DC02-489C-8531-9196283E7C96}" type="pres">
      <dgm:prSet presAssocID="{0E2AD88F-EB08-4918-A850-A0E75CAD75B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EA03561B-7F24-41E1-8A71-D442DF999AB9}" type="pres">
      <dgm:prSet presAssocID="{0E2AD88F-EB08-4918-A850-A0E75CAD75B5}" presName="spaceRect" presStyleCnt="0"/>
      <dgm:spPr/>
    </dgm:pt>
    <dgm:pt modelId="{6586B5F8-C50C-4A68-B640-49E219A9F989}" type="pres">
      <dgm:prSet presAssocID="{0E2AD88F-EB08-4918-A850-A0E75CAD75B5}" presName="parTx" presStyleLbl="revTx" presStyleIdx="1" presStyleCnt="3">
        <dgm:presLayoutVars>
          <dgm:chMax val="0"/>
          <dgm:chPref val="0"/>
        </dgm:presLayoutVars>
      </dgm:prSet>
      <dgm:spPr/>
    </dgm:pt>
    <dgm:pt modelId="{3D47C758-A411-42F5-BE3A-C9C570F353B2}" type="pres">
      <dgm:prSet presAssocID="{377D9421-46E5-4369-9E6A-A79FDA1B2434}" presName="sibTrans" presStyleCnt="0"/>
      <dgm:spPr/>
    </dgm:pt>
    <dgm:pt modelId="{90AFFE0B-00E1-44E3-BD93-AFA9E9D00339}" type="pres">
      <dgm:prSet presAssocID="{1FA6773D-CC58-4F97-93A9-7A95E214FDB3}" presName="compNode" presStyleCnt="0"/>
      <dgm:spPr/>
    </dgm:pt>
    <dgm:pt modelId="{56B063D2-019A-4D14-8A6D-46B1A30CC25F}" type="pres">
      <dgm:prSet presAssocID="{1FA6773D-CC58-4F97-93A9-7A95E214FDB3}" presName="bgRect" presStyleLbl="bgShp" presStyleIdx="2" presStyleCnt="3"/>
      <dgm:spPr/>
    </dgm:pt>
    <dgm:pt modelId="{7878B2F3-6B80-4222-BAE5-2DE48BD843E7}" type="pres">
      <dgm:prSet presAssocID="{1FA6773D-CC58-4F97-93A9-7A95E214FDB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923F47F-AB07-4E14-9E4A-8EA82CF86B36}" type="pres">
      <dgm:prSet presAssocID="{1FA6773D-CC58-4F97-93A9-7A95E214FDB3}" presName="spaceRect" presStyleCnt="0"/>
      <dgm:spPr/>
    </dgm:pt>
    <dgm:pt modelId="{FEA3A387-FA74-4F4A-BE62-C6C836429195}" type="pres">
      <dgm:prSet presAssocID="{1FA6773D-CC58-4F97-93A9-7A95E214FDB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6ABD068-722C-42C7-8B24-95A4B19BA399}" type="presOf" srcId="{0E2AD88F-EB08-4918-A850-A0E75CAD75B5}" destId="{6586B5F8-C50C-4A68-B640-49E219A9F989}" srcOrd="0" destOrd="0" presId="urn:microsoft.com/office/officeart/2018/2/layout/IconVerticalSolidList"/>
    <dgm:cxn modelId="{FA125B73-FC4A-4257-91BB-00647B455320}" srcId="{663CF23C-A7C0-4954-9B0E-1364904C8B07}" destId="{9CECEAA0-E46F-4802-8F84-95172A5612A4}" srcOrd="0" destOrd="0" parTransId="{AB062251-40A6-434E-850F-0AA7E16D4169}" sibTransId="{6F770F61-5B8E-442E-B1CE-250D1C5D711D}"/>
    <dgm:cxn modelId="{D8A6649F-5C1F-4B7A-9367-887895CE689D}" type="presOf" srcId="{1FA6773D-CC58-4F97-93A9-7A95E214FDB3}" destId="{FEA3A387-FA74-4F4A-BE62-C6C836429195}" srcOrd="0" destOrd="0" presId="urn:microsoft.com/office/officeart/2018/2/layout/IconVerticalSolidList"/>
    <dgm:cxn modelId="{BDE6C6AD-DBAA-4BFE-8AB7-E8B08FD34EF6}" type="presOf" srcId="{663CF23C-A7C0-4954-9B0E-1364904C8B07}" destId="{033F3080-0E59-488E-AEAE-EC78276B9F35}" srcOrd="0" destOrd="0" presId="urn:microsoft.com/office/officeart/2018/2/layout/IconVerticalSolidList"/>
    <dgm:cxn modelId="{DB87C1E7-B02B-4750-8478-078B3B36E60C}" srcId="{663CF23C-A7C0-4954-9B0E-1364904C8B07}" destId="{1FA6773D-CC58-4F97-93A9-7A95E214FDB3}" srcOrd="2" destOrd="0" parTransId="{74AF8523-D9BB-47DB-AC55-1D9ACF5CE2E6}" sibTransId="{90CB8985-1BA4-4E65-927E-50725D15381F}"/>
    <dgm:cxn modelId="{17930BED-AC27-4964-BA52-7C22AF21D7D7}" srcId="{663CF23C-A7C0-4954-9B0E-1364904C8B07}" destId="{0E2AD88F-EB08-4918-A850-A0E75CAD75B5}" srcOrd="1" destOrd="0" parTransId="{613CADA4-A078-4B92-B23C-1BEA430398C5}" sibTransId="{377D9421-46E5-4369-9E6A-A79FDA1B2434}"/>
    <dgm:cxn modelId="{BE5DE2F3-A674-40DA-970A-1EBFD7A392F6}" type="presOf" srcId="{9CECEAA0-E46F-4802-8F84-95172A5612A4}" destId="{B81C4330-FA1D-4BE0-98F7-2FC0CBB540A4}" srcOrd="0" destOrd="0" presId="urn:microsoft.com/office/officeart/2018/2/layout/IconVerticalSolidList"/>
    <dgm:cxn modelId="{24DB5FF4-0FA3-492F-B47E-522B013895B6}" type="presParOf" srcId="{033F3080-0E59-488E-AEAE-EC78276B9F35}" destId="{4AD7FABF-B111-4214-AEC3-A2AB5B937439}" srcOrd="0" destOrd="0" presId="urn:microsoft.com/office/officeart/2018/2/layout/IconVerticalSolidList"/>
    <dgm:cxn modelId="{9705F330-8647-4DDA-939C-BE9ED48830BE}" type="presParOf" srcId="{4AD7FABF-B111-4214-AEC3-A2AB5B937439}" destId="{CF540057-5AFB-422D-91EF-00C37BB83EE0}" srcOrd="0" destOrd="0" presId="urn:microsoft.com/office/officeart/2018/2/layout/IconVerticalSolidList"/>
    <dgm:cxn modelId="{444BE050-0138-483A-A2F3-8DE011DAA22D}" type="presParOf" srcId="{4AD7FABF-B111-4214-AEC3-A2AB5B937439}" destId="{B6657636-3CC5-42B3-878A-D947E133BFA1}" srcOrd="1" destOrd="0" presId="urn:microsoft.com/office/officeart/2018/2/layout/IconVerticalSolidList"/>
    <dgm:cxn modelId="{746F51BC-1958-4965-BB8D-A53E3B0B3C28}" type="presParOf" srcId="{4AD7FABF-B111-4214-AEC3-A2AB5B937439}" destId="{A51B0640-F4F9-41FF-998D-651155043B59}" srcOrd="2" destOrd="0" presId="urn:microsoft.com/office/officeart/2018/2/layout/IconVerticalSolidList"/>
    <dgm:cxn modelId="{2C8384E4-C642-4B10-82EA-659B53937B87}" type="presParOf" srcId="{4AD7FABF-B111-4214-AEC3-A2AB5B937439}" destId="{B81C4330-FA1D-4BE0-98F7-2FC0CBB540A4}" srcOrd="3" destOrd="0" presId="urn:microsoft.com/office/officeart/2018/2/layout/IconVerticalSolidList"/>
    <dgm:cxn modelId="{0E6F24F8-C414-4C83-9BB5-3E9B2AE7B660}" type="presParOf" srcId="{033F3080-0E59-488E-AEAE-EC78276B9F35}" destId="{3803F29C-AD59-4B6E-ADB8-C3BA15B46056}" srcOrd="1" destOrd="0" presId="urn:microsoft.com/office/officeart/2018/2/layout/IconVerticalSolidList"/>
    <dgm:cxn modelId="{CAB89864-4BEF-4F7D-A0EC-8B623D2DF81B}" type="presParOf" srcId="{033F3080-0E59-488E-AEAE-EC78276B9F35}" destId="{DA847548-2A9A-476B-9D38-2817D34D508B}" srcOrd="2" destOrd="0" presId="urn:microsoft.com/office/officeart/2018/2/layout/IconVerticalSolidList"/>
    <dgm:cxn modelId="{52762AD8-9657-43E2-B3AB-CB366A9E89CE}" type="presParOf" srcId="{DA847548-2A9A-476B-9D38-2817D34D508B}" destId="{3EEEEA6B-17AF-4285-A265-7A01A6CD217C}" srcOrd="0" destOrd="0" presId="urn:microsoft.com/office/officeart/2018/2/layout/IconVerticalSolidList"/>
    <dgm:cxn modelId="{EF28561D-F6B6-4FAC-920C-D2E66205674B}" type="presParOf" srcId="{DA847548-2A9A-476B-9D38-2817D34D508B}" destId="{898AD923-DC02-489C-8531-9196283E7C96}" srcOrd="1" destOrd="0" presId="urn:microsoft.com/office/officeart/2018/2/layout/IconVerticalSolidList"/>
    <dgm:cxn modelId="{69F65D44-15F1-4B55-991E-073A00D54D52}" type="presParOf" srcId="{DA847548-2A9A-476B-9D38-2817D34D508B}" destId="{EA03561B-7F24-41E1-8A71-D442DF999AB9}" srcOrd="2" destOrd="0" presId="urn:microsoft.com/office/officeart/2018/2/layout/IconVerticalSolidList"/>
    <dgm:cxn modelId="{6855ADB0-FAF8-4981-B9F5-0391ABA61CC4}" type="presParOf" srcId="{DA847548-2A9A-476B-9D38-2817D34D508B}" destId="{6586B5F8-C50C-4A68-B640-49E219A9F989}" srcOrd="3" destOrd="0" presId="urn:microsoft.com/office/officeart/2018/2/layout/IconVerticalSolidList"/>
    <dgm:cxn modelId="{0DA7256D-826A-456D-92F4-EA01240087B7}" type="presParOf" srcId="{033F3080-0E59-488E-AEAE-EC78276B9F35}" destId="{3D47C758-A411-42F5-BE3A-C9C570F353B2}" srcOrd="3" destOrd="0" presId="urn:microsoft.com/office/officeart/2018/2/layout/IconVerticalSolidList"/>
    <dgm:cxn modelId="{58A33515-DC43-49EF-B215-0E1BCCA9205C}" type="presParOf" srcId="{033F3080-0E59-488E-AEAE-EC78276B9F35}" destId="{90AFFE0B-00E1-44E3-BD93-AFA9E9D00339}" srcOrd="4" destOrd="0" presId="urn:microsoft.com/office/officeart/2018/2/layout/IconVerticalSolidList"/>
    <dgm:cxn modelId="{E97B0CF6-77AB-4D2C-B377-75987517DE99}" type="presParOf" srcId="{90AFFE0B-00E1-44E3-BD93-AFA9E9D00339}" destId="{56B063D2-019A-4D14-8A6D-46B1A30CC25F}" srcOrd="0" destOrd="0" presId="urn:microsoft.com/office/officeart/2018/2/layout/IconVerticalSolidList"/>
    <dgm:cxn modelId="{99D1F3AE-C6D4-4063-911A-9AA64DF39A13}" type="presParOf" srcId="{90AFFE0B-00E1-44E3-BD93-AFA9E9D00339}" destId="{7878B2F3-6B80-4222-BAE5-2DE48BD843E7}" srcOrd="1" destOrd="0" presId="urn:microsoft.com/office/officeart/2018/2/layout/IconVerticalSolidList"/>
    <dgm:cxn modelId="{51C106FA-C51F-4942-956E-DDC8D8EC122C}" type="presParOf" srcId="{90AFFE0B-00E1-44E3-BD93-AFA9E9D00339}" destId="{4923F47F-AB07-4E14-9E4A-8EA82CF86B36}" srcOrd="2" destOrd="0" presId="urn:microsoft.com/office/officeart/2018/2/layout/IconVerticalSolidList"/>
    <dgm:cxn modelId="{3204B07C-FB48-4C13-B6AD-FF6AD58294F1}" type="presParOf" srcId="{90AFFE0B-00E1-44E3-BD93-AFA9E9D00339}" destId="{FEA3A387-FA74-4F4A-BE62-C6C8364291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274CC6-768C-4ECF-8C30-C5C408214C4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B45C55E-DE32-43AD-A5AB-CD34AB6926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I FOUND IT:</a:t>
          </a:r>
          <a:endParaRPr lang="en-US"/>
        </a:p>
      </dgm:t>
    </dgm:pt>
    <dgm:pt modelId="{E07ED00D-C61E-4532-9A72-1A0FF51C1ADE}" type="parTrans" cxnId="{ED604307-50DA-4FB2-966C-5E6CB887A7F2}">
      <dgm:prSet/>
      <dgm:spPr/>
      <dgm:t>
        <a:bodyPr/>
        <a:lstStyle/>
        <a:p>
          <a:endParaRPr lang="en-US"/>
        </a:p>
      </dgm:t>
    </dgm:pt>
    <dgm:pt modelId="{EF1E0551-426D-42B5-94EA-F20C5D041F15}" type="sibTrans" cxnId="{ED604307-50DA-4FB2-966C-5E6CB887A7F2}">
      <dgm:prSet/>
      <dgm:spPr/>
      <dgm:t>
        <a:bodyPr/>
        <a:lstStyle/>
        <a:p>
          <a:endParaRPr lang="en-US"/>
        </a:p>
      </dgm:t>
    </dgm:pt>
    <dgm:pt modelId="{EA42A891-727B-46F2-896D-20556B26F6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came across this article on ResearchGate, which is a well-know place for sharing academic research</a:t>
          </a:r>
          <a:endParaRPr lang="en-US"/>
        </a:p>
      </dgm:t>
    </dgm:pt>
    <dgm:pt modelId="{60B0FE69-362F-4FCB-96EF-5B6D241780ED}" type="parTrans" cxnId="{86F39AD4-58D1-4F81-9800-9F5474AF6ECD}">
      <dgm:prSet/>
      <dgm:spPr/>
      <dgm:t>
        <a:bodyPr/>
        <a:lstStyle/>
        <a:p>
          <a:endParaRPr lang="en-US"/>
        </a:p>
      </dgm:t>
    </dgm:pt>
    <dgm:pt modelId="{3BCF4AE7-35DC-4DBB-9D9A-46D0D8E63C51}" type="sibTrans" cxnId="{86F39AD4-58D1-4F81-9800-9F5474AF6ECD}">
      <dgm:prSet/>
      <dgm:spPr/>
      <dgm:t>
        <a:bodyPr/>
        <a:lstStyle/>
        <a:p>
          <a:endParaRPr lang="en-US"/>
        </a:p>
      </dgm:t>
    </dgm:pt>
    <dgm:pt modelId="{4890F787-4282-4B08-BCFF-CA476B2C203F}" type="pres">
      <dgm:prSet presAssocID="{EB274CC6-768C-4ECF-8C30-C5C408214C4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7082DF-D92E-4D18-A00F-F033C3D59EEE}" type="pres">
      <dgm:prSet presAssocID="{0B45C55E-DE32-43AD-A5AB-CD34AB692681}" presName="hierRoot1" presStyleCnt="0"/>
      <dgm:spPr/>
    </dgm:pt>
    <dgm:pt modelId="{D3C85C6B-6C3F-465F-A3A7-9234A063B3BB}" type="pres">
      <dgm:prSet presAssocID="{0B45C55E-DE32-43AD-A5AB-CD34AB692681}" presName="composite" presStyleCnt="0"/>
      <dgm:spPr/>
    </dgm:pt>
    <dgm:pt modelId="{2B444E9B-0D64-4E55-BE8D-9618B73BA49F}" type="pres">
      <dgm:prSet presAssocID="{0B45C55E-DE32-43AD-A5AB-CD34AB692681}" presName="background" presStyleLbl="node0" presStyleIdx="0" presStyleCnt="2"/>
      <dgm:spPr/>
    </dgm:pt>
    <dgm:pt modelId="{A072AB0A-6B7A-4626-9731-6C31BAD7633D}" type="pres">
      <dgm:prSet presAssocID="{0B45C55E-DE32-43AD-A5AB-CD34AB692681}" presName="text" presStyleLbl="fgAcc0" presStyleIdx="0" presStyleCnt="2">
        <dgm:presLayoutVars>
          <dgm:chPref val="3"/>
        </dgm:presLayoutVars>
      </dgm:prSet>
      <dgm:spPr/>
    </dgm:pt>
    <dgm:pt modelId="{3383C2B4-71C6-4A0A-900D-E8905868143C}" type="pres">
      <dgm:prSet presAssocID="{0B45C55E-DE32-43AD-A5AB-CD34AB692681}" presName="hierChild2" presStyleCnt="0"/>
      <dgm:spPr/>
    </dgm:pt>
    <dgm:pt modelId="{0D8A502E-22E6-4CD4-A16F-F20407DA56BA}" type="pres">
      <dgm:prSet presAssocID="{EA42A891-727B-46F2-896D-20556B26F6DB}" presName="hierRoot1" presStyleCnt="0"/>
      <dgm:spPr/>
    </dgm:pt>
    <dgm:pt modelId="{046C045D-BC83-4148-AB92-43A11BA46BB5}" type="pres">
      <dgm:prSet presAssocID="{EA42A891-727B-46F2-896D-20556B26F6DB}" presName="composite" presStyleCnt="0"/>
      <dgm:spPr/>
    </dgm:pt>
    <dgm:pt modelId="{418F8103-12C5-4EFA-AA00-FA1BEE785BBE}" type="pres">
      <dgm:prSet presAssocID="{EA42A891-727B-46F2-896D-20556B26F6DB}" presName="background" presStyleLbl="node0" presStyleIdx="1" presStyleCnt="2"/>
      <dgm:spPr/>
    </dgm:pt>
    <dgm:pt modelId="{2AE221F4-1549-43AA-9AA6-F7B3573783B8}" type="pres">
      <dgm:prSet presAssocID="{EA42A891-727B-46F2-896D-20556B26F6DB}" presName="text" presStyleLbl="fgAcc0" presStyleIdx="1" presStyleCnt="2">
        <dgm:presLayoutVars>
          <dgm:chPref val="3"/>
        </dgm:presLayoutVars>
      </dgm:prSet>
      <dgm:spPr/>
    </dgm:pt>
    <dgm:pt modelId="{E455D8A5-1B34-4CD0-9AD3-49A001BC11F7}" type="pres">
      <dgm:prSet presAssocID="{EA42A891-727B-46F2-896D-20556B26F6DB}" presName="hierChild2" presStyleCnt="0"/>
      <dgm:spPr/>
    </dgm:pt>
  </dgm:ptLst>
  <dgm:cxnLst>
    <dgm:cxn modelId="{CDCDD903-CA45-4CD9-80BE-463E400C8801}" type="presOf" srcId="{EA42A891-727B-46F2-896D-20556B26F6DB}" destId="{2AE221F4-1549-43AA-9AA6-F7B3573783B8}" srcOrd="0" destOrd="0" presId="urn:microsoft.com/office/officeart/2005/8/layout/hierarchy1"/>
    <dgm:cxn modelId="{DEB85804-AE5D-46AA-B08F-4949133E5A53}" type="presOf" srcId="{EB274CC6-768C-4ECF-8C30-C5C408214C49}" destId="{4890F787-4282-4B08-BCFF-CA476B2C203F}" srcOrd="0" destOrd="0" presId="urn:microsoft.com/office/officeart/2005/8/layout/hierarchy1"/>
    <dgm:cxn modelId="{ED604307-50DA-4FB2-966C-5E6CB887A7F2}" srcId="{EB274CC6-768C-4ECF-8C30-C5C408214C49}" destId="{0B45C55E-DE32-43AD-A5AB-CD34AB692681}" srcOrd="0" destOrd="0" parTransId="{E07ED00D-C61E-4532-9A72-1A0FF51C1ADE}" sibTransId="{EF1E0551-426D-42B5-94EA-F20C5D041F15}"/>
    <dgm:cxn modelId="{6C3C32BB-3476-439F-8BD0-10BE6019A40D}" type="presOf" srcId="{0B45C55E-DE32-43AD-A5AB-CD34AB692681}" destId="{A072AB0A-6B7A-4626-9731-6C31BAD7633D}" srcOrd="0" destOrd="0" presId="urn:microsoft.com/office/officeart/2005/8/layout/hierarchy1"/>
    <dgm:cxn modelId="{86F39AD4-58D1-4F81-9800-9F5474AF6ECD}" srcId="{EB274CC6-768C-4ECF-8C30-C5C408214C49}" destId="{EA42A891-727B-46F2-896D-20556B26F6DB}" srcOrd="1" destOrd="0" parTransId="{60B0FE69-362F-4FCB-96EF-5B6D241780ED}" sibTransId="{3BCF4AE7-35DC-4DBB-9D9A-46D0D8E63C51}"/>
    <dgm:cxn modelId="{7216CF40-0CE7-4E8D-A9F9-4F0486786C68}" type="presParOf" srcId="{4890F787-4282-4B08-BCFF-CA476B2C203F}" destId="{CA7082DF-D92E-4D18-A00F-F033C3D59EEE}" srcOrd="0" destOrd="0" presId="urn:microsoft.com/office/officeart/2005/8/layout/hierarchy1"/>
    <dgm:cxn modelId="{044186F6-C766-46DD-B45A-74B775AE787E}" type="presParOf" srcId="{CA7082DF-D92E-4D18-A00F-F033C3D59EEE}" destId="{D3C85C6B-6C3F-465F-A3A7-9234A063B3BB}" srcOrd="0" destOrd="0" presId="urn:microsoft.com/office/officeart/2005/8/layout/hierarchy1"/>
    <dgm:cxn modelId="{6356A3FB-0C32-4ADC-ADD0-F0632C7DA668}" type="presParOf" srcId="{D3C85C6B-6C3F-465F-A3A7-9234A063B3BB}" destId="{2B444E9B-0D64-4E55-BE8D-9618B73BA49F}" srcOrd="0" destOrd="0" presId="urn:microsoft.com/office/officeart/2005/8/layout/hierarchy1"/>
    <dgm:cxn modelId="{0F1CC33D-1C35-4E93-8909-CC3944E85B09}" type="presParOf" srcId="{D3C85C6B-6C3F-465F-A3A7-9234A063B3BB}" destId="{A072AB0A-6B7A-4626-9731-6C31BAD7633D}" srcOrd="1" destOrd="0" presId="urn:microsoft.com/office/officeart/2005/8/layout/hierarchy1"/>
    <dgm:cxn modelId="{846975D9-8312-43A0-A643-43CE16FEA9E5}" type="presParOf" srcId="{CA7082DF-D92E-4D18-A00F-F033C3D59EEE}" destId="{3383C2B4-71C6-4A0A-900D-E8905868143C}" srcOrd="1" destOrd="0" presId="urn:microsoft.com/office/officeart/2005/8/layout/hierarchy1"/>
    <dgm:cxn modelId="{0E8381DE-2E53-4BD4-BC92-18A01AEC3CF2}" type="presParOf" srcId="{4890F787-4282-4B08-BCFF-CA476B2C203F}" destId="{0D8A502E-22E6-4CD4-A16F-F20407DA56BA}" srcOrd="1" destOrd="0" presId="urn:microsoft.com/office/officeart/2005/8/layout/hierarchy1"/>
    <dgm:cxn modelId="{F0B92430-ED7C-4C71-A31A-9B41A10FA5F7}" type="presParOf" srcId="{0D8A502E-22E6-4CD4-A16F-F20407DA56BA}" destId="{046C045D-BC83-4148-AB92-43A11BA46BB5}" srcOrd="0" destOrd="0" presId="urn:microsoft.com/office/officeart/2005/8/layout/hierarchy1"/>
    <dgm:cxn modelId="{50F3CBDF-45E5-47BC-A4D3-7E58C29B3B6B}" type="presParOf" srcId="{046C045D-BC83-4148-AB92-43A11BA46BB5}" destId="{418F8103-12C5-4EFA-AA00-FA1BEE785BBE}" srcOrd="0" destOrd="0" presId="urn:microsoft.com/office/officeart/2005/8/layout/hierarchy1"/>
    <dgm:cxn modelId="{143F8C02-FB40-427B-8573-E4DB92EE050D}" type="presParOf" srcId="{046C045D-BC83-4148-AB92-43A11BA46BB5}" destId="{2AE221F4-1549-43AA-9AA6-F7B3573783B8}" srcOrd="1" destOrd="0" presId="urn:microsoft.com/office/officeart/2005/8/layout/hierarchy1"/>
    <dgm:cxn modelId="{03F4A791-52E8-4EFC-9979-CFD6D10D6245}" type="presParOf" srcId="{0D8A502E-22E6-4CD4-A16F-F20407DA56BA}" destId="{E455D8A5-1B34-4CD0-9AD3-49A001BC11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019926-DD41-4B50-B559-D6DAE719D07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54C7D8F-1C42-40E9-8BD9-79987519DD14}">
      <dgm:prSet/>
      <dgm:spPr/>
      <dgm:t>
        <a:bodyPr/>
        <a:lstStyle/>
        <a:p>
          <a:r>
            <a:rPr lang="en-GB"/>
            <a:t>Published: February 2022[based on work from late 2021]</a:t>
          </a:r>
          <a:endParaRPr lang="en-US"/>
        </a:p>
      </dgm:t>
    </dgm:pt>
    <dgm:pt modelId="{0D53538C-D288-4399-ACBA-F0F95B304809}" type="parTrans" cxnId="{3DE371B3-1BC9-48BB-963C-6EA4F33338EF}">
      <dgm:prSet/>
      <dgm:spPr/>
      <dgm:t>
        <a:bodyPr/>
        <a:lstStyle/>
        <a:p>
          <a:endParaRPr lang="en-US"/>
        </a:p>
      </dgm:t>
    </dgm:pt>
    <dgm:pt modelId="{A210DA84-FBBE-49F1-80EF-CF402C2E250C}" type="sibTrans" cxnId="{3DE371B3-1BC9-48BB-963C-6EA4F33338EF}">
      <dgm:prSet/>
      <dgm:spPr/>
      <dgm:t>
        <a:bodyPr/>
        <a:lstStyle/>
        <a:p>
          <a:endParaRPr lang="en-US"/>
        </a:p>
      </dgm:t>
    </dgm:pt>
    <dgm:pt modelId="{8B9F69F3-9376-44DE-A708-A733DC2ECC0E}">
      <dgm:prSet/>
      <dgm:spPr/>
      <dgm:t>
        <a:bodyPr/>
        <a:lstStyle/>
        <a:p>
          <a:r>
            <a:rPr lang="en-GB" b="1"/>
            <a:t>Is it recent enough?</a:t>
          </a:r>
          <a:endParaRPr lang="en-US"/>
        </a:p>
      </dgm:t>
    </dgm:pt>
    <dgm:pt modelId="{081D5944-B3D0-4A1A-94C1-AAAC61C1C9F7}" type="parTrans" cxnId="{B33284DD-50CD-43CA-9612-C6AE7AB739D6}">
      <dgm:prSet/>
      <dgm:spPr/>
      <dgm:t>
        <a:bodyPr/>
        <a:lstStyle/>
        <a:p>
          <a:endParaRPr lang="en-US"/>
        </a:p>
      </dgm:t>
    </dgm:pt>
    <dgm:pt modelId="{90B79F87-B73B-4915-BCD3-5A6FF82A520D}" type="sibTrans" cxnId="{B33284DD-50CD-43CA-9612-C6AE7AB739D6}">
      <dgm:prSet/>
      <dgm:spPr/>
      <dgm:t>
        <a:bodyPr/>
        <a:lstStyle/>
        <a:p>
          <a:endParaRPr lang="en-US"/>
        </a:p>
      </dgm:t>
    </dgm:pt>
    <dgm:pt modelId="{2FC5202B-311A-47C1-A42A-675DB77173BD}">
      <dgm:prSet/>
      <dgm:spPr/>
      <dgm:t>
        <a:bodyPr/>
        <a:lstStyle/>
        <a:p>
          <a:r>
            <a:rPr lang="en-GB"/>
            <a:t>Yes, social media changes fast, but the ideas and trends here are still totally relevant and match how businesses use these platforms today</a:t>
          </a:r>
          <a:endParaRPr lang="en-US"/>
        </a:p>
      </dgm:t>
    </dgm:pt>
    <dgm:pt modelId="{A691F65F-2555-4E5A-ADEF-CC631BF1A87C}" type="parTrans" cxnId="{3849191A-6F0D-4CA6-BA4E-C73AAD5B1185}">
      <dgm:prSet/>
      <dgm:spPr/>
      <dgm:t>
        <a:bodyPr/>
        <a:lstStyle/>
        <a:p>
          <a:endParaRPr lang="en-US"/>
        </a:p>
      </dgm:t>
    </dgm:pt>
    <dgm:pt modelId="{4931ADD8-A3FA-435B-98A6-4F7E7838BA28}" type="sibTrans" cxnId="{3849191A-6F0D-4CA6-BA4E-C73AAD5B1185}">
      <dgm:prSet/>
      <dgm:spPr/>
      <dgm:t>
        <a:bodyPr/>
        <a:lstStyle/>
        <a:p>
          <a:endParaRPr lang="en-US"/>
        </a:p>
      </dgm:t>
    </dgm:pt>
    <dgm:pt modelId="{1330C6AA-04FF-4E27-9F45-BE5EEB1379FB}" type="pres">
      <dgm:prSet presAssocID="{08019926-DD41-4B50-B559-D6DAE719D076}" presName="root" presStyleCnt="0">
        <dgm:presLayoutVars>
          <dgm:dir/>
          <dgm:resizeHandles val="exact"/>
        </dgm:presLayoutVars>
      </dgm:prSet>
      <dgm:spPr/>
    </dgm:pt>
    <dgm:pt modelId="{275FB981-412F-46DB-A7B3-98439538AA83}" type="pres">
      <dgm:prSet presAssocID="{354C7D8F-1C42-40E9-8BD9-79987519DD14}" presName="compNode" presStyleCnt="0"/>
      <dgm:spPr/>
    </dgm:pt>
    <dgm:pt modelId="{A9F03DEB-4D67-4512-8BBB-BAA7685DBE64}" type="pres">
      <dgm:prSet presAssocID="{354C7D8F-1C42-40E9-8BD9-79987519DD14}" presName="bgRect" presStyleLbl="bgShp" presStyleIdx="0" presStyleCnt="3"/>
      <dgm:spPr/>
    </dgm:pt>
    <dgm:pt modelId="{FFF2B44D-2283-4EB6-9A1B-857E4EB3EDE0}" type="pres">
      <dgm:prSet presAssocID="{354C7D8F-1C42-40E9-8BD9-79987519DD1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2A0D659B-37C9-4499-A4E0-C7874C3F1366}" type="pres">
      <dgm:prSet presAssocID="{354C7D8F-1C42-40E9-8BD9-79987519DD14}" presName="spaceRect" presStyleCnt="0"/>
      <dgm:spPr/>
    </dgm:pt>
    <dgm:pt modelId="{98360AC2-DDD0-4DE8-8078-28E227821599}" type="pres">
      <dgm:prSet presAssocID="{354C7D8F-1C42-40E9-8BD9-79987519DD14}" presName="parTx" presStyleLbl="revTx" presStyleIdx="0" presStyleCnt="3">
        <dgm:presLayoutVars>
          <dgm:chMax val="0"/>
          <dgm:chPref val="0"/>
        </dgm:presLayoutVars>
      </dgm:prSet>
      <dgm:spPr/>
    </dgm:pt>
    <dgm:pt modelId="{303AB383-4073-439D-B583-6EA43A51FD28}" type="pres">
      <dgm:prSet presAssocID="{A210DA84-FBBE-49F1-80EF-CF402C2E250C}" presName="sibTrans" presStyleCnt="0"/>
      <dgm:spPr/>
    </dgm:pt>
    <dgm:pt modelId="{EF4F04F8-38A9-4BAB-8F42-D0AFA908E3C8}" type="pres">
      <dgm:prSet presAssocID="{8B9F69F3-9376-44DE-A708-A733DC2ECC0E}" presName="compNode" presStyleCnt="0"/>
      <dgm:spPr/>
    </dgm:pt>
    <dgm:pt modelId="{E079779F-EFCE-4904-835E-30229E75AD6C}" type="pres">
      <dgm:prSet presAssocID="{8B9F69F3-9376-44DE-A708-A733DC2ECC0E}" presName="bgRect" presStyleLbl="bgShp" presStyleIdx="1" presStyleCnt="3"/>
      <dgm:spPr/>
    </dgm:pt>
    <dgm:pt modelId="{E7828FAC-B66F-4ADF-8F1A-6811B8920772}" type="pres">
      <dgm:prSet presAssocID="{8B9F69F3-9376-44DE-A708-A733DC2ECC0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52198975-D640-4697-B92B-6A2C01843647}" type="pres">
      <dgm:prSet presAssocID="{8B9F69F3-9376-44DE-A708-A733DC2ECC0E}" presName="spaceRect" presStyleCnt="0"/>
      <dgm:spPr/>
    </dgm:pt>
    <dgm:pt modelId="{A825823D-323C-446D-B111-D4850E9DD8F2}" type="pres">
      <dgm:prSet presAssocID="{8B9F69F3-9376-44DE-A708-A733DC2ECC0E}" presName="parTx" presStyleLbl="revTx" presStyleIdx="1" presStyleCnt="3">
        <dgm:presLayoutVars>
          <dgm:chMax val="0"/>
          <dgm:chPref val="0"/>
        </dgm:presLayoutVars>
      </dgm:prSet>
      <dgm:spPr/>
    </dgm:pt>
    <dgm:pt modelId="{B934BD81-213B-40B4-B453-E68E4172B6E3}" type="pres">
      <dgm:prSet presAssocID="{90B79F87-B73B-4915-BCD3-5A6FF82A520D}" presName="sibTrans" presStyleCnt="0"/>
      <dgm:spPr/>
    </dgm:pt>
    <dgm:pt modelId="{B7B60A24-3426-44FB-84EE-C5A364ED998F}" type="pres">
      <dgm:prSet presAssocID="{2FC5202B-311A-47C1-A42A-675DB77173BD}" presName="compNode" presStyleCnt="0"/>
      <dgm:spPr/>
    </dgm:pt>
    <dgm:pt modelId="{17509992-5855-4E8A-B3D9-65687C002263}" type="pres">
      <dgm:prSet presAssocID="{2FC5202B-311A-47C1-A42A-675DB77173BD}" presName="bgRect" presStyleLbl="bgShp" presStyleIdx="2" presStyleCnt="3"/>
      <dgm:spPr/>
    </dgm:pt>
    <dgm:pt modelId="{22D0B98B-4C29-4C5F-9FC9-126A205D80E4}" type="pres">
      <dgm:prSet presAssocID="{2FC5202B-311A-47C1-A42A-675DB77173B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12C191D3-38D3-4793-AC62-16E8CEDDB862}" type="pres">
      <dgm:prSet presAssocID="{2FC5202B-311A-47C1-A42A-675DB77173BD}" presName="spaceRect" presStyleCnt="0"/>
      <dgm:spPr/>
    </dgm:pt>
    <dgm:pt modelId="{7EA68A27-43B4-48C6-A105-3E849C0E2F6B}" type="pres">
      <dgm:prSet presAssocID="{2FC5202B-311A-47C1-A42A-675DB77173B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45DBF12-4746-4BB2-A980-B65A832B6E99}" type="presOf" srcId="{8B9F69F3-9376-44DE-A708-A733DC2ECC0E}" destId="{A825823D-323C-446D-B111-D4850E9DD8F2}" srcOrd="0" destOrd="0" presId="urn:microsoft.com/office/officeart/2018/2/layout/IconVerticalSolidList"/>
    <dgm:cxn modelId="{3849191A-6F0D-4CA6-BA4E-C73AAD5B1185}" srcId="{08019926-DD41-4B50-B559-D6DAE719D076}" destId="{2FC5202B-311A-47C1-A42A-675DB77173BD}" srcOrd="2" destOrd="0" parTransId="{A691F65F-2555-4E5A-ADEF-CC631BF1A87C}" sibTransId="{4931ADD8-A3FA-435B-98A6-4F7E7838BA28}"/>
    <dgm:cxn modelId="{A048EE72-069F-49D0-906B-A5F3659BCD1A}" type="presOf" srcId="{08019926-DD41-4B50-B559-D6DAE719D076}" destId="{1330C6AA-04FF-4E27-9F45-BE5EEB1379FB}" srcOrd="0" destOrd="0" presId="urn:microsoft.com/office/officeart/2018/2/layout/IconVerticalSolidList"/>
    <dgm:cxn modelId="{3DE371B3-1BC9-48BB-963C-6EA4F33338EF}" srcId="{08019926-DD41-4B50-B559-D6DAE719D076}" destId="{354C7D8F-1C42-40E9-8BD9-79987519DD14}" srcOrd="0" destOrd="0" parTransId="{0D53538C-D288-4399-ACBA-F0F95B304809}" sibTransId="{A210DA84-FBBE-49F1-80EF-CF402C2E250C}"/>
    <dgm:cxn modelId="{0D93E2BE-3997-4E46-AF5F-F78A88A787A6}" type="presOf" srcId="{2FC5202B-311A-47C1-A42A-675DB77173BD}" destId="{7EA68A27-43B4-48C6-A105-3E849C0E2F6B}" srcOrd="0" destOrd="0" presId="urn:microsoft.com/office/officeart/2018/2/layout/IconVerticalSolidList"/>
    <dgm:cxn modelId="{4EDDDBD7-DB07-44D1-A926-4E8E7E97E39A}" type="presOf" srcId="{354C7D8F-1C42-40E9-8BD9-79987519DD14}" destId="{98360AC2-DDD0-4DE8-8078-28E227821599}" srcOrd="0" destOrd="0" presId="urn:microsoft.com/office/officeart/2018/2/layout/IconVerticalSolidList"/>
    <dgm:cxn modelId="{B33284DD-50CD-43CA-9612-C6AE7AB739D6}" srcId="{08019926-DD41-4B50-B559-D6DAE719D076}" destId="{8B9F69F3-9376-44DE-A708-A733DC2ECC0E}" srcOrd="1" destOrd="0" parTransId="{081D5944-B3D0-4A1A-94C1-AAAC61C1C9F7}" sibTransId="{90B79F87-B73B-4915-BCD3-5A6FF82A520D}"/>
    <dgm:cxn modelId="{82F25519-CEEB-4BA2-88BA-03F4B270578E}" type="presParOf" srcId="{1330C6AA-04FF-4E27-9F45-BE5EEB1379FB}" destId="{275FB981-412F-46DB-A7B3-98439538AA83}" srcOrd="0" destOrd="0" presId="urn:microsoft.com/office/officeart/2018/2/layout/IconVerticalSolidList"/>
    <dgm:cxn modelId="{99239ED1-7863-43DB-8B58-C5A413D649E8}" type="presParOf" srcId="{275FB981-412F-46DB-A7B3-98439538AA83}" destId="{A9F03DEB-4D67-4512-8BBB-BAA7685DBE64}" srcOrd="0" destOrd="0" presId="urn:microsoft.com/office/officeart/2018/2/layout/IconVerticalSolidList"/>
    <dgm:cxn modelId="{D57FF0D0-F315-4FD0-9E4B-0966579D680C}" type="presParOf" srcId="{275FB981-412F-46DB-A7B3-98439538AA83}" destId="{FFF2B44D-2283-4EB6-9A1B-857E4EB3EDE0}" srcOrd="1" destOrd="0" presId="urn:microsoft.com/office/officeart/2018/2/layout/IconVerticalSolidList"/>
    <dgm:cxn modelId="{9F4EAD8F-6ECB-46F5-8427-4DD205157783}" type="presParOf" srcId="{275FB981-412F-46DB-A7B3-98439538AA83}" destId="{2A0D659B-37C9-4499-A4E0-C7874C3F1366}" srcOrd="2" destOrd="0" presId="urn:microsoft.com/office/officeart/2018/2/layout/IconVerticalSolidList"/>
    <dgm:cxn modelId="{FAC2C8BC-8114-4072-A065-7A2464BBA421}" type="presParOf" srcId="{275FB981-412F-46DB-A7B3-98439538AA83}" destId="{98360AC2-DDD0-4DE8-8078-28E227821599}" srcOrd="3" destOrd="0" presId="urn:microsoft.com/office/officeart/2018/2/layout/IconVerticalSolidList"/>
    <dgm:cxn modelId="{A57A876F-C304-4248-AE24-57AC65687C7F}" type="presParOf" srcId="{1330C6AA-04FF-4E27-9F45-BE5EEB1379FB}" destId="{303AB383-4073-439D-B583-6EA43A51FD28}" srcOrd="1" destOrd="0" presId="urn:microsoft.com/office/officeart/2018/2/layout/IconVerticalSolidList"/>
    <dgm:cxn modelId="{371A838C-983C-482D-99FA-57FBC981D779}" type="presParOf" srcId="{1330C6AA-04FF-4E27-9F45-BE5EEB1379FB}" destId="{EF4F04F8-38A9-4BAB-8F42-D0AFA908E3C8}" srcOrd="2" destOrd="0" presId="urn:microsoft.com/office/officeart/2018/2/layout/IconVerticalSolidList"/>
    <dgm:cxn modelId="{C5BE9605-987F-469D-8A26-24EBEB10EA1D}" type="presParOf" srcId="{EF4F04F8-38A9-4BAB-8F42-D0AFA908E3C8}" destId="{E079779F-EFCE-4904-835E-30229E75AD6C}" srcOrd="0" destOrd="0" presId="urn:microsoft.com/office/officeart/2018/2/layout/IconVerticalSolidList"/>
    <dgm:cxn modelId="{022BD047-7A04-41EA-94C2-F44D187C4A91}" type="presParOf" srcId="{EF4F04F8-38A9-4BAB-8F42-D0AFA908E3C8}" destId="{E7828FAC-B66F-4ADF-8F1A-6811B8920772}" srcOrd="1" destOrd="0" presId="urn:microsoft.com/office/officeart/2018/2/layout/IconVerticalSolidList"/>
    <dgm:cxn modelId="{DEEA3C41-4873-408C-912D-F4725A1BF0F0}" type="presParOf" srcId="{EF4F04F8-38A9-4BAB-8F42-D0AFA908E3C8}" destId="{52198975-D640-4697-B92B-6A2C01843647}" srcOrd="2" destOrd="0" presId="urn:microsoft.com/office/officeart/2018/2/layout/IconVerticalSolidList"/>
    <dgm:cxn modelId="{8252E2B5-79AE-491A-BCC2-9AB151480D33}" type="presParOf" srcId="{EF4F04F8-38A9-4BAB-8F42-D0AFA908E3C8}" destId="{A825823D-323C-446D-B111-D4850E9DD8F2}" srcOrd="3" destOrd="0" presId="urn:microsoft.com/office/officeart/2018/2/layout/IconVerticalSolidList"/>
    <dgm:cxn modelId="{85ED5E32-B59E-4038-B093-61FACAEFBB39}" type="presParOf" srcId="{1330C6AA-04FF-4E27-9F45-BE5EEB1379FB}" destId="{B934BD81-213B-40B4-B453-E68E4172B6E3}" srcOrd="3" destOrd="0" presId="urn:microsoft.com/office/officeart/2018/2/layout/IconVerticalSolidList"/>
    <dgm:cxn modelId="{ACC3B905-5D25-4220-B3B7-3B60C927E95D}" type="presParOf" srcId="{1330C6AA-04FF-4E27-9F45-BE5EEB1379FB}" destId="{B7B60A24-3426-44FB-84EE-C5A364ED998F}" srcOrd="4" destOrd="0" presId="urn:microsoft.com/office/officeart/2018/2/layout/IconVerticalSolidList"/>
    <dgm:cxn modelId="{F76614CF-23C6-4581-B9CB-223C031619B1}" type="presParOf" srcId="{B7B60A24-3426-44FB-84EE-C5A364ED998F}" destId="{17509992-5855-4E8A-B3D9-65687C002263}" srcOrd="0" destOrd="0" presId="urn:microsoft.com/office/officeart/2018/2/layout/IconVerticalSolidList"/>
    <dgm:cxn modelId="{951725B9-24F3-4359-9501-5499433F6285}" type="presParOf" srcId="{B7B60A24-3426-44FB-84EE-C5A364ED998F}" destId="{22D0B98B-4C29-4C5F-9FC9-126A205D80E4}" srcOrd="1" destOrd="0" presId="urn:microsoft.com/office/officeart/2018/2/layout/IconVerticalSolidList"/>
    <dgm:cxn modelId="{1D298ADC-4E03-4EC0-BCE8-44B2FE8C17F8}" type="presParOf" srcId="{B7B60A24-3426-44FB-84EE-C5A364ED998F}" destId="{12C191D3-38D3-4793-AC62-16E8CEDDB862}" srcOrd="2" destOrd="0" presId="urn:microsoft.com/office/officeart/2018/2/layout/IconVerticalSolidList"/>
    <dgm:cxn modelId="{5E527A92-5197-4223-A842-12C2F8A319BF}" type="presParOf" srcId="{B7B60A24-3426-44FB-84EE-C5A364ED998F}" destId="{7EA68A27-43B4-48C6-A105-3E849C0E2F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540057-5AFB-422D-91EF-00C37BB83EE0}">
      <dsp:nvSpPr>
        <dsp:cNvPr id="0" name=""/>
        <dsp:cNvSpPr/>
      </dsp:nvSpPr>
      <dsp:spPr>
        <a:xfrm>
          <a:off x="0" y="3590"/>
          <a:ext cx="10240903" cy="10655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657636-3CC5-42B3-878A-D947E133BFA1}">
      <dsp:nvSpPr>
        <dsp:cNvPr id="0" name=""/>
        <dsp:cNvSpPr/>
      </dsp:nvSpPr>
      <dsp:spPr>
        <a:xfrm>
          <a:off x="322329" y="243339"/>
          <a:ext cx="586627" cy="5860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C4330-FA1D-4BE0-98F7-2FC0CBB540A4}">
      <dsp:nvSpPr>
        <dsp:cNvPr id="0" name=""/>
        <dsp:cNvSpPr/>
      </dsp:nvSpPr>
      <dsp:spPr>
        <a:xfrm>
          <a:off x="1231286" y="3590"/>
          <a:ext cx="8922444" cy="1133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29" tIns="119929" rIns="119929" bIns="1199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SOURCE EVALUATION: SOCIAL MEDIA FOR BUISINESS PROMOTION </a:t>
          </a:r>
          <a:endParaRPr lang="en-US" sz="1400" kern="1200"/>
        </a:p>
      </dsp:txBody>
      <dsp:txXfrm>
        <a:off x="1231286" y="3590"/>
        <a:ext cx="8922444" cy="1133190"/>
      </dsp:txXfrm>
    </dsp:sp>
    <dsp:sp modelId="{3EEEEA6B-17AF-4285-A265-7A01A6CD217C}">
      <dsp:nvSpPr>
        <dsp:cNvPr id="0" name=""/>
        <dsp:cNvSpPr/>
      </dsp:nvSpPr>
      <dsp:spPr>
        <a:xfrm>
          <a:off x="0" y="1411494"/>
          <a:ext cx="10240903" cy="10655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AD923-DC02-489C-8531-9196283E7C96}">
      <dsp:nvSpPr>
        <dsp:cNvPr id="0" name=""/>
        <dsp:cNvSpPr/>
      </dsp:nvSpPr>
      <dsp:spPr>
        <a:xfrm>
          <a:off x="322329" y="1651243"/>
          <a:ext cx="586627" cy="5860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6B5F8-C50C-4A68-B640-49E219A9F989}">
      <dsp:nvSpPr>
        <dsp:cNvPr id="0" name=""/>
        <dsp:cNvSpPr/>
      </dsp:nvSpPr>
      <dsp:spPr>
        <a:xfrm>
          <a:off x="1231286" y="1411494"/>
          <a:ext cx="8922444" cy="1133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29" tIns="119929" rIns="119929" bIns="1199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hlinkClick xmlns:r="http://schemas.openxmlformats.org/officeDocument/2006/relationships" r:id="rId3"/>
            </a:rPr>
            <a:t>https://www.researchgate.net/publication/358766772_THE_IMPACT_OF_USING_SOCIAL_MEDIA_PLATFORMS_IN_BUSINESS_PROMOTION</a:t>
          </a:r>
          <a:endParaRPr lang="en-US" sz="1400" kern="1200"/>
        </a:p>
      </dsp:txBody>
      <dsp:txXfrm>
        <a:off x="1231286" y="1411494"/>
        <a:ext cx="8922444" cy="1133190"/>
      </dsp:txXfrm>
    </dsp:sp>
    <dsp:sp modelId="{56B063D2-019A-4D14-8A6D-46B1A30CC25F}">
      <dsp:nvSpPr>
        <dsp:cNvPr id="0" name=""/>
        <dsp:cNvSpPr/>
      </dsp:nvSpPr>
      <dsp:spPr>
        <a:xfrm>
          <a:off x="0" y="2819397"/>
          <a:ext cx="10240903" cy="10655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8B2F3-6B80-4222-BAE5-2DE48BD843E7}">
      <dsp:nvSpPr>
        <dsp:cNvPr id="0" name=""/>
        <dsp:cNvSpPr/>
      </dsp:nvSpPr>
      <dsp:spPr>
        <a:xfrm>
          <a:off x="322329" y="3059147"/>
          <a:ext cx="586627" cy="5860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3A387-FA74-4F4A-BE62-C6C836429195}">
      <dsp:nvSpPr>
        <dsp:cNvPr id="0" name=""/>
        <dsp:cNvSpPr/>
      </dsp:nvSpPr>
      <dsp:spPr>
        <a:xfrm>
          <a:off x="1231286" y="2819397"/>
          <a:ext cx="8922444" cy="1133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29" tIns="119929" rIns="119929" bIns="1199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NAME  &amp; STUDENT ID : SUPREEN SINGH 2539049</a:t>
          </a:r>
          <a:endParaRPr lang="en-US" sz="1400" kern="1200"/>
        </a:p>
      </dsp:txBody>
      <dsp:txXfrm>
        <a:off x="1231286" y="2819397"/>
        <a:ext cx="8922444" cy="11331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44E9B-0D64-4E55-BE8D-9618B73BA49F}">
      <dsp:nvSpPr>
        <dsp:cNvPr id="0" name=""/>
        <dsp:cNvSpPr/>
      </dsp:nvSpPr>
      <dsp:spPr>
        <a:xfrm>
          <a:off x="632" y="1268341"/>
          <a:ext cx="2220143" cy="14097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72AB0A-6B7A-4626-9731-6C31BAD7633D}">
      <dsp:nvSpPr>
        <dsp:cNvPr id="0" name=""/>
        <dsp:cNvSpPr/>
      </dsp:nvSpPr>
      <dsp:spPr>
        <a:xfrm>
          <a:off x="247315" y="1502689"/>
          <a:ext cx="2220143" cy="14097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WHERE I FOUND IT:</a:t>
          </a:r>
          <a:endParaRPr lang="en-US" sz="1400" kern="1200"/>
        </a:p>
      </dsp:txBody>
      <dsp:txXfrm>
        <a:off x="288606" y="1543980"/>
        <a:ext cx="2137561" cy="1327209"/>
      </dsp:txXfrm>
    </dsp:sp>
    <dsp:sp modelId="{418F8103-12C5-4EFA-AA00-FA1BEE785BBE}">
      <dsp:nvSpPr>
        <dsp:cNvPr id="0" name=""/>
        <dsp:cNvSpPr/>
      </dsp:nvSpPr>
      <dsp:spPr>
        <a:xfrm>
          <a:off x="2714141" y="1268341"/>
          <a:ext cx="2220143" cy="14097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E221F4-1549-43AA-9AA6-F7B3573783B8}">
      <dsp:nvSpPr>
        <dsp:cNvPr id="0" name=""/>
        <dsp:cNvSpPr/>
      </dsp:nvSpPr>
      <dsp:spPr>
        <a:xfrm>
          <a:off x="2960823" y="1502689"/>
          <a:ext cx="2220143" cy="14097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came across this article on ResearchGate, which is a well-know place for sharing academic research</a:t>
          </a:r>
          <a:endParaRPr lang="en-US" sz="1400" kern="1200"/>
        </a:p>
      </dsp:txBody>
      <dsp:txXfrm>
        <a:off x="3002114" y="1543980"/>
        <a:ext cx="2137561" cy="13272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03DEB-4D67-4512-8BBB-BAA7685DBE64}">
      <dsp:nvSpPr>
        <dsp:cNvPr id="0" name=""/>
        <dsp:cNvSpPr/>
      </dsp:nvSpPr>
      <dsp:spPr>
        <a:xfrm>
          <a:off x="0" y="594"/>
          <a:ext cx="5707257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2B44D-2283-4EB6-9A1B-857E4EB3EDE0}">
      <dsp:nvSpPr>
        <dsp:cNvPr id="0" name=""/>
        <dsp:cNvSpPr/>
      </dsp:nvSpPr>
      <dsp:spPr>
        <a:xfrm>
          <a:off x="421117" y="313822"/>
          <a:ext cx="765668" cy="7656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60AC2-DDD0-4DE8-8078-28E227821599}">
      <dsp:nvSpPr>
        <dsp:cNvPr id="0" name=""/>
        <dsp:cNvSpPr/>
      </dsp:nvSpPr>
      <dsp:spPr>
        <a:xfrm>
          <a:off x="1607903" y="594"/>
          <a:ext cx="4099353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Published: February 2022[based on work from late 2021]</a:t>
          </a:r>
          <a:endParaRPr lang="en-US" sz="1700" kern="1200"/>
        </a:p>
      </dsp:txBody>
      <dsp:txXfrm>
        <a:off x="1607903" y="594"/>
        <a:ext cx="4099353" cy="1392124"/>
      </dsp:txXfrm>
    </dsp:sp>
    <dsp:sp modelId="{E079779F-EFCE-4904-835E-30229E75AD6C}">
      <dsp:nvSpPr>
        <dsp:cNvPr id="0" name=""/>
        <dsp:cNvSpPr/>
      </dsp:nvSpPr>
      <dsp:spPr>
        <a:xfrm>
          <a:off x="0" y="1740750"/>
          <a:ext cx="5707257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28FAC-B66F-4ADF-8F1A-6811B8920772}">
      <dsp:nvSpPr>
        <dsp:cNvPr id="0" name=""/>
        <dsp:cNvSpPr/>
      </dsp:nvSpPr>
      <dsp:spPr>
        <a:xfrm>
          <a:off x="421117" y="2053978"/>
          <a:ext cx="765668" cy="7656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5823D-323C-446D-B111-D4850E9DD8F2}">
      <dsp:nvSpPr>
        <dsp:cNvPr id="0" name=""/>
        <dsp:cNvSpPr/>
      </dsp:nvSpPr>
      <dsp:spPr>
        <a:xfrm>
          <a:off x="1607903" y="1740750"/>
          <a:ext cx="4099353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Is it recent enough?</a:t>
          </a:r>
          <a:endParaRPr lang="en-US" sz="1700" kern="1200"/>
        </a:p>
      </dsp:txBody>
      <dsp:txXfrm>
        <a:off x="1607903" y="1740750"/>
        <a:ext cx="4099353" cy="1392124"/>
      </dsp:txXfrm>
    </dsp:sp>
    <dsp:sp modelId="{17509992-5855-4E8A-B3D9-65687C002263}">
      <dsp:nvSpPr>
        <dsp:cNvPr id="0" name=""/>
        <dsp:cNvSpPr/>
      </dsp:nvSpPr>
      <dsp:spPr>
        <a:xfrm>
          <a:off x="0" y="3480905"/>
          <a:ext cx="5707257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D0B98B-4C29-4C5F-9FC9-126A205D80E4}">
      <dsp:nvSpPr>
        <dsp:cNvPr id="0" name=""/>
        <dsp:cNvSpPr/>
      </dsp:nvSpPr>
      <dsp:spPr>
        <a:xfrm>
          <a:off x="421117" y="3794133"/>
          <a:ext cx="765668" cy="7656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68A27-43B4-48C6-A105-3E849C0E2F6B}">
      <dsp:nvSpPr>
        <dsp:cNvPr id="0" name=""/>
        <dsp:cNvSpPr/>
      </dsp:nvSpPr>
      <dsp:spPr>
        <a:xfrm>
          <a:off x="1607903" y="3480905"/>
          <a:ext cx="4099353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Yes, social media changes fast, but the ideas and trends here are still totally relevant and match how businesses use these platforms today</a:t>
          </a:r>
          <a:endParaRPr lang="en-US" sz="1700" kern="1200"/>
        </a:p>
      </dsp:txBody>
      <dsp:txXfrm>
        <a:off x="1607903" y="3480905"/>
        <a:ext cx="4099353" cy="1392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698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821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537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72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817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256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921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41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580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475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689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527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288" userDrawn="1">
          <p15:clr>
            <a:srgbClr val="F26B43"/>
          </p15:clr>
        </p15:guide>
        <p15:guide id="4" pos="288" userDrawn="1">
          <p15:clr>
            <a:srgbClr val="F26B43"/>
          </p15:clr>
        </p15:guide>
        <p15:guide id="5" orient="horz" pos="4032" userDrawn="1">
          <p15:clr>
            <a:srgbClr val="F26B43"/>
          </p15:clr>
        </p15:guide>
        <p15:guide id="6" pos="7392" userDrawn="1">
          <p15:clr>
            <a:srgbClr val="F26B43"/>
          </p15:clr>
        </p15:guide>
        <p15:guide id="7" pos="5112" userDrawn="1">
          <p15:clr>
            <a:srgbClr val="F26B43"/>
          </p15:clr>
        </p15:guide>
        <p15:guide id="8" pos="2544" userDrawn="1">
          <p15:clr>
            <a:srgbClr val="F26B43"/>
          </p15:clr>
        </p15:guide>
        <p15:guide id="9" pos="864" userDrawn="1">
          <p15:clr>
            <a:srgbClr val="F26B43"/>
          </p15:clr>
        </p15:guide>
        <p15:guide id="10" orient="horz" pos="648" userDrawn="1">
          <p15:clr>
            <a:srgbClr val="F26B43"/>
          </p15:clr>
        </p15:guide>
        <p15:guide id="11" pos="681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trategicdigitalmediastocktonca/49671199188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hyperlink" Target="https://blog.keliweb.it/2016/06/social-media-marketing-per-ecommerce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EC410-58A4-8E29-3CF1-0F2197E73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E879-CFA8-4B3A-B879-849F5DB42A37}" type="datetime1">
              <a:t>7/16/2026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B36CC-D58C-D12B-8706-925740BE8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2DE17-0D6B-CCB6-2EB8-DBEA9CBB5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29BD8-AF5B-D477-953F-85C63A7CD95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51038" y="2497138"/>
            <a:ext cx="10240962" cy="1233487"/>
          </a:xfrm>
        </p:spPr>
        <p:txBody>
          <a:bodyPr/>
          <a:lstStyle/>
          <a:p>
            <a:r>
              <a:rPr lang="en-GB">
                <a:solidFill>
                  <a:schemeClr val="accent2"/>
                </a:solidFill>
                <a:ea typeface="+mj-lt"/>
                <a:cs typeface="+mj-lt"/>
              </a:rPr>
              <a:t>SOCIAL MEDIA FOR BUISINESS PROMOTION </a:t>
            </a:r>
            <a:endParaRPr lang="en-US">
              <a:solidFill>
                <a:schemeClr val="accent2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88E4DF-D240-E36A-FDB6-14DF33AB7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17127" y="3429066"/>
            <a:ext cx="3978729" cy="27781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8B9114C-5E8D-54D8-02CC-754698E5E3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7830" y="174772"/>
            <a:ext cx="4960258" cy="2480129"/>
          </a:xfrm>
          <a:prstGeom prst="rect">
            <a:avLst/>
          </a:prstGeom>
        </p:spPr>
      </p:pic>
      <p:pic>
        <p:nvPicPr>
          <p:cNvPr id="16" name="Picture 15" descr="Social Media Free Stock Photo - Public Domain Pictures">
            <a:extLst>
              <a:ext uri="{FF2B5EF4-FFF2-40B4-BE49-F238E27FC236}">
                <a16:creationId xmlns:a16="http://schemas.microsoft.com/office/drawing/2014/main" id="{78936F4D-AB4D-C331-D427-62E6F9747C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89161" y="239837"/>
            <a:ext cx="3079254" cy="1896733"/>
          </a:xfrm>
          <a:prstGeom prst="rect">
            <a:avLst/>
          </a:prstGeom>
        </p:spPr>
      </p:pic>
      <p:pic>
        <p:nvPicPr>
          <p:cNvPr id="17" name="Picture 16" descr="3.1 Do You ‘Like’ It? – The Mission, the Message, and the Medium">
            <a:extLst>
              <a:ext uri="{FF2B5EF4-FFF2-40B4-BE49-F238E27FC236}">
                <a16:creationId xmlns:a16="http://schemas.microsoft.com/office/drawing/2014/main" id="{479317AE-E2C5-271B-91AC-4936F5920B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908" y="3900810"/>
            <a:ext cx="3298556" cy="2304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12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3">
            <a:extLst>
              <a:ext uri="{FF2B5EF4-FFF2-40B4-BE49-F238E27FC236}">
                <a16:creationId xmlns:a16="http://schemas.microsoft.com/office/drawing/2014/main" id="{418A7718-36F1-CD10-3696-E6FA4EE3E2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2EE266-AB7B-4755-9C14-59C918D919B1}" type="datetime1">
              <a:rPr lang="en-US" smtClean="0"/>
              <a:pPr>
                <a:spcAft>
                  <a:spcPts val="600"/>
                </a:spcAft>
              </a:pPr>
              <a:t>7/16/2026</a:t>
            </a:fld>
            <a:endParaRPr lang="en-US"/>
          </a:p>
        </p:txBody>
      </p:sp>
      <p:sp>
        <p:nvSpPr>
          <p:cNvPr id="28" name="Footer Placeholder 4">
            <a:extLst>
              <a:ext uri="{FF2B5EF4-FFF2-40B4-BE49-F238E27FC236}">
                <a16:creationId xmlns:a16="http://schemas.microsoft.com/office/drawing/2014/main" id="{43725817-19C0-8EBE-0CEF-799EB6168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23D262A0-E276-B2BD-122E-C597DD123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30" name="TextBox 4">
            <a:extLst>
              <a:ext uri="{FF2B5EF4-FFF2-40B4-BE49-F238E27FC236}">
                <a16:creationId xmlns:a16="http://schemas.microsoft.com/office/drawing/2014/main" id="{EF11D065-F1EF-49D6-7729-8BD451E78B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215779"/>
              </p:ext>
            </p:extLst>
          </p:nvPr>
        </p:nvGraphicFramePr>
        <p:xfrm>
          <a:off x="766671" y="1189653"/>
          <a:ext cx="10240903" cy="3956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A48B7-AE60-E215-C54A-691C0A5C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THE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BB6363-03B0-A2B9-7099-6AFFC125CB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73" r="32564" b="6247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333F5-7917-4064-0325-F20BC284A5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i="1" dirty="0">
                <a:latin typeface="Arial Nova"/>
              </a:rPr>
              <a:t>My topic: How businesses use social media to promote themse</a:t>
            </a:r>
            <a:r>
              <a:rPr lang="en-GB" i="1">
                <a:latin typeface="Arial Nova"/>
              </a:rPr>
              <a:t>lves </a:t>
            </a:r>
            <a:endParaRPr lang="en-GB" i="1" dirty="0">
              <a:latin typeface="Arial Nova"/>
            </a:endParaRPr>
          </a:p>
          <a:p>
            <a:r>
              <a:rPr lang="en-GB" i="1" dirty="0">
                <a:latin typeface="Arial Nova"/>
              </a:rPr>
              <a:t>Source title: The impact of Using Social Media Platforms in </a:t>
            </a:r>
            <a:r>
              <a:rPr lang="en-GB" i="1" dirty="0" err="1">
                <a:latin typeface="Arial Nova"/>
              </a:rPr>
              <a:t>Buisiness</a:t>
            </a:r>
            <a:r>
              <a:rPr lang="en-GB" i="1" dirty="0">
                <a:latin typeface="Arial Nova"/>
              </a:rPr>
              <a:t> Promotion</a:t>
            </a:r>
          </a:p>
          <a:p>
            <a:r>
              <a:rPr lang="en-GB" i="1" dirty="0">
                <a:latin typeface="Arial Nova"/>
              </a:rPr>
              <a:t>Who wrote it: Oana </a:t>
            </a:r>
            <a:r>
              <a:rPr lang="en-GB" i="1" dirty="0" err="1">
                <a:latin typeface="Arial Nova"/>
              </a:rPr>
              <a:t>Pricopoiaia</a:t>
            </a:r>
            <a:r>
              <a:rPr lang="en-GB" i="1" dirty="0">
                <a:latin typeface="Arial Nova"/>
              </a:rPr>
              <a:t> and Irina Susanu</a:t>
            </a:r>
          </a:p>
          <a:p>
            <a:r>
              <a:rPr lang="en-GB" i="1">
                <a:latin typeface="Arial Nova"/>
              </a:rPr>
              <a:t>Published: 2022</a:t>
            </a:r>
            <a:endParaRPr lang="en-GB" i="1" dirty="0">
              <a:latin typeface="Arial Nova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833FF-F479-625C-8BC2-770974FF67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0EA849B-0F3A-4D52-8798-820C4B07946B}" type="datetime1">
              <a:rPr lang="en-GB"/>
              <a:pPr>
                <a:spcAft>
                  <a:spcPts val="600"/>
                </a:spcAft>
              </a:pPr>
              <a:t>16/07/2026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A36F7-EE43-363B-5D7E-CC66A167E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B3632-26C9-2C6B-3522-CB0D53F71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690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07580-0617-91FF-BB18-2934B36F5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HOW I FOUND&amp;PICKED 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0E58B0-E0F3-65B9-A4CB-98F19A5808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WHY I CHOSE IT:</a:t>
            </a:r>
            <a:endParaRPr lang="en-US"/>
          </a:p>
          <a:p>
            <a:pPr marL="0" indent="0">
              <a:buNone/>
            </a:pPr>
            <a:r>
              <a:rPr lang="en-GB" dirty="0"/>
              <a:t>It fits my </a:t>
            </a:r>
            <a:r>
              <a:rPr lang="en-GB" dirty="0" err="1"/>
              <a:t>topi</a:t>
            </a:r>
            <a:r>
              <a:rPr lang="en-GB" dirty="0"/>
              <a:t>c perfectly, it's written by people who actually study this stuff, it has real facts and numbers not just opinions and it explains things clearly so I can actually use it for my work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DC3FB2-6477-219D-4466-615195BF76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831957F-505D-4C54-AAEF-D7EB0A11620A}" type="datetime1">
              <a:rPr lang="en-US"/>
              <a:pPr>
                <a:spcAft>
                  <a:spcPts val="600"/>
                </a:spcAft>
              </a:pPr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D7FEE-DE54-F25B-3564-6B12F6083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1453D4-18F8-AF3C-8AC8-7B1820B60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80A6CA21-6887-3776-66F3-29B8D49CC7E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34844970"/>
              </p:ext>
            </p:extLst>
          </p:nvPr>
        </p:nvGraphicFramePr>
        <p:xfrm>
          <a:off x="6172200" y="1996141"/>
          <a:ext cx="5181600" cy="4180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008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D7C0C-F968-F9A1-C0F5-36281715A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IS IT RIGHT FOR THIS</a:t>
            </a:r>
          </a:p>
        </p:txBody>
      </p:sp>
      <p:pic>
        <p:nvPicPr>
          <p:cNvPr id="21" name="Picture 20" descr="Sticky notes on a wall">
            <a:extLst>
              <a:ext uri="{FF2B5EF4-FFF2-40B4-BE49-F238E27FC236}">
                <a16:creationId xmlns:a16="http://schemas.microsoft.com/office/drawing/2014/main" id="{CC652AAC-99BA-29F7-38B6-5223664B8E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15" r="9408" b="9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2697F-8E2F-6570-F795-2F50AC391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900" b="1"/>
              <a:t>Does it match my topic?</a:t>
            </a:r>
          </a:p>
          <a:p>
            <a:pPr marL="0" indent="0">
              <a:buNone/>
            </a:pPr>
            <a:r>
              <a:rPr lang="en-GB" sz="1900" dirty="0"/>
              <a:t>Yes, it's alla bout how platforms like Facebook and Instagram work for </a:t>
            </a:r>
            <a:r>
              <a:rPr lang="en-GB" sz="1900" dirty="0" err="1"/>
              <a:t>buisiness</a:t>
            </a:r>
            <a:r>
              <a:rPr lang="en-GB" sz="1900" dirty="0"/>
              <a:t> </a:t>
            </a:r>
            <a:r>
              <a:rPr lang="en-GB" sz="1900" dirty="0" err="1"/>
              <a:t>promotio</a:t>
            </a:r>
            <a:r>
              <a:rPr lang="en-GB" sz="1900" dirty="0"/>
              <a:t>n </a:t>
            </a:r>
          </a:p>
          <a:p>
            <a:r>
              <a:rPr lang="en-GB" sz="1900" b="1"/>
              <a:t>Is it useful? </a:t>
            </a:r>
          </a:p>
          <a:p>
            <a:r>
              <a:rPr lang="en-GB" sz="1900"/>
              <a:t>Really useful. It gives actual user stats, shows what works well on each platform, and explain the benefits clearly</a:t>
            </a:r>
          </a:p>
          <a:p>
            <a:r>
              <a:rPr lang="en-GB" sz="1900" b="1"/>
              <a:t>Is it proper academic work?</a:t>
            </a:r>
          </a:p>
          <a:p>
            <a:r>
              <a:rPr lang="en-GB" sz="1900" dirty="0"/>
              <a:t>Yes, it's a conference article that was checked by other expert before it was accepted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6E0FD-4820-A37F-E595-4393DA807B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640BD82-68A1-45AC-BC80-791F75E72B96}" type="datetime1">
              <a:rPr lang="en-GB"/>
              <a:pPr>
                <a:spcAft>
                  <a:spcPts val="600"/>
                </a:spcAft>
              </a:pPr>
              <a:t>16/07/2026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785E7-946D-6FA7-6330-4E76DE92F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76BD1-705F-1110-6F4D-CFCFD4B3F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73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11002-F5E9-A2AF-B366-D52786CE7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b="1" i="0" kern="1200" cap="all" spc="700" baseline="0">
                <a:latin typeface="+mj-lt"/>
                <a:ea typeface="+mj-ea"/>
                <a:cs typeface="+mj-cs"/>
              </a:rPr>
              <a:t>HOW UP-TO-DATE IS IT?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94B0A4-0F26-2E5D-4D7C-C0015C177F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439044B-846C-4C12-A35E-AACE1A5FBB0C}" type="datetime1">
              <a:pPr>
                <a:spcAft>
                  <a:spcPts val="600"/>
                </a:spcAft>
              </a:pPr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CFE6DE-9698-5DA8-FCB5-49552D5A3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C965E-7E99-4306-B945-DF9855761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2BA7D9C9-17FC-DDCE-183C-E28C5560FA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1930688"/>
              </p:ext>
            </p:extLst>
          </p:nvPr>
        </p:nvGraphicFramePr>
        <p:xfrm>
          <a:off x="5648130" y="987425"/>
          <a:ext cx="5707257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1" name="Picture 20" descr="Data Driven Business Strategy - Data Driven Decision Making">
            <a:extLst>
              <a:ext uri="{FF2B5EF4-FFF2-40B4-BE49-F238E27FC236}">
                <a16:creationId xmlns:a16="http://schemas.microsoft.com/office/drawing/2014/main" id="{060E9DD0-6706-4635-9C70-299CFDFD60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0471" y="2570842"/>
            <a:ext cx="3595915" cy="364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243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8F419-F29A-7C63-33C8-E68208111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b="1" i="0" kern="1200" cap="all" spc="700" baseline="0">
                <a:latin typeface="+mj-lt"/>
                <a:ea typeface="+mj-ea"/>
                <a:cs typeface="+mj-cs"/>
              </a:rPr>
              <a:t>CAN WE TRUST THE AUTHORS?</a:t>
            </a:r>
            <a:br>
              <a:rPr lang="en-US" b="1" i="0" kern="1200" cap="all" spc="700" baseline="0">
                <a:latin typeface="+mj-lt"/>
                <a:ea typeface="+mj-ea"/>
                <a:cs typeface="+mj-cs"/>
              </a:rPr>
            </a:br>
            <a:endParaRPr lang="en-US" b="1" i="0" kern="1200" cap="all" spc="700" baseline="0"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 descr="People In A Meeting">
            <a:extLst>
              <a:ext uri="{FF2B5EF4-FFF2-40B4-BE49-F238E27FC236}">
                <a16:creationId xmlns:a16="http://schemas.microsoft.com/office/drawing/2014/main" id="{C1C4D98F-CA24-79D9-769A-60789ACDB6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4928" r="12308" b="6247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9F5527-460A-B23E-C5A9-05A0008B0E53}"/>
              </a:ext>
            </a:extLst>
          </p:cNvPr>
          <p:cNvSpPr txBox="1"/>
          <p:nvPr/>
        </p:nvSpPr>
        <p:spPr>
          <a:xfrm>
            <a:off x="6172200" y="1996141"/>
            <a:ext cx="5181600" cy="4180822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700" b="1"/>
              <a:t>Both authors are university researchers from Romania:</a:t>
            </a:r>
            <a:endParaRPr lang="en-US" b="1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7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700" dirty="0"/>
              <a:t>Oana Pricopoiaia works at </a:t>
            </a:r>
            <a:r>
              <a:rPr lang="en-US" sz="1700" dirty="0" err="1"/>
              <a:t>Transilvania</a:t>
            </a:r>
            <a:r>
              <a:rPr lang="en-US" sz="1700" dirty="0"/>
              <a:t> University of Brasov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7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700" dirty="0"/>
              <a:t>Irina Susanu works at </a:t>
            </a:r>
            <a:r>
              <a:rPr lang="en-US" sz="1700" dirty="0" err="1"/>
              <a:t>Dunarea</a:t>
            </a:r>
            <a:r>
              <a:rPr lang="en-US" sz="1700" dirty="0"/>
              <a:t> de Jos University of Galati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7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700" dirty="0"/>
              <a:t>They focus on </a:t>
            </a:r>
            <a:r>
              <a:rPr lang="en-US" sz="1700" dirty="0" err="1"/>
              <a:t>buisiness</a:t>
            </a:r>
            <a:r>
              <a:rPr lang="en-US" sz="1700" dirty="0"/>
              <a:t> and management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D6D8CC-F99B-F71B-F4E9-CB6603C3D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5A4AADF-0823-4E3D-8E85-333368DF1A4A}" type="datetime1">
              <a:pPr>
                <a:spcAft>
                  <a:spcPts val="600"/>
                </a:spcAft>
              </a:pPr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B78546-5B57-01F6-393D-EF65A19F1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B8F037-2D3F-9AF2-28F4-F85B25B5B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922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DA057-328A-C004-97C5-69F86E307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>
            <a:normAutofit/>
          </a:bodyPr>
          <a:lstStyle/>
          <a:p>
            <a:r>
              <a:rPr lang="en-GB"/>
              <a:t>IS THIS SOURCE RELIABLE?</a:t>
            </a:r>
          </a:p>
        </p:txBody>
      </p:sp>
      <p:pic>
        <p:nvPicPr>
          <p:cNvPr id="13" name="Picture 12" descr="Magnifying glass showing decling performance">
            <a:extLst>
              <a:ext uri="{FF2B5EF4-FFF2-40B4-BE49-F238E27FC236}">
                <a16:creationId xmlns:a16="http://schemas.microsoft.com/office/drawing/2014/main" id="{624EA1DC-20F1-42C2-8B57-B5C82FE0DE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06" r="8374" b="4"/>
          <a:stretch>
            <a:fillRect/>
          </a:stretch>
        </p:blipFill>
        <p:spPr>
          <a:xfrm>
            <a:off x="5648130" y="1022926"/>
            <a:ext cx="5707257" cy="480262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77F61-763E-9588-7926-3C0AA6AA58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 vert="horz" lIns="0" tIns="0" rIns="0" bIns="0" rtlCol="0">
            <a:normAutofit/>
          </a:bodyPr>
          <a:lstStyle/>
          <a:p>
            <a:pPr marL="0" indent="0">
              <a:buNone/>
            </a:pPr>
            <a:r>
              <a:rPr lang="en-GB" dirty="0"/>
              <a:t>Yes, </a:t>
            </a:r>
            <a:r>
              <a:rPr lang="en-GB" dirty="0" err="1"/>
              <a:t>defitnitely</a:t>
            </a:r>
            <a:r>
              <a:rPr lang="en-GB" dirty="0"/>
              <a:t>:</a:t>
            </a:r>
          </a:p>
          <a:p>
            <a:r>
              <a:rPr lang="en-GB" dirty="0"/>
              <a:t>Othe experts </a:t>
            </a:r>
            <a:r>
              <a:rPr lang="en-GB" dirty="0" err="1"/>
              <a:t>checkeds</a:t>
            </a:r>
            <a:r>
              <a:rPr lang="en-GB" dirty="0"/>
              <a:t> it over first </a:t>
            </a:r>
          </a:p>
          <a:p>
            <a:r>
              <a:rPr lang="en-GB" dirty="0"/>
              <a:t>It's officially published with a </a:t>
            </a:r>
            <a:r>
              <a:rPr lang="en-GB"/>
              <a:t>permanent reference number </a:t>
            </a:r>
          </a:p>
          <a:p>
            <a:r>
              <a:rPr lang="en-GB" dirty="0"/>
              <a:t>It uses real data and references other trusted </a:t>
            </a:r>
            <a:r>
              <a:rPr lang="en-GB"/>
              <a:t>researchers </a:t>
            </a:r>
          </a:p>
          <a:p>
            <a:r>
              <a:rPr lang="en-GB" dirty="0"/>
              <a:t>It's already been </a:t>
            </a:r>
            <a:r>
              <a:rPr lang="en-GB"/>
              <a:t>cited by 13 other studies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C85AC-73B5-E872-7F86-937D509BBD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00F590-AC45-4031-9ABA-48BABD4554C3}" type="datetime1">
              <a:rPr lang="en-GB"/>
              <a:pPr>
                <a:spcAft>
                  <a:spcPts val="600"/>
                </a:spcAft>
              </a:pPr>
              <a:t>16/07/2026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37F73-0C02-7F4A-A134-618248371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7AC8B-B5A7-F131-78FA-F6E1EA2A9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119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6E89A-DC5B-9177-CF68-1C580427E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1998F-C843-43C4-8D44-5EB319CB52EF}" type="datetime1">
              <a:t>7/16/2026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11B3BA-83E6-D805-6345-C08ED6F2F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34B15-CB7E-3A8B-1546-A0371362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6B8FEA-26C9-0D1F-E1AA-A33090AC34C9}"/>
              </a:ext>
            </a:extLst>
          </p:cNvPr>
          <p:cNvSpPr txBox="1"/>
          <p:nvPr/>
        </p:nvSpPr>
        <p:spPr>
          <a:xfrm>
            <a:off x="233589" y="200026"/>
            <a:ext cx="11644993" cy="605064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pic>
        <p:nvPicPr>
          <p:cNvPr id="12" name="Picture 11" descr="Writing Acknowledgements for Academic or Scientific Manuscripts – Proof ...">
            <a:extLst>
              <a:ext uri="{FF2B5EF4-FFF2-40B4-BE49-F238E27FC236}">
                <a16:creationId xmlns:a16="http://schemas.microsoft.com/office/drawing/2014/main" id="{AAAADC26-6042-5C66-06FA-C61D9ADBC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971" y="614833"/>
            <a:ext cx="7757886" cy="517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70375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GradientRiseVTI</vt:lpstr>
      <vt:lpstr>SOCIAL MEDIA FOR BUISINESS PROMOTION </vt:lpstr>
      <vt:lpstr>PowerPoint Presentation</vt:lpstr>
      <vt:lpstr>THE BASICS</vt:lpstr>
      <vt:lpstr>HOW I FOUND&amp;PICKED IT</vt:lpstr>
      <vt:lpstr>IS IT RIGHT FOR THIS</vt:lpstr>
      <vt:lpstr>HOW UP-TO-DATE IS IT?</vt:lpstr>
      <vt:lpstr>CAN WE TRUST THE AUTHORS? </vt:lpstr>
      <vt:lpstr>IS THIS SOURCE RELIABLE?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355</cp:revision>
  <dcterms:created xsi:type="dcterms:W3CDTF">2026-07-07T14:41:57Z</dcterms:created>
  <dcterms:modified xsi:type="dcterms:W3CDTF">2026-07-16T10:07:34Z</dcterms:modified>
</cp:coreProperties>
</file>