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4"/>
  </p:sldMasterIdLst>
  <p:sldIdLst>
    <p:sldId id="259" r:id="rId5"/>
    <p:sldId id="256" r:id="rId6"/>
    <p:sldId id="257" r:id="rId7"/>
    <p:sldId id="258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73BCB5-B57B-FD6F-D4E0-A69B89242491}" v="36" dt="2026-06-12T10:28:11.737"/>
    <p1510:client id="{38ACDEF7-DD60-2918-D87A-649FC4E22CF3}" v="456" dt="2026-06-12T11:03:01.012"/>
    <p1510:client id="{3BFB6E25-D23B-CE39-F259-815209657049}" v="20" dt="2026-06-12T10:23:21.4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110239-7C29-47D2-ABBA-03CF1B87A63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F54AB4-202F-49B7-BA80-30D31BA34132}">
      <dgm:prSet/>
      <dgm:spPr/>
      <dgm:t>
        <a:bodyPr/>
        <a:lstStyle/>
        <a:p>
          <a:r>
            <a:rPr lang="en-GB"/>
            <a:t>Too Many Notification</a:t>
          </a:r>
          <a:endParaRPr lang="en-US"/>
        </a:p>
      </dgm:t>
    </dgm:pt>
    <dgm:pt modelId="{09D6E21D-B135-4379-9564-02F9280D94F5}" type="parTrans" cxnId="{0B112C33-79AF-4087-8FEA-758F7D39DE8C}">
      <dgm:prSet/>
      <dgm:spPr/>
      <dgm:t>
        <a:bodyPr/>
        <a:lstStyle/>
        <a:p>
          <a:endParaRPr lang="en-US"/>
        </a:p>
      </dgm:t>
    </dgm:pt>
    <dgm:pt modelId="{544DD0AC-3260-4C17-8FD1-3D80BE3F95D5}" type="sibTrans" cxnId="{0B112C33-79AF-4087-8FEA-758F7D39DE8C}">
      <dgm:prSet/>
      <dgm:spPr/>
      <dgm:t>
        <a:bodyPr/>
        <a:lstStyle/>
        <a:p>
          <a:endParaRPr lang="en-US"/>
        </a:p>
      </dgm:t>
    </dgm:pt>
    <dgm:pt modelId="{C3F253FA-7997-46D2-A06D-8AAEE3DFE9F5}">
      <dgm:prSet/>
      <dgm:spPr/>
      <dgm:t>
        <a:bodyPr/>
        <a:lstStyle/>
        <a:p>
          <a:r>
            <a:rPr lang="en-GB"/>
            <a:t>Performance issues </a:t>
          </a:r>
          <a:endParaRPr lang="en-US"/>
        </a:p>
      </dgm:t>
    </dgm:pt>
    <dgm:pt modelId="{E3BD4B49-4613-41A6-81B3-57D5D24A8C06}" type="parTrans" cxnId="{64F2363A-D2A2-47B1-9E01-5C7F3D0533E3}">
      <dgm:prSet/>
      <dgm:spPr/>
      <dgm:t>
        <a:bodyPr/>
        <a:lstStyle/>
        <a:p>
          <a:endParaRPr lang="en-US"/>
        </a:p>
      </dgm:t>
    </dgm:pt>
    <dgm:pt modelId="{71435748-727C-4A6D-9FA1-5D54A617EEAB}" type="sibTrans" cxnId="{64F2363A-D2A2-47B1-9E01-5C7F3D0533E3}">
      <dgm:prSet/>
      <dgm:spPr/>
      <dgm:t>
        <a:bodyPr/>
        <a:lstStyle/>
        <a:p>
          <a:endParaRPr lang="en-US"/>
        </a:p>
      </dgm:t>
    </dgm:pt>
    <dgm:pt modelId="{2EDC7937-71BD-42F0-ADC3-9982F78EDDFA}">
      <dgm:prSet/>
      <dgm:spPr/>
      <dgm:t>
        <a:bodyPr/>
        <a:lstStyle/>
        <a:p>
          <a:r>
            <a:rPr lang="en-GB"/>
            <a:t>Can be difficult for begginers </a:t>
          </a:r>
          <a:endParaRPr lang="en-US"/>
        </a:p>
      </dgm:t>
    </dgm:pt>
    <dgm:pt modelId="{DF5E0D68-6525-45F9-B414-9C46EB5DA27F}" type="parTrans" cxnId="{CA4386EA-DC8D-4AA5-9B74-9666A9DD350A}">
      <dgm:prSet/>
      <dgm:spPr/>
      <dgm:t>
        <a:bodyPr/>
        <a:lstStyle/>
        <a:p>
          <a:endParaRPr lang="en-US"/>
        </a:p>
      </dgm:t>
    </dgm:pt>
    <dgm:pt modelId="{8DFF194D-B4F6-49DF-9ECE-590F5EAE1226}" type="sibTrans" cxnId="{CA4386EA-DC8D-4AA5-9B74-9666A9DD350A}">
      <dgm:prSet/>
      <dgm:spPr/>
      <dgm:t>
        <a:bodyPr/>
        <a:lstStyle/>
        <a:p>
          <a:endParaRPr lang="en-US"/>
        </a:p>
      </dgm:t>
    </dgm:pt>
    <dgm:pt modelId="{A27B339D-9566-4AA9-BC8C-F9E11D2F6E0C}" type="pres">
      <dgm:prSet presAssocID="{BB110239-7C29-47D2-ABBA-03CF1B87A637}" presName="linear" presStyleCnt="0">
        <dgm:presLayoutVars>
          <dgm:animLvl val="lvl"/>
          <dgm:resizeHandles val="exact"/>
        </dgm:presLayoutVars>
      </dgm:prSet>
      <dgm:spPr/>
    </dgm:pt>
    <dgm:pt modelId="{A2208811-2C53-46DA-86D6-C079FB7C774B}" type="pres">
      <dgm:prSet presAssocID="{4EF54AB4-202F-49B7-BA80-30D31BA3413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9ADF392-7A0E-4F5F-B2BF-DBEAF01ED906}" type="pres">
      <dgm:prSet presAssocID="{544DD0AC-3260-4C17-8FD1-3D80BE3F95D5}" presName="spacer" presStyleCnt="0"/>
      <dgm:spPr/>
    </dgm:pt>
    <dgm:pt modelId="{D3DF6D0B-FE7C-4E64-9722-165376C9B21F}" type="pres">
      <dgm:prSet presAssocID="{C3F253FA-7997-46D2-A06D-8AAEE3DFE9F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DAB2294-AA34-496F-9FEB-65B6FEA56F3B}" type="pres">
      <dgm:prSet presAssocID="{71435748-727C-4A6D-9FA1-5D54A617EEAB}" presName="spacer" presStyleCnt="0"/>
      <dgm:spPr/>
    </dgm:pt>
    <dgm:pt modelId="{89678CA0-5F30-44EE-B664-D0365B5C08D8}" type="pres">
      <dgm:prSet presAssocID="{2EDC7937-71BD-42F0-ADC3-9982F78EDDF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B19DB15-E2D7-4A67-BB6D-5F13D36632C3}" type="presOf" srcId="{C3F253FA-7997-46D2-A06D-8AAEE3DFE9F5}" destId="{D3DF6D0B-FE7C-4E64-9722-165376C9B21F}" srcOrd="0" destOrd="0" presId="urn:microsoft.com/office/officeart/2005/8/layout/vList2"/>
    <dgm:cxn modelId="{0B112C33-79AF-4087-8FEA-758F7D39DE8C}" srcId="{BB110239-7C29-47D2-ABBA-03CF1B87A637}" destId="{4EF54AB4-202F-49B7-BA80-30D31BA34132}" srcOrd="0" destOrd="0" parTransId="{09D6E21D-B135-4379-9564-02F9280D94F5}" sibTransId="{544DD0AC-3260-4C17-8FD1-3D80BE3F95D5}"/>
    <dgm:cxn modelId="{64F2363A-D2A2-47B1-9E01-5C7F3D0533E3}" srcId="{BB110239-7C29-47D2-ABBA-03CF1B87A637}" destId="{C3F253FA-7997-46D2-A06D-8AAEE3DFE9F5}" srcOrd="1" destOrd="0" parTransId="{E3BD4B49-4613-41A6-81B3-57D5D24A8C06}" sibTransId="{71435748-727C-4A6D-9FA1-5D54A617EEAB}"/>
    <dgm:cxn modelId="{186EA397-FE4E-456E-B422-90AACC1BC2AB}" type="presOf" srcId="{BB110239-7C29-47D2-ABBA-03CF1B87A637}" destId="{A27B339D-9566-4AA9-BC8C-F9E11D2F6E0C}" srcOrd="0" destOrd="0" presId="urn:microsoft.com/office/officeart/2005/8/layout/vList2"/>
    <dgm:cxn modelId="{6001E8C9-F50B-4A08-A2D3-E0297B64ABBF}" type="presOf" srcId="{4EF54AB4-202F-49B7-BA80-30D31BA34132}" destId="{A2208811-2C53-46DA-86D6-C079FB7C774B}" srcOrd="0" destOrd="0" presId="urn:microsoft.com/office/officeart/2005/8/layout/vList2"/>
    <dgm:cxn modelId="{308343E1-7671-46BF-816F-CC039A6F0CBF}" type="presOf" srcId="{2EDC7937-71BD-42F0-ADC3-9982F78EDDFA}" destId="{89678CA0-5F30-44EE-B664-D0365B5C08D8}" srcOrd="0" destOrd="0" presId="urn:microsoft.com/office/officeart/2005/8/layout/vList2"/>
    <dgm:cxn modelId="{CA4386EA-DC8D-4AA5-9B74-9666A9DD350A}" srcId="{BB110239-7C29-47D2-ABBA-03CF1B87A637}" destId="{2EDC7937-71BD-42F0-ADC3-9982F78EDDFA}" srcOrd="2" destOrd="0" parTransId="{DF5E0D68-6525-45F9-B414-9C46EB5DA27F}" sibTransId="{8DFF194D-B4F6-49DF-9ECE-590F5EAE1226}"/>
    <dgm:cxn modelId="{77B5EA35-0DD0-46B2-9EEC-0ECB56D7614E}" type="presParOf" srcId="{A27B339D-9566-4AA9-BC8C-F9E11D2F6E0C}" destId="{A2208811-2C53-46DA-86D6-C079FB7C774B}" srcOrd="0" destOrd="0" presId="urn:microsoft.com/office/officeart/2005/8/layout/vList2"/>
    <dgm:cxn modelId="{FA41402F-5000-4CE8-BD57-17978EF42711}" type="presParOf" srcId="{A27B339D-9566-4AA9-BC8C-F9E11D2F6E0C}" destId="{49ADF392-7A0E-4F5F-B2BF-DBEAF01ED906}" srcOrd="1" destOrd="0" presId="urn:microsoft.com/office/officeart/2005/8/layout/vList2"/>
    <dgm:cxn modelId="{1C1079AC-C5B2-4A96-82FA-F106A48FE3CC}" type="presParOf" srcId="{A27B339D-9566-4AA9-BC8C-F9E11D2F6E0C}" destId="{D3DF6D0B-FE7C-4E64-9722-165376C9B21F}" srcOrd="2" destOrd="0" presId="urn:microsoft.com/office/officeart/2005/8/layout/vList2"/>
    <dgm:cxn modelId="{A47BEE5C-26AC-4ADF-B77F-07D36878E8E9}" type="presParOf" srcId="{A27B339D-9566-4AA9-BC8C-F9E11D2F6E0C}" destId="{5DAB2294-AA34-496F-9FEB-65B6FEA56F3B}" srcOrd="3" destOrd="0" presId="urn:microsoft.com/office/officeart/2005/8/layout/vList2"/>
    <dgm:cxn modelId="{38666F45-957E-402B-B8F8-1DBC770C543C}" type="presParOf" srcId="{A27B339D-9566-4AA9-BC8C-F9E11D2F6E0C}" destId="{89678CA0-5F30-44EE-B664-D0365B5C08D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208811-2C53-46DA-86D6-C079FB7C774B}">
      <dsp:nvSpPr>
        <dsp:cNvPr id="0" name=""/>
        <dsp:cNvSpPr/>
      </dsp:nvSpPr>
      <dsp:spPr>
        <a:xfrm>
          <a:off x="0" y="15819"/>
          <a:ext cx="4186302" cy="103285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Too Many Notification</a:t>
          </a:r>
          <a:endParaRPr lang="en-US" sz="2600" kern="1200"/>
        </a:p>
      </dsp:txBody>
      <dsp:txXfrm>
        <a:off x="50420" y="66239"/>
        <a:ext cx="4085462" cy="932014"/>
      </dsp:txXfrm>
    </dsp:sp>
    <dsp:sp modelId="{D3DF6D0B-FE7C-4E64-9722-165376C9B21F}">
      <dsp:nvSpPr>
        <dsp:cNvPr id="0" name=""/>
        <dsp:cNvSpPr/>
      </dsp:nvSpPr>
      <dsp:spPr>
        <a:xfrm>
          <a:off x="0" y="1123553"/>
          <a:ext cx="4186302" cy="1032854"/>
        </a:xfrm>
        <a:prstGeom prst="roundRect">
          <a:avLst/>
        </a:prstGeom>
        <a:gradFill rotWithShape="0">
          <a:gsLst>
            <a:gs pos="0">
              <a:schemeClr val="accent2">
                <a:hueOff val="-1224775"/>
                <a:satOff val="-5657"/>
                <a:lumOff val="-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24775"/>
                <a:satOff val="-5657"/>
                <a:lumOff val="-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24775"/>
                <a:satOff val="-5657"/>
                <a:lumOff val="-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Performance issues </a:t>
          </a:r>
          <a:endParaRPr lang="en-US" sz="2600" kern="1200"/>
        </a:p>
      </dsp:txBody>
      <dsp:txXfrm>
        <a:off x="50420" y="1173973"/>
        <a:ext cx="4085462" cy="932014"/>
      </dsp:txXfrm>
    </dsp:sp>
    <dsp:sp modelId="{89678CA0-5F30-44EE-B664-D0365B5C08D8}">
      <dsp:nvSpPr>
        <dsp:cNvPr id="0" name=""/>
        <dsp:cNvSpPr/>
      </dsp:nvSpPr>
      <dsp:spPr>
        <a:xfrm>
          <a:off x="0" y="2231287"/>
          <a:ext cx="4186302" cy="1032854"/>
        </a:xfrm>
        <a:prstGeom prst="roundRect">
          <a:avLst/>
        </a:prstGeom>
        <a:gradFill rotWithShape="0">
          <a:gsLst>
            <a:gs pos="0">
              <a:schemeClr val="accent2">
                <a:hueOff val="-2449550"/>
                <a:satOff val="-11314"/>
                <a:lumOff val="-23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449550"/>
                <a:satOff val="-11314"/>
                <a:lumOff val="-23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449550"/>
                <a:satOff val="-11314"/>
                <a:lumOff val="-23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Can be difficult for begginers </a:t>
          </a:r>
          <a:endParaRPr lang="en-US" sz="2600" kern="1200"/>
        </a:p>
      </dsp:txBody>
      <dsp:txXfrm>
        <a:off x="50420" y="2281707"/>
        <a:ext cx="4085462" cy="932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728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179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375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59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6/12/2026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134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6/12/2026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415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6/12/2026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703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023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283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369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180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399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2020/03/nhs-microsoft-teams-rollout-supports-staff-during-coronavirus-outbreak/" TargetMode="External"/><Relationship Id="rId2" Type="http://schemas.openxmlformats.org/officeDocument/2006/relationships/hyperlink" Target="https://support.microsoft.com/microsoft-team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348AD-3325-4F20-9AE3-BA22E8F405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6185" y="887866"/>
            <a:ext cx="9099255" cy="2537251"/>
          </a:xfrm>
        </p:spPr>
        <p:txBody>
          <a:bodyPr anchor="ctr">
            <a:normAutofit/>
          </a:bodyPr>
          <a:lstStyle/>
          <a:p>
            <a:pPr algn="ctr"/>
            <a:r>
              <a:rPr lang="en-GB" sz="7200">
                <a:solidFill>
                  <a:srgbClr val="FF0000"/>
                </a:solidFill>
              </a:rPr>
              <a:t>Wikas Khan </a:t>
            </a:r>
            <a:br>
              <a:rPr lang="en-GB" sz="7200" dirty="0">
                <a:solidFill>
                  <a:srgbClr val="FF0000"/>
                </a:solidFill>
              </a:rPr>
            </a:br>
            <a:r>
              <a:rPr lang="en-GB" sz="7200">
                <a:solidFill>
                  <a:srgbClr val="FF0000"/>
                </a:solidFill>
              </a:rPr>
              <a:t>Student ID 253620</a:t>
            </a:r>
            <a:r>
              <a:rPr lang="en-GB" sz="7200">
                <a:solidFill>
                  <a:srgbClr val="454545"/>
                </a:solidFill>
              </a:rPr>
              <a:t>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BCAF79-DE50-9A65-D687-5EFE663D2E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6257" y="3534520"/>
            <a:ext cx="9099183" cy="80968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accent1"/>
                </a:solidFill>
              </a:rPr>
              <a:t>Staff communication Microsoft teams </a:t>
            </a:r>
          </a:p>
        </p:txBody>
      </p:sp>
    </p:spTree>
    <p:extLst>
      <p:ext uri="{BB962C8B-B14F-4D97-AF65-F5344CB8AC3E}">
        <p14:creationId xmlns:p14="http://schemas.microsoft.com/office/powerpoint/2010/main" val="992602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BB7FB-1104-DC6E-CC73-0F7BCA9824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6457" y="804519"/>
            <a:ext cx="55503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u="sng"/>
              <a:t>Staff Communication </a:t>
            </a:r>
            <a:r>
              <a:rPr lang="en-GB" sz="3200" u="sng"/>
              <a:t>in </a:t>
            </a:r>
            <a:r>
              <a:rPr lang="en-GB" sz="3200" u="sng" err="1"/>
              <a:t>Riverdale</a:t>
            </a:r>
            <a:r>
              <a:rPr lang="en-GB" sz="3200" u="sng"/>
              <a:t> </a:t>
            </a:r>
            <a:r>
              <a:rPr lang="en-GB" sz="3200" u="sng" err="1"/>
              <a:t>Carehome</a:t>
            </a:r>
            <a:r>
              <a:rPr lang="en-GB" sz="3200" u="sng"/>
              <a:t> </a:t>
            </a:r>
            <a:endParaRPr lang="en-US" sz="3200" u="sn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44569C-A2D0-1BC9-0788-6A0467C9BD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6457" y="2015732"/>
            <a:ext cx="5550357" cy="236945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Microsoft teams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Staff communication is the most important thing in care services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You can hold on the spot meetings have conversations and share files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Catchup u</a:t>
            </a:r>
            <a:r>
              <a:rPr lang="en-GB" sz="1700" dirty="0">
                <a:solidFill>
                  <a:schemeClr val="accent1">
                    <a:lumMod val="75000"/>
                  </a:schemeClr>
                </a:solidFill>
              </a:rPr>
              <a:t>p </a:t>
            </a: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on your unread messages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Meetings see everything you got lined up for the d</a:t>
            </a:r>
            <a:r>
              <a:rPr lang="en-GB" sz="1700" dirty="0">
                <a:solidFill>
                  <a:schemeClr val="accent1">
                    <a:lumMod val="75000"/>
                  </a:schemeClr>
                </a:solidFill>
              </a:rPr>
              <a:t>ay </a:t>
            </a: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or the week or schedule a meeting this calendar syncs with your outlook calendar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C95FEB-B9C2-4B6E-9EBB-2CC93B2DEA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908" y="3079981"/>
            <a:ext cx="4157168" cy="27511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453BB5D-D956-AADC-5453-C54FE2A771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133" y="42390"/>
            <a:ext cx="4524355" cy="274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92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D76E-98A6-FEB9-B591-AF25DED58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750" y="0"/>
            <a:ext cx="3365500" cy="7112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The tool is suitable at the care home for various reasons it sends </a:t>
            </a:r>
            <a: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  <a:t>Instant messages </a:t>
            </a:r>
            <a:b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  <a:t>file sharing and collaboration </a:t>
            </a:r>
            <a:b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  <a:t>supports remote and hybrid work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which is a big advantage </a:t>
            </a:r>
            <a:r>
              <a:rPr lang="en-GB" sz="2400" b="0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Lato" panose="020F0502020204030203" pitchFamily="34" charset="0"/>
              </a:rPr>
              <a:t>ensures that healthcare professionals can collaborate efficiently, share critical information promptly, and deliver high-quality care</a:t>
            </a:r>
            <a:br>
              <a:rPr lang="en-US" sz="4800" i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US" sz="4800" i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US" sz="22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Microsoft Teams - Educational Development and Quality">
            <a:extLst>
              <a:ext uri="{FF2B5EF4-FFF2-40B4-BE49-F238E27FC236}">
                <a16:creationId xmlns:a16="http://schemas.microsoft.com/office/drawing/2014/main" id="{F81D5FF5-BCED-DC77-0CD3-EC29979BE7E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0634" y="0"/>
            <a:ext cx="5154896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269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4DD19-4516-CAC5-2E3D-23167C98A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8" cy="4308254"/>
          </a:xfrm>
        </p:spPr>
        <p:txBody>
          <a:bodyPr>
            <a:normAutofit/>
          </a:bodyPr>
          <a:lstStyle/>
          <a:p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How Teams Improves Efficiency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At The Riverdale </a:t>
            </a:r>
            <a:r>
              <a:rPr lang="en-GB" sz="2000" cap="none" dirty="0" err="1">
                <a:solidFill>
                  <a:schemeClr val="accent1">
                    <a:lumMod val="75000"/>
                  </a:schemeClr>
                </a:solidFill>
              </a:rPr>
              <a:t>Carehome</a:t>
            </a: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 Teams Improves Faster Collaboration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Better Organisation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Remote Work Support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Scheduling And Meeting Tools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Reduces Email Overload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23271-65E4-FC7F-EAEF-80FFDD1D1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9" y="2015732"/>
            <a:ext cx="3520368" cy="345061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Share And View Emails In Teams | TechWise Group">
            <a:extLst>
              <a:ext uri="{FF2B5EF4-FFF2-40B4-BE49-F238E27FC236}">
                <a16:creationId xmlns:a16="http://schemas.microsoft.com/office/drawing/2014/main" id="{EA29AE99-DCA3-F3AE-72A0-4BAAB9972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7" r="17089" b="-5"/>
          <a:stretch>
            <a:fillRect/>
          </a:stretch>
        </p:blipFill>
        <p:spPr bwMode="auto">
          <a:xfrm>
            <a:off x="1113908" y="2119236"/>
            <a:ext cx="4825148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770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7AC94-8442-1141-198C-C1BEDAF8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631" y="-762"/>
            <a:ext cx="8754570" cy="861383"/>
          </a:xfrm>
        </p:spPr>
        <p:txBody>
          <a:bodyPr anchor="t"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/>
              <a:t> limitations and Advantages  using Microsoft teams in </a:t>
            </a:r>
            <a:r>
              <a:rPr lang="en-GB" b="1" err="1"/>
              <a:t>riverdale</a:t>
            </a:r>
            <a:r>
              <a:rPr lang="en-GB" b="1"/>
              <a:t> </a:t>
            </a:r>
            <a:r>
              <a:rPr lang="en-GB" b="1" err="1"/>
              <a:t>carehome</a:t>
            </a:r>
            <a:r>
              <a:rPr lang="en-GB" b="1"/>
              <a:t> </a:t>
            </a:r>
            <a:br>
              <a:rPr lang="en-GB" b="1"/>
            </a:br>
            <a:endParaRPr lang="en-GB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920165-101A-4210-773C-AC6ED0BD368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02566709"/>
              </p:ext>
            </p:extLst>
          </p:nvPr>
        </p:nvGraphicFramePr>
        <p:xfrm>
          <a:off x="1450257" y="3583366"/>
          <a:ext cx="4186302" cy="327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21CC02C9-C31F-1338-6097-E5C4EE2753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5792" y="1965306"/>
            <a:ext cx="6081557" cy="5047241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i="1" strike="noStrike">
                <a:solidFill>
                  <a:schemeClr val="accent2">
                    <a:lumMod val="75000"/>
                  </a:schemeClr>
                </a:solidFill>
                <a:effectLst/>
                <a:latin typeface="Google Sans"/>
              </a:rPr>
              <a:t>Advantages in using Microsoft teams in Riverdale care home </a:t>
            </a:r>
          </a:p>
          <a:p>
            <a:r>
              <a:rPr lang="en-GB" i="1" strike="noStrike">
                <a:solidFill>
                  <a:schemeClr val="accent2">
                    <a:lumMod val="75000"/>
                  </a:schemeClr>
                </a:solidFill>
                <a:effectLst/>
                <a:latin typeface="Google Sans"/>
              </a:rPr>
              <a:t>Connect with the NHS:</a:t>
            </a:r>
            <a:r>
              <a:rPr lang="en-GB" i="1" strike="noStrike">
                <a:solidFill>
                  <a:schemeClr val="accent2">
                    <a:lumMod val="75000"/>
                  </a:schemeClr>
                </a:solidFill>
                <a:effectLst/>
                <a:latin typeface="-webkit-standard"/>
              </a:rPr>
              <a:t> Easily liaise with GPs, district nurses, and specialists remotely</a:t>
            </a: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i="1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Google Sans"/>
              </a:rPr>
              <a:t>Better Handovers:</a:t>
            </a:r>
            <a:r>
              <a:rPr lang="en-GB" i="1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-webkit-standard"/>
              </a:rPr>
              <a:t> Conduct daily staff briefings and shift handovers with secure video and screen-sharing, ensuring all workers are immediately updated on changes in residents' health</a:t>
            </a:r>
          </a:p>
          <a:p>
            <a:r>
              <a:rPr lang="en-GB" i="1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Google Sans"/>
              </a:rPr>
              <a:t>Virtual Visits:</a:t>
            </a:r>
            <a:r>
              <a:rPr lang="en-GB" i="1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-webkit-standard"/>
              </a:rPr>
              <a:t> Facilitate easy video calls between residents and their families or friends, reducing isolation for those with limited physical mobility</a:t>
            </a:r>
          </a:p>
          <a:p>
            <a:r>
              <a:rPr lang="en-GB" i="1" dirty="0" err="1">
                <a:solidFill>
                  <a:schemeClr val="accent2">
                    <a:lumMod val="75000"/>
                  </a:schemeClr>
                </a:solidFill>
              </a:rPr>
              <a:t>Famleis</a:t>
            </a:r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 who are abroad and that can’t travel to the UK for Various reasons can </a:t>
            </a: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connect with there family members Via Teams call or messaging </a:t>
            </a:r>
          </a:p>
          <a:p>
            <a:endParaRPr lang="en-GB" i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Covid 19 presented significant challenges to health care digital announced the provision of </a:t>
            </a:r>
            <a:r>
              <a:rPr lang="en-GB" i="1" dirty="0" err="1">
                <a:solidFill>
                  <a:schemeClr val="accent2">
                    <a:lumMod val="75000"/>
                  </a:schemeClr>
                </a:solidFill>
              </a:rPr>
              <a:t>microsoft</a:t>
            </a:r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 teams a digital communication tool which was implemented</a:t>
            </a: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Invite NHS email and non </a:t>
            </a:r>
            <a:r>
              <a:rPr lang="en-GB" i="1" dirty="0" err="1">
                <a:solidFill>
                  <a:schemeClr val="accent2">
                    <a:lumMod val="75000"/>
                  </a:schemeClr>
                </a:solidFill>
              </a:rPr>
              <a:t>nhs</a:t>
            </a:r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 email users to meeting </a:t>
            </a:r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4001438-3A6D-A0AD-9317-594C9A1CD36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 rot="10800000" flipV="1">
            <a:off x="215819" y="1846590"/>
            <a:ext cx="6311814" cy="3045120"/>
          </a:xfrm>
        </p:spPr>
        <p:txBody>
          <a:bodyPr anchor="t"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accent2">
                    <a:lumMod val="50000"/>
                  </a:schemeClr>
                </a:solidFill>
              </a:rPr>
              <a:t> limitations in Using Microsoft teams in the care home </a:t>
            </a:r>
            <a:br>
              <a:rPr lang="en-GB" b="1">
                <a:solidFill>
                  <a:schemeClr val="accent2">
                    <a:lumMod val="50000"/>
                  </a:schemeClr>
                </a:solidFill>
              </a:rPr>
            </a:br>
            <a:br>
              <a:rPr lang="en-GB" b="1">
                <a:solidFill>
                  <a:schemeClr val="accent2">
                    <a:lumMod val="50000"/>
                  </a:schemeClr>
                </a:solidFill>
              </a:rPr>
            </a:br>
            <a:endParaRPr lang="en-GB" b="1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C429D2-5CEF-E8A7-24D9-32826C24B456}"/>
              </a:ext>
            </a:extLst>
          </p:cNvPr>
          <p:cNvSpPr txBox="1"/>
          <p:nvPr/>
        </p:nvSpPr>
        <p:spPr>
          <a:xfrm>
            <a:off x="5197475" y="2530475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919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04963-C1B3-D8AE-99DA-0A6ED6F48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</a:t>
            </a:r>
            <a:r>
              <a:rPr lang="en-US">
                <a:solidFill>
                  <a:srgbClr val="000000"/>
                </a:solidFill>
                <a:latin typeface="Avenir Next LT Pro"/>
              </a:rPr>
              <a:t>ces:</a:t>
            </a:r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AB3B558-442A-ACE8-D524-D9041C974E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/>
              <a:t>Microsoft Corporation(2026) Microsoft Teams help and learning. Available at: </a:t>
            </a:r>
            <a:r>
              <a:rPr lang="en-US" sz="1600" dirty="0">
                <a:hlinkClick r:id="rId2"/>
              </a:rPr>
              <a:t>https://support.microsoft.com/microsoft-teams</a:t>
            </a:r>
            <a:r>
              <a:rPr lang="en-US" sz="1600"/>
              <a:t> (Accessed:12 June 2026).</a:t>
            </a:r>
            <a:endParaRPr lang="en-US" sz="1600" dirty="0"/>
          </a:p>
          <a:p>
            <a:r>
              <a:rPr lang="en-US" sz="1600" dirty="0"/>
              <a:t>NHS England (2020) NHS Microsoft Teams rollout supports staff during coronavirus outbreak. Available at: </a:t>
            </a:r>
            <a:r>
              <a:rPr lang="en-US" sz="1600" dirty="0">
                <a:hlinkClick r:id="rId3"/>
              </a:rPr>
              <a:t>https://www.england.nhs.uk/2020/03/nhs-microsoft-teams-rollout-supports-staff-during-coronavirus-outbreak/</a:t>
            </a:r>
            <a:r>
              <a:rPr lang="en-US" sz="1600" dirty="0"/>
              <a:t> (accessed:12 </a:t>
            </a:r>
            <a:r>
              <a:rPr lang="en-US" sz="1600" dirty="0" err="1"/>
              <a:t>june</a:t>
            </a:r>
            <a:r>
              <a:rPr lang="en-US" sz="1600" dirty="0"/>
              <a:t>  2026).</a:t>
            </a:r>
          </a:p>
          <a:p>
            <a:r>
              <a:rPr lang="en-US" sz="1600" dirty="0"/>
              <a:t>NHS Digital (2020) Microsoft Teams supporting health and care </a:t>
            </a:r>
            <a:r>
              <a:rPr lang="en-US" sz="1600" dirty="0" err="1"/>
              <a:t>organisations</a:t>
            </a:r>
            <a:r>
              <a:rPr lang="en-US" sz="1600" dirty="0"/>
              <a:t>. Available at : https: //digital. nhs.uk  (Accessed:12 June 2026).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55A671-9AA0-0C48-B4D7-ED7D2DED3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A048-8A4E-498C-9C5E-3EB0DD6FD3A2}" type="datetime1">
              <a:rPr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64CD1-8CFA-5619-1EDA-C0973583B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4B54BD-30F0-0128-3F70-732FE242F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717009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45a2db-68a0-4966-a6ea-94c306327b6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7EA78ED68B5C40BF2C1A213AA97DF9" ma:contentTypeVersion="5" ma:contentTypeDescription="Create a new document." ma:contentTypeScope="" ma:versionID="bfa43a93a44bf10ab11d962aca5a25f5">
  <xsd:schema xmlns:xsd="http://www.w3.org/2001/XMLSchema" xmlns:xs="http://www.w3.org/2001/XMLSchema" xmlns:p="http://schemas.microsoft.com/office/2006/metadata/properties" xmlns:ns3="b645a2db-68a0-4966-a6ea-94c306327b66" targetNamespace="http://schemas.microsoft.com/office/2006/metadata/properties" ma:root="true" ma:fieldsID="7a4e44bb7172cdc05b0b5d63977b3f7a" ns3:_="">
    <xsd:import namespace="b645a2db-68a0-4966-a6ea-94c306327b6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45a2db-68a0-4966-a6ea-94c306327b6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17AAA3-B45C-448E-BACB-88C37570021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E644B22-2157-4A15-B84A-A9F0CA8DA759}">
  <ds:schemaRefs>
    <ds:schemaRef ds:uri="http://purl.org/dc/terms/"/>
    <ds:schemaRef ds:uri="http://www.w3.org/XML/1998/namespace"/>
    <ds:schemaRef ds:uri="http://schemas.microsoft.com/office/2006/metadata/properties"/>
    <ds:schemaRef ds:uri="http://purl.org/dc/elements/1.1/"/>
    <ds:schemaRef ds:uri="b645a2db-68a0-4966-a6ea-94c306327b66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6B740680-0253-4485-BC14-18B739A395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45a2db-68a0-4966-a6ea-94c306327b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430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AccentBoxVTI</vt:lpstr>
      <vt:lpstr>Wikas Khan  Student ID 2536209</vt:lpstr>
      <vt:lpstr>Staff Communication in Riverdale Carehome </vt:lpstr>
      <vt:lpstr>The tool is suitable at the care home for various reasons it sends Instant messages  file sharing and collaboration  supports remote and hybrid work which is a big advantage ensures that healthcare professionals can collaborate efficiently, share critical information promptly, and deliver high-quality care   </vt:lpstr>
      <vt:lpstr>        How Teams Improves Efficiency  At The Riverdale Carehome Teams Improves Faster Collaboration  Better Organisation  Remote Work Support  Scheduling And Meeting Tools  Reduces Email Overload </vt:lpstr>
      <vt:lpstr> limitations and Advantages  using Microsoft teams in riverdale carehome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Wikas Khan  Student ID 2536209</dc:title>
  <dc:creator>Alazar Befikadu (2541000)</dc:creator>
  <cp:lastModifiedBy>Wikas Khan (2536209)</cp:lastModifiedBy>
  <cp:revision>196</cp:revision>
  <dcterms:created xsi:type="dcterms:W3CDTF">2026-05-29T09:42:23Z</dcterms:created>
  <dcterms:modified xsi:type="dcterms:W3CDTF">2026-06-12T11:33:35Z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0x010100187EA78ED68B5C40BF2C1A213AA97DF9</vt:lpwstr>
  </property>
</Properties>
</file>