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48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F80482-C957-410D-9EFC-294DF7D368B4}" type="doc">
      <dgm:prSet loTypeId="urn:microsoft.com/office/officeart/2008/layout/LinedList" loCatId="list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1D394983-F0BA-4409-A603-58F60B4E3ABB}">
      <dgm:prSet/>
      <dgm:spPr/>
      <dgm:t>
        <a:bodyPr/>
        <a:lstStyle/>
        <a:p>
          <a:r>
            <a:rPr lang="en-GB"/>
            <a:t>Health visitor – job role description</a:t>
          </a:r>
          <a:endParaRPr lang="en-US"/>
        </a:p>
      </dgm:t>
    </dgm:pt>
    <dgm:pt modelId="{2225B627-ED6E-4B70-A3F0-7EC0072AD7A9}" type="parTrans" cxnId="{A3E6B01B-813B-4C5B-88FA-4A1D31FEB18F}">
      <dgm:prSet/>
      <dgm:spPr/>
      <dgm:t>
        <a:bodyPr/>
        <a:lstStyle/>
        <a:p>
          <a:endParaRPr lang="en-US"/>
        </a:p>
      </dgm:t>
    </dgm:pt>
    <dgm:pt modelId="{5906012F-A67B-4EF7-8E61-4A78089C9E92}" type="sibTrans" cxnId="{A3E6B01B-813B-4C5B-88FA-4A1D31FEB18F}">
      <dgm:prSet/>
      <dgm:spPr/>
      <dgm:t>
        <a:bodyPr/>
        <a:lstStyle/>
        <a:p>
          <a:endParaRPr lang="en-US"/>
        </a:p>
      </dgm:t>
    </dgm:pt>
    <dgm:pt modelId="{E1B97E19-ED6A-4695-98C3-2EE5EABAC5AC}">
      <dgm:prSet/>
      <dgm:spPr/>
      <dgm:t>
        <a:bodyPr/>
        <a:lstStyle/>
        <a:p>
          <a:r>
            <a:rPr lang="en-GB"/>
            <a:t>Theory of development</a:t>
          </a:r>
          <a:endParaRPr lang="en-US"/>
        </a:p>
      </dgm:t>
    </dgm:pt>
    <dgm:pt modelId="{A20223B7-F9BF-4D67-B3E8-CF279D2CDAB0}" type="parTrans" cxnId="{B08582E8-AFC7-4141-B969-0FEE45FC84B0}">
      <dgm:prSet/>
      <dgm:spPr/>
      <dgm:t>
        <a:bodyPr/>
        <a:lstStyle/>
        <a:p>
          <a:endParaRPr lang="en-US"/>
        </a:p>
      </dgm:t>
    </dgm:pt>
    <dgm:pt modelId="{9D7CF017-3BDB-4033-8045-4338A41CFDD6}" type="sibTrans" cxnId="{B08582E8-AFC7-4141-B969-0FEE45FC84B0}">
      <dgm:prSet/>
      <dgm:spPr/>
      <dgm:t>
        <a:bodyPr/>
        <a:lstStyle/>
        <a:p>
          <a:endParaRPr lang="en-US"/>
        </a:p>
      </dgm:t>
    </dgm:pt>
    <dgm:pt modelId="{F2128333-67D7-445F-9020-7F0972C03784}">
      <dgm:prSet/>
      <dgm:spPr/>
      <dgm:t>
        <a:bodyPr/>
        <a:lstStyle/>
        <a:p>
          <a:r>
            <a:rPr lang="en-GB"/>
            <a:t>Practical example</a:t>
          </a:r>
          <a:endParaRPr lang="en-US"/>
        </a:p>
      </dgm:t>
    </dgm:pt>
    <dgm:pt modelId="{9F045735-F360-4818-B729-5EFB2601E585}" type="parTrans" cxnId="{85034093-C933-4B9F-9AA8-201AAE65D9DB}">
      <dgm:prSet/>
      <dgm:spPr/>
      <dgm:t>
        <a:bodyPr/>
        <a:lstStyle/>
        <a:p>
          <a:endParaRPr lang="en-US"/>
        </a:p>
      </dgm:t>
    </dgm:pt>
    <dgm:pt modelId="{4D8F3FA0-5A8A-47B0-B601-BEC999911BDD}" type="sibTrans" cxnId="{85034093-C933-4B9F-9AA8-201AAE65D9DB}">
      <dgm:prSet/>
      <dgm:spPr/>
      <dgm:t>
        <a:bodyPr/>
        <a:lstStyle/>
        <a:p>
          <a:endParaRPr lang="en-US"/>
        </a:p>
      </dgm:t>
    </dgm:pt>
    <dgm:pt modelId="{EA4DC86D-9F62-447A-A1E7-014D616F22EB}">
      <dgm:prSet/>
      <dgm:spPr/>
      <dgm:t>
        <a:bodyPr/>
        <a:lstStyle/>
        <a:p>
          <a:r>
            <a:rPr lang="en-GB"/>
            <a:t>Importance of psychology when working as health visitor</a:t>
          </a:r>
          <a:endParaRPr lang="en-US"/>
        </a:p>
      </dgm:t>
    </dgm:pt>
    <dgm:pt modelId="{D4047F53-2CEE-4CCE-9CD7-4C38611D74AB}" type="parTrans" cxnId="{62F0D01B-FBEA-4D64-B6F2-3E24ADD032B1}">
      <dgm:prSet/>
      <dgm:spPr/>
      <dgm:t>
        <a:bodyPr/>
        <a:lstStyle/>
        <a:p>
          <a:endParaRPr lang="en-US"/>
        </a:p>
      </dgm:t>
    </dgm:pt>
    <dgm:pt modelId="{AB17F1EC-C048-4B3B-ABE9-1DB66F7E5529}" type="sibTrans" cxnId="{62F0D01B-FBEA-4D64-B6F2-3E24ADD032B1}">
      <dgm:prSet/>
      <dgm:spPr/>
      <dgm:t>
        <a:bodyPr/>
        <a:lstStyle/>
        <a:p>
          <a:endParaRPr lang="en-US"/>
        </a:p>
      </dgm:t>
    </dgm:pt>
    <dgm:pt modelId="{5A2D11C1-755D-4B0E-9E00-E2F8193B94E5}" type="pres">
      <dgm:prSet presAssocID="{65F80482-C957-410D-9EFC-294DF7D368B4}" presName="vert0" presStyleCnt="0">
        <dgm:presLayoutVars>
          <dgm:dir/>
          <dgm:animOne val="branch"/>
          <dgm:animLvl val="lvl"/>
        </dgm:presLayoutVars>
      </dgm:prSet>
      <dgm:spPr/>
    </dgm:pt>
    <dgm:pt modelId="{9CFA3026-FCDB-4172-B0A3-AD0AF481871F}" type="pres">
      <dgm:prSet presAssocID="{1D394983-F0BA-4409-A603-58F60B4E3ABB}" presName="thickLine" presStyleLbl="alignNode1" presStyleIdx="0" presStyleCnt="4"/>
      <dgm:spPr/>
    </dgm:pt>
    <dgm:pt modelId="{11BD93AC-229C-4318-89B9-1406F0B9CA6F}" type="pres">
      <dgm:prSet presAssocID="{1D394983-F0BA-4409-A603-58F60B4E3ABB}" presName="horz1" presStyleCnt="0"/>
      <dgm:spPr/>
    </dgm:pt>
    <dgm:pt modelId="{7856CE74-5076-44D8-B6C1-5B61C763EDA5}" type="pres">
      <dgm:prSet presAssocID="{1D394983-F0BA-4409-A603-58F60B4E3ABB}" presName="tx1" presStyleLbl="revTx" presStyleIdx="0" presStyleCnt="4"/>
      <dgm:spPr/>
    </dgm:pt>
    <dgm:pt modelId="{6F28E6E5-53EA-46D6-B58D-B89CD33E4E48}" type="pres">
      <dgm:prSet presAssocID="{1D394983-F0BA-4409-A603-58F60B4E3ABB}" presName="vert1" presStyleCnt="0"/>
      <dgm:spPr/>
    </dgm:pt>
    <dgm:pt modelId="{34F9EB47-C05C-467A-AD61-33D14C18D593}" type="pres">
      <dgm:prSet presAssocID="{E1B97E19-ED6A-4695-98C3-2EE5EABAC5AC}" presName="thickLine" presStyleLbl="alignNode1" presStyleIdx="1" presStyleCnt="4"/>
      <dgm:spPr/>
    </dgm:pt>
    <dgm:pt modelId="{87AE59A3-FC84-4823-A56F-2E46652DA353}" type="pres">
      <dgm:prSet presAssocID="{E1B97E19-ED6A-4695-98C3-2EE5EABAC5AC}" presName="horz1" presStyleCnt="0"/>
      <dgm:spPr/>
    </dgm:pt>
    <dgm:pt modelId="{C4032570-C788-4034-B27F-02B1FC8055F6}" type="pres">
      <dgm:prSet presAssocID="{E1B97E19-ED6A-4695-98C3-2EE5EABAC5AC}" presName="tx1" presStyleLbl="revTx" presStyleIdx="1" presStyleCnt="4"/>
      <dgm:spPr/>
    </dgm:pt>
    <dgm:pt modelId="{82053DFC-EDA3-47FE-A97A-328DB0278AC3}" type="pres">
      <dgm:prSet presAssocID="{E1B97E19-ED6A-4695-98C3-2EE5EABAC5AC}" presName="vert1" presStyleCnt="0"/>
      <dgm:spPr/>
    </dgm:pt>
    <dgm:pt modelId="{09E40297-ACA8-4DF6-9237-2516BCEB9054}" type="pres">
      <dgm:prSet presAssocID="{F2128333-67D7-445F-9020-7F0972C03784}" presName="thickLine" presStyleLbl="alignNode1" presStyleIdx="2" presStyleCnt="4"/>
      <dgm:spPr/>
    </dgm:pt>
    <dgm:pt modelId="{025E867A-43EB-4F45-A93B-5B7AB3287367}" type="pres">
      <dgm:prSet presAssocID="{F2128333-67D7-445F-9020-7F0972C03784}" presName="horz1" presStyleCnt="0"/>
      <dgm:spPr/>
    </dgm:pt>
    <dgm:pt modelId="{405526CE-24C3-486A-83A2-E08B95F57D5E}" type="pres">
      <dgm:prSet presAssocID="{F2128333-67D7-445F-9020-7F0972C03784}" presName="tx1" presStyleLbl="revTx" presStyleIdx="2" presStyleCnt="4"/>
      <dgm:spPr/>
    </dgm:pt>
    <dgm:pt modelId="{D9CD23E9-4E03-47AF-BC5F-1167425A4444}" type="pres">
      <dgm:prSet presAssocID="{F2128333-67D7-445F-9020-7F0972C03784}" presName="vert1" presStyleCnt="0"/>
      <dgm:spPr/>
    </dgm:pt>
    <dgm:pt modelId="{C511E168-4273-4611-AA34-280570B03CEB}" type="pres">
      <dgm:prSet presAssocID="{EA4DC86D-9F62-447A-A1E7-014D616F22EB}" presName="thickLine" presStyleLbl="alignNode1" presStyleIdx="3" presStyleCnt="4"/>
      <dgm:spPr/>
    </dgm:pt>
    <dgm:pt modelId="{77747222-F34C-4ADF-B4AE-521FE3AC6477}" type="pres">
      <dgm:prSet presAssocID="{EA4DC86D-9F62-447A-A1E7-014D616F22EB}" presName="horz1" presStyleCnt="0"/>
      <dgm:spPr/>
    </dgm:pt>
    <dgm:pt modelId="{BD78A686-F8CD-47EC-BF73-8C643012ECBD}" type="pres">
      <dgm:prSet presAssocID="{EA4DC86D-9F62-447A-A1E7-014D616F22EB}" presName="tx1" presStyleLbl="revTx" presStyleIdx="3" presStyleCnt="4"/>
      <dgm:spPr/>
    </dgm:pt>
    <dgm:pt modelId="{7BF2362D-F1BB-47CA-B4FD-E9D4FA1A5357}" type="pres">
      <dgm:prSet presAssocID="{EA4DC86D-9F62-447A-A1E7-014D616F22EB}" presName="vert1" presStyleCnt="0"/>
      <dgm:spPr/>
    </dgm:pt>
  </dgm:ptLst>
  <dgm:cxnLst>
    <dgm:cxn modelId="{D73EF311-426C-4D3B-BCC4-2FCFCE20DD4B}" type="presOf" srcId="{E1B97E19-ED6A-4695-98C3-2EE5EABAC5AC}" destId="{C4032570-C788-4034-B27F-02B1FC8055F6}" srcOrd="0" destOrd="0" presId="urn:microsoft.com/office/officeart/2008/layout/LinedList"/>
    <dgm:cxn modelId="{CDC53F18-22FF-4707-808C-081B3620A7CF}" type="presOf" srcId="{1D394983-F0BA-4409-A603-58F60B4E3ABB}" destId="{7856CE74-5076-44D8-B6C1-5B61C763EDA5}" srcOrd="0" destOrd="0" presId="urn:microsoft.com/office/officeart/2008/layout/LinedList"/>
    <dgm:cxn modelId="{76319018-4745-410C-81D1-F6D68FE28A9A}" type="presOf" srcId="{65F80482-C957-410D-9EFC-294DF7D368B4}" destId="{5A2D11C1-755D-4B0E-9E00-E2F8193B94E5}" srcOrd="0" destOrd="0" presId="urn:microsoft.com/office/officeart/2008/layout/LinedList"/>
    <dgm:cxn modelId="{A3E6B01B-813B-4C5B-88FA-4A1D31FEB18F}" srcId="{65F80482-C957-410D-9EFC-294DF7D368B4}" destId="{1D394983-F0BA-4409-A603-58F60B4E3ABB}" srcOrd="0" destOrd="0" parTransId="{2225B627-ED6E-4B70-A3F0-7EC0072AD7A9}" sibTransId="{5906012F-A67B-4EF7-8E61-4A78089C9E92}"/>
    <dgm:cxn modelId="{62F0D01B-FBEA-4D64-B6F2-3E24ADD032B1}" srcId="{65F80482-C957-410D-9EFC-294DF7D368B4}" destId="{EA4DC86D-9F62-447A-A1E7-014D616F22EB}" srcOrd="3" destOrd="0" parTransId="{D4047F53-2CEE-4CCE-9CD7-4C38611D74AB}" sibTransId="{AB17F1EC-C048-4B3B-ABE9-1DB66F7E5529}"/>
    <dgm:cxn modelId="{16140B7D-9798-4664-8B07-1267F72B9553}" type="presOf" srcId="{F2128333-67D7-445F-9020-7F0972C03784}" destId="{405526CE-24C3-486A-83A2-E08B95F57D5E}" srcOrd="0" destOrd="0" presId="urn:microsoft.com/office/officeart/2008/layout/LinedList"/>
    <dgm:cxn modelId="{85034093-C933-4B9F-9AA8-201AAE65D9DB}" srcId="{65F80482-C957-410D-9EFC-294DF7D368B4}" destId="{F2128333-67D7-445F-9020-7F0972C03784}" srcOrd="2" destOrd="0" parTransId="{9F045735-F360-4818-B729-5EFB2601E585}" sibTransId="{4D8F3FA0-5A8A-47B0-B601-BEC999911BDD}"/>
    <dgm:cxn modelId="{97EDC398-BC6D-498C-99FB-C0FB55849D75}" type="presOf" srcId="{EA4DC86D-9F62-447A-A1E7-014D616F22EB}" destId="{BD78A686-F8CD-47EC-BF73-8C643012ECBD}" srcOrd="0" destOrd="0" presId="urn:microsoft.com/office/officeart/2008/layout/LinedList"/>
    <dgm:cxn modelId="{B08582E8-AFC7-4141-B969-0FEE45FC84B0}" srcId="{65F80482-C957-410D-9EFC-294DF7D368B4}" destId="{E1B97E19-ED6A-4695-98C3-2EE5EABAC5AC}" srcOrd="1" destOrd="0" parTransId="{A20223B7-F9BF-4D67-B3E8-CF279D2CDAB0}" sibTransId="{9D7CF017-3BDB-4033-8045-4338A41CFDD6}"/>
    <dgm:cxn modelId="{9552611A-EACB-4B03-BBD7-90D5345AD344}" type="presParOf" srcId="{5A2D11C1-755D-4B0E-9E00-E2F8193B94E5}" destId="{9CFA3026-FCDB-4172-B0A3-AD0AF481871F}" srcOrd="0" destOrd="0" presId="urn:microsoft.com/office/officeart/2008/layout/LinedList"/>
    <dgm:cxn modelId="{6AD6E3A5-4FC3-44D3-A167-585D2CFEAC64}" type="presParOf" srcId="{5A2D11C1-755D-4B0E-9E00-E2F8193B94E5}" destId="{11BD93AC-229C-4318-89B9-1406F0B9CA6F}" srcOrd="1" destOrd="0" presId="urn:microsoft.com/office/officeart/2008/layout/LinedList"/>
    <dgm:cxn modelId="{989511D3-E7BC-4FED-AB8F-3A2F8EBE107A}" type="presParOf" srcId="{11BD93AC-229C-4318-89B9-1406F0B9CA6F}" destId="{7856CE74-5076-44D8-B6C1-5B61C763EDA5}" srcOrd="0" destOrd="0" presId="urn:microsoft.com/office/officeart/2008/layout/LinedList"/>
    <dgm:cxn modelId="{90076F3B-398C-4402-BE21-868B741D9BFF}" type="presParOf" srcId="{11BD93AC-229C-4318-89B9-1406F0B9CA6F}" destId="{6F28E6E5-53EA-46D6-B58D-B89CD33E4E48}" srcOrd="1" destOrd="0" presId="urn:microsoft.com/office/officeart/2008/layout/LinedList"/>
    <dgm:cxn modelId="{3CAE97F6-4717-4C2B-9F34-FE6242A0892B}" type="presParOf" srcId="{5A2D11C1-755D-4B0E-9E00-E2F8193B94E5}" destId="{34F9EB47-C05C-467A-AD61-33D14C18D593}" srcOrd="2" destOrd="0" presId="urn:microsoft.com/office/officeart/2008/layout/LinedList"/>
    <dgm:cxn modelId="{302CA370-6132-48E7-A129-3A0C4C99A8C5}" type="presParOf" srcId="{5A2D11C1-755D-4B0E-9E00-E2F8193B94E5}" destId="{87AE59A3-FC84-4823-A56F-2E46652DA353}" srcOrd="3" destOrd="0" presId="urn:microsoft.com/office/officeart/2008/layout/LinedList"/>
    <dgm:cxn modelId="{783BD75E-8DA2-4C11-BF4A-933C0B99856D}" type="presParOf" srcId="{87AE59A3-FC84-4823-A56F-2E46652DA353}" destId="{C4032570-C788-4034-B27F-02B1FC8055F6}" srcOrd="0" destOrd="0" presId="urn:microsoft.com/office/officeart/2008/layout/LinedList"/>
    <dgm:cxn modelId="{BD1B07E9-B8A2-4D64-8F5F-C8040768A5DC}" type="presParOf" srcId="{87AE59A3-FC84-4823-A56F-2E46652DA353}" destId="{82053DFC-EDA3-47FE-A97A-328DB0278AC3}" srcOrd="1" destOrd="0" presId="urn:microsoft.com/office/officeart/2008/layout/LinedList"/>
    <dgm:cxn modelId="{05978550-2268-41BC-8E34-C041C347EEEC}" type="presParOf" srcId="{5A2D11C1-755D-4B0E-9E00-E2F8193B94E5}" destId="{09E40297-ACA8-4DF6-9237-2516BCEB9054}" srcOrd="4" destOrd="0" presId="urn:microsoft.com/office/officeart/2008/layout/LinedList"/>
    <dgm:cxn modelId="{2DD70C10-881F-41F1-B7D2-BCD6FFED9C6D}" type="presParOf" srcId="{5A2D11C1-755D-4B0E-9E00-E2F8193B94E5}" destId="{025E867A-43EB-4F45-A93B-5B7AB3287367}" srcOrd="5" destOrd="0" presId="urn:microsoft.com/office/officeart/2008/layout/LinedList"/>
    <dgm:cxn modelId="{C9F59DEA-4D21-41EA-920C-FFBD25DDBD2B}" type="presParOf" srcId="{025E867A-43EB-4F45-A93B-5B7AB3287367}" destId="{405526CE-24C3-486A-83A2-E08B95F57D5E}" srcOrd="0" destOrd="0" presId="urn:microsoft.com/office/officeart/2008/layout/LinedList"/>
    <dgm:cxn modelId="{B2B60FE5-2689-4BE4-B7FE-1050BB51C6B5}" type="presParOf" srcId="{025E867A-43EB-4F45-A93B-5B7AB3287367}" destId="{D9CD23E9-4E03-47AF-BC5F-1167425A4444}" srcOrd="1" destOrd="0" presId="urn:microsoft.com/office/officeart/2008/layout/LinedList"/>
    <dgm:cxn modelId="{74F2FD6F-FB79-4E6E-912A-716D4528DC36}" type="presParOf" srcId="{5A2D11C1-755D-4B0E-9E00-E2F8193B94E5}" destId="{C511E168-4273-4611-AA34-280570B03CEB}" srcOrd="6" destOrd="0" presId="urn:microsoft.com/office/officeart/2008/layout/LinedList"/>
    <dgm:cxn modelId="{A04BF405-B92F-4F32-970D-90602B1AA288}" type="presParOf" srcId="{5A2D11C1-755D-4B0E-9E00-E2F8193B94E5}" destId="{77747222-F34C-4ADF-B4AE-521FE3AC6477}" srcOrd="7" destOrd="0" presId="urn:microsoft.com/office/officeart/2008/layout/LinedList"/>
    <dgm:cxn modelId="{AAF92288-24A1-4333-A5A1-729B4C8E4CB7}" type="presParOf" srcId="{77747222-F34C-4ADF-B4AE-521FE3AC6477}" destId="{BD78A686-F8CD-47EC-BF73-8C643012ECBD}" srcOrd="0" destOrd="0" presId="urn:microsoft.com/office/officeart/2008/layout/LinedList"/>
    <dgm:cxn modelId="{50075593-7083-4E5B-8AEA-85E8B93F485C}" type="presParOf" srcId="{77747222-F34C-4ADF-B4AE-521FE3AC6477}" destId="{7BF2362D-F1BB-47CA-B4FD-E9D4FA1A53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0F209C-1FB4-4CA1-8E74-B2BAFE9CCF3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C1C762-0C2B-4024-9DC1-71192C8E905C}">
      <dgm:prSet/>
      <dgm:spPr/>
      <dgm:t>
        <a:bodyPr/>
        <a:lstStyle/>
        <a:p>
          <a:r>
            <a:rPr lang="en-GB"/>
            <a:t>Importance of psychology when working as health visitor</a:t>
          </a:r>
          <a:endParaRPr lang="en-US"/>
        </a:p>
      </dgm:t>
    </dgm:pt>
    <dgm:pt modelId="{3F995B74-DC76-4E42-94A8-C0C347636763}" type="parTrans" cxnId="{F0F9BEE0-FC86-4EB4-BD08-4DA9A39A1391}">
      <dgm:prSet/>
      <dgm:spPr/>
      <dgm:t>
        <a:bodyPr/>
        <a:lstStyle/>
        <a:p>
          <a:endParaRPr lang="en-US"/>
        </a:p>
      </dgm:t>
    </dgm:pt>
    <dgm:pt modelId="{A55BD052-B6E0-41BF-BBBC-6EE782303C8D}" type="sibTrans" cxnId="{F0F9BEE0-FC86-4EB4-BD08-4DA9A39A1391}">
      <dgm:prSet/>
      <dgm:spPr/>
      <dgm:t>
        <a:bodyPr/>
        <a:lstStyle/>
        <a:p>
          <a:endParaRPr lang="en-US"/>
        </a:p>
      </dgm:t>
    </dgm:pt>
    <dgm:pt modelId="{7523DB17-7E64-4853-B49E-CC450AB5DC65}">
      <dgm:prSet/>
      <dgm:spPr/>
      <dgm:t>
        <a:bodyPr/>
        <a:lstStyle/>
        <a:p>
          <a:r>
            <a:rPr lang="en-GB" dirty="0"/>
            <a:t>In order to use the proper psychological intervention from the patient, it is appreciative of the method in which we can understand their conduct. (Bueno,Ph.D,2012)</a:t>
          </a:r>
          <a:endParaRPr lang="en-US" dirty="0"/>
        </a:p>
      </dgm:t>
    </dgm:pt>
    <dgm:pt modelId="{C7A1E37C-A35D-4AAD-9C85-BD43A80528CA}" type="parTrans" cxnId="{920E6581-981B-4EE0-A009-3E73CE97D5A2}">
      <dgm:prSet/>
      <dgm:spPr/>
      <dgm:t>
        <a:bodyPr/>
        <a:lstStyle/>
        <a:p>
          <a:endParaRPr lang="en-US"/>
        </a:p>
      </dgm:t>
    </dgm:pt>
    <dgm:pt modelId="{32798635-2578-4EE9-AABF-524B4DE0A0B0}" type="sibTrans" cxnId="{920E6581-981B-4EE0-A009-3E73CE97D5A2}">
      <dgm:prSet/>
      <dgm:spPr/>
      <dgm:t>
        <a:bodyPr/>
        <a:lstStyle/>
        <a:p>
          <a:endParaRPr lang="en-US"/>
        </a:p>
      </dgm:t>
    </dgm:pt>
    <dgm:pt modelId="{C397AEA8-0321-41E4-9F34-25C0B054E0AD}">
      <dgm:prSet/>
      <dgm:spPr/>
      <dgm:t>
        <a:bodyPr/>
        <a:lstStyle/>
        <a:p>
          <a:r>
            <a:rPr lang="en-GB"/>
            <a:t>By using an efficient communication method, it offers a better knowledge of the connection between the sickness and the right technique to carry out behavioural therapy intervention.</a:t>
          </a:r>
          <a:endParaRPr lang="en-US"/>
        </a:p>
      </dgm:t>
    </dgm:pt>
    <dgm:pt modelId="{AF0B6DE2-C0D0-4D48-8B0A-6FD059DF31CE}" type="parTrans" cxnId="{3986D53B-78F0-4EC5-93D1-15E1348CE809}">
      <dgm:prSet/>
      <dgm:spPr/>
      <dgm:t>
        <a:bodyPr/>
        <a:lstStyle/>
        <a:p>
          <a:endParaRPr lang="en-US"/>
        </a:p>
      </dgm:t>
    </dgm:pt>
    <dgm:pt modelId="{A90718E0-55FC-4698-9AEC-581492391207}" type="sibTrans" cxnId="{3986D53B-78F0-4EC5-93D1-15E1348CE809}">
      <dgm:prSet/>
      <dgm:spPr/>
      <dgm:t>
        <a:bodyPr/>
        <a:lstStyle/>
        <a:p>
          <a:endParaRPr lang="en-US"/>
        </a:p>
      </dgm:t>
    </dgm:pt>
    <dgm:pt modelId="{24F2C6FE-1779-4DFA-8DC6-DD7F48676D5B}">
      <dgm:prSet/>
      <dgm:spPr/>
      <dgm:t>
        <a:bodyPr/>
        <a:lstStyle/>
        <a:p>
          <a:r>
            <a:rPr lang="en-GB"/>
            <a:t>It explains how behaviour and its impact on the patient's health are related.</a:t>
          </a:r>
          <a:endParaRPr lang="en-US"/>
        </a:p>
      </dgm:t>
    </dgm:pt>
    <dgm:pt modelId="{895D69FB-A57B-471C-99D8-627E5D686E95}" type="parTrans" cxnId="{6B8F5228-F6E4-4683-AA45-17F1F4BBC6E0}">
      <dgm:prSet/>
      <dgm:spPr/>
      <dgm:t>
        <a:bodyPr/>
        <a:lstStyle/>
        <a:p>
          <a:endParaRPr lang="en-US"/>
        </a:p>
      </dgm:t>
    </dgm:pt>
    <dgm:pt modelId="{9B3C9D07-D509-4989-BF99-31F6B78A656D}" type="sibTrans" cxnId="{6B8F5228-F6E4-4683-AA45-17F1F4BBC6E0}">
      <dgm:prSet/>
      <dgm:spPr/>
      <dgm:t>
        <a:bodyPr/>
        <a:lstStyle/>
        <a:p>
          <a:endParaRPr lang="en-US"/>
        </a:p>
      </dgm:t>
    </dgm:pt>
    <dgm:pt modelId="{F1E8F8AA-39CF-44BA-B40A-FFDBBA839AE6}" type="pres">
      <dgm:prSet presAssocID="{200F209C-1FB4-4CA1-8E74-B2BAFE9CCF3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9B20406-579A-4AC7-A5D5-63A31592ADDE}" type="pres">
      <dgm:prSet presAssocID="{F2C1C762-0C2B-4024-9DC1-71192C8E905C}" presName="hierRoot1" presStyleCnt="0"/>
      <dgm:spPr/>
    </dgm:pt>
    <dgm:pt modelId="{0A5C01CE-69C1-428A-B86B-9400D1FEDA1B}" type="pres">
      <dgm:prSet presAssocID="{F2C1C762-0C2B-4024-9DC1-71192C8E905C}" presName="composite" presStyleCnt="0"/>
      <dgm:spPr/>
    </dgm:pt>
    <dgm:pt modelId="{52E307B7-E52F-4D2C-8B89-EA8DBFD58ACC}" type="pres">
      <dgm:prSet presAssocID="{F2C1C762-0C2B-4024-9DC1-71192C8E905C}" presName="background" presStyleLbl="node0" presStyleIdx="0" presStyleCnt="1"/>
      <dgm:spPr/>
    </dgm:pt>
    <dgm:pt modelId="{77A8E480-8DE8-4CAB-8F92-D5363A6F36B2}" type="pres">
      <dgm:prSet presAssocID="{F2C1C762-0C2B-4024-9DC1-71192C8E905C}" presName="text" presStyleLbl="fgAcc0" presStyleIdx="0" presStyleCnt="1">
        <dgm:presLayoutVars>
          <dgm:chPref val="3"/>
        </dgm:presLayoutVars>
      </dgm:prSet>
      <dgm:spPr/>
    </dgm:pt>
    <dgm:pt modelId="{BCCD445E-1D3E-41CB-8400-49D1318D26E9}" type="pres">
      <dgm:prSet presAssocID="{F2C1C762-0C2B-4024-9DC1-71192C8E905C}" presName="hierChild2" presStyleCnt="0"/>
      <dgm:spPr/>
    </dgm:pt>
    <dgm:pt modelId="{3274CFF8-0616-483F-ADBA-6C28F667AD65}" type="pres">
      <dgm:prSet presAssocID="{C7A1E37C-A35D-4AAD-9C85-BD43A80528CA}" presName="Name10" presStyleLbl="parChTrans1D2" presStyleIdx="0" presStyleCnt="3"/>
      <dgm:spPr/>
    </dgm:pt>
    <dgm:pt modelId="{79BD6BA3-F3F6-4BA9-9DD0-56C88FD7D3C2}" type="pres">
      <dgm:prSet presAssocID="{7523DB17-7E64-4853-B49E-CC450AB5DC65}" presName="hierRoot2" presStyleCnt="0"/>
      <dgm:spPr/>
    </dgm:pt>
    <dgm:pt modelId="{26D842C1-5A9F-4123-8603-9802F1040A98}" type="pres">
      <dgm:prSet presAssocID="{7523DB17-7E64-4853-B49E-CC450AB5DC65}" presName="composite2" presStyleCnt="0"/>
      <dgm:spPr/>
    </dgm:pt>
    <dgm:pt modelId="{0E2F1EDC-D790-4F61-8B83-88D3AB097FE7}" type="pres">
      <dgm:prSet presAssocID="{7523DB17-7E64-4853-B49E-CC450AB5DC65}" presName="background2" presStyleLbl="node2" presStyleIdx="0" presStyleCnt="3"/>
      <dgm:spPr/>
    </dgm:pt>
    <dgm:pt modelId="{41BD5C2A-E4AF-4104-B18A-3743F1207AD1}" type="pres">
      <dgm:prSet presAssocID="{7523DB17-7E64-4853-B49E-CC450AB5DC65}" presName="text2" presStyleLbl="fgAcc2" presStyleIdx="0" presStyleCnt="3">
        <dgm:presLayoutVars>
          <dgm:chPref val="3"/>
        </dgm:presLayoutVars>
      </dgm:prSet>
      <dgm:spPr/>
    </dgm:pt>
    <dgm:pt modelId="{C6E50808-8334-499B-8C90-B4A2909CC5D3}" type="pres">
      <dgm:prSet presAssocID="{7523DB17-7E64-4853-B49E-CC450AB5DC65}" presName="hierChild3" presStyleCnt="0"/>
      <dgm:spPr/>
    </dgm:pt>
    <dgm:pt modelId="{1A4805E9-C344-496F-9FB9-419BA8B907B1}" type="pres">
      <dgm:prSet presAssocID="{AF0B6DE2-C0D0-4D48-8B0A-6FD059DF31CE}" presName="Name10" presStyleLbl="parChTrans1D2" presStyleIdx="1" presStyleCnt="3"/>
      <dgm:spPr/>
    </dgm:pt>
    <dgm:pt modelId="{586ADB55-0363-4ADB-99BC-0C8FB354FBFB}" type="pres">
      <dgm:prSet presAssocID="{C397AEA8-0321-41E4-9F34-25C0B054E0AD}" presName="hierRoot2" presStyleCnt="0"/>
      <dgm:spPr/>
    </dgm:pt>
    <dgm:pt modelId="{21B7C9A3-4D4F-46F7-8413-7551F44FD007}" type="pres">
      <dgm:prSet presAssocID="{C397AEA8-0321-41E4-9F34-25C0B054E0AD}" presName="composite2" presStyleCnt="0"/>
      <dgm:spPr/>
    </dgm:pt>
    <dgm:pt modelId="{8D180F7B-9EE0-4E3F-BAF4-2EC6654CA8A3}" type="pres">
      <dgm:prSet presAssocID="{C397AEA8-0321-41E4-9F34-25C0B054E0AD}" presName="background2" presStyleLbl="node2" presStyleIdx="1" presStyleCnt="3"/>
      <dgm:spPr/>
    </dgm:pt>
    <dgm:pt modelId="{86D21AA7-B78D-49A3-A50F-6BCD741BA459}" type="pres">
      <dgm:prSet presAssocID="{C397AEA8-0321-41E4-9F34-25C0B054E0AD}" presName="text2" presStyleLbl="fgAcc2" presStyleIdx="1" presStyleCnt="3">
        <dgm:presLayoutVars>
          <dgm:chPref val="3"/>
        </dgm:presLayoutVars>
      </dgm:prSet>
      <dgm:spPr/>
    </dgm:pt>
    <dgm:pt modelId="{075901C6-BC58-46D0-95A3-3AEC69E9D68E}" type="pres">
      <dgm:prSet presAssocID="{C397AEA8-0321-41E4-9F34-25C0B054E0AD}" presName="hierChild3" presStyleCnt="0"/>
      <dgm:spPr/>
    </dgm:pt>
    <dgm:pt modelId="{20398E70-79F1-4ADC-A281-C21F097433B8}" type="pres">
      <dgm:prSet presAssocID="{895D69FB-A57B-471C-99D8-627E5D686E95}" presName="Name10" presStyleLbl="parChTrans1D2" presStyleIdx="2" presStyleCnt="3"/>
      <dgm:spPr/>
    </dgm:pt>
    <dgm:pt modelId="{92A99380-AB4D-48D0-8C27-AE1D66C5E686}" type="pres">
      <dgm:prSet presAssocID="{24F2C6FE-1779-4DFA-8DC6-DD7F48676D5B}" presName="hierRoot2" presStyleCnt="0"/>
      <dgm:spPr/>
    </dgm:pt>
    <dgm:pt modelId="{8EB8B2B4-B48A-4C43-96E8-5C43B3080024}" type="pres">
      <dgm:prSet presAssocID="{24F2C6FE-1779-4DFA-8DC6-DD7F48676D5B}" presName="composite2" presStyleCnt="0"/>
      <dgm:spPr/>
    </dgm:pt>
    <dgm:pt modelId="{DD67EAD0-1951-4D01-A586-0372A10BF23B}" type="pres">
      <dgm:prSet presAssocID="{24F2C6FE-1779-4DFA-8DC6-DD7F48676D5B}" presName="background2" presStyleLbl="node2" presStyleIdx="2" presStyleCnt="3"/>
      <dgm:spPr/>
    </dgm:pt>
    <dgm:pt modelId="{D302900D-933C-4DB0-9B24-6C07BB514319}" type="pres">
      <dgm:prSet presAssocID="{24F2C6FE-1779-4DFA-8DC6-DD7F48676D5B}" presName="text2" presStyleLbl="fgAcc2" presStyleIdx="2" presStyleCnt="3">
        <dgm:presLayoutVars>
          <dgm:chPref val="3"/>
        </dgm:presLayoutVars>
      </dgm:prSet>
      <dgm:spPr/>
    </dgm:pt>
    <dgm:pt modelId="{F2800C68-9BC9-4584-A1BC-1105E07B9BE7}" type="pres">
      <dgm:prSet presAssocID="{24F2C6FE-1779-4DFA-8DC6-DD7F48676D5B}" presName="hierChild3" presStyleCnt="0"/>
      <dgm:spPr/>
    </dgm:pt>
  </dgm:ptLst>
  <dgm:cxnLst>
    <dgm:cxn modelId="{6B8F5228-F6E4-4683-AA45-17F1F4BBC6E0}" srcId="{F2C1C762-0C2B-4024-9DC1-71192C8E905C}" destId="{24F2C6FE-1779-4DFA-8DC6-DD7F48676D5B}" srcOrd="2" destOrd="0" parTransId="{895D69FB-A57B-471C-99D8-627E5D686E95}" sibTransId="{9B3C9D07-D509-4989-BF99-31F6B78A656D}"/>
    <dgm:cxn modelId="{3986D53B-78F0-4EC5-93D1-15E1348CE809}" srcId="{F2C1C762-0C2B-4024-9DC1-71192C8E905C}" destId="{C397AEA8-0321-41E4-9F34-25C0B054E0AD}" srcOrd="1" destOrd="0" parTransId="{AF0B6DE2-C0D0-4D48-8B0A-6FD059DF31CE}" sibTransId="{A90718E0-55FC-4698-9AEC-581492391207}"/>
    <dgm:cxn modelId="{63495E47-DD87-4961-BE9D-D3AEFCDB2745}" type="presOf" srcId="{200F209C-1FB4-4CA1-8E74-B2BAFE9CCF38}" destId="{F1E8F8AA-39CF-44BA-B40A-FFDBBA839AE6}" srcOrd="0" destOrd="0" presId="urn:microsoft.com/office/officeart/2005/8/layout/hierarchy1"/>
    <dgm:cxn modelId="{1EE22F4A-DCA7-421E-BA97-241DBF2CD6A9}" type="presOf" srcId="{24F2C6FE-1779-4DFA-8DC6-DD7F48676D5B}" destId="{D302900D-933C-4DB0-9B24-6C07BB514319}" srcOrd="0" destOrd="0" presId="urn:microsoft.com/office/officeart/2005/8/layout/hierarchy1"/>
    <dgm:cxn modelId="{524A9774-2D87-46BC-B527-51B08BEEB32A}" type="presOf" srcId="{F2C1C762-0C2B-4024-9DC1-71192C8E905C}" destId="{77A8E480-8DE8-4CAB-8F92-D5363A6F36B2}" srcOrd="0" destOrd="0" presId="urn:microsoft.com/office/officeart/2005/8/layout/hierarchy1"/>
    <dgm:cxn modelId="{82E7145A-91DB-4258-AF9C-6D0E308A7653}" type="presOf" srcId="{C7A1E37C-A35D-4AAD-9C85-BD43A80528CA}" destId="{3274CFF8-0616-483F-ADBA-6C28F667AD65}" srcOrd="0" destOrd="0" presId="urn:microsoft.com/office/officeart/2005/8/layout/hierarchy1"/>
    <dgm:cxn modelId="{920E6581-981B-4EE0-A009-3E73CE97D5A2}" srcId="{F2C1C762-0C2B-4024-9DC1-71192C8E905C}" destId="{7523DB17-7E64-4853-B49E-CC450AB5DC65}" srcOrd="0" destOrd="0" parTransId="{C7A1E37C-A35D-4AAD-9C85-BD43A80528CA}" sibTransId="{32798635-2578-4EE9-AABF-524B4DE0A0B0}"/>
    <dgm:cxn modelId="{7DDCF190-66ED-492D-B094-860CB18B1BE8}" type="presOf" srcId="{895D69FB-A57B-471C-99D8-627E5D686E95}" destId="{20398E70-79F1-4ADC-A281-C21F097433B8}" srcOrd="0" destOrd="0" presId="urn:microsoft.com/office/officeart/2005/8/layout/hierarchy1"/>
    <dgm:cxn modelId="{4FF28795-AED2-4DA5-9D4C-FB5D65A61898}" type="presOf" srcId="{AF0B6DE2-C0D0-4D48-8B0A-6FD059DF31CE}" destId="{1A4805E9-C344-496F-9FB9-419BA8B907B1}" srcOrd="0" destOrd="0" presId="urn:microsoft.com/office/officeart/2005/8/layout/hierarchy1"/>
    <dgm:cxn modelId="{CCD056CF-6575-4A6F-9D3E-C15533A54F00}" type="presOf" srcId="{C397AEA8-0321-41E4-9F34-25C0B054E0AD}" destId="{86D21AA7-B78D-49A3-A50F-6BCD741BA459}" srcOrd="0" destOrd="0" presId="urn:microsoft.com/office/officeart/2005/8/layout/hierarchy1"/>
    <dgm:cxn modelId="{01A192D3-172F-42C9-BA66-F4F353B05D83}" type="presOf" srcId="{7523DB17-7E64-4853-B49E-CC450AB5DC65}" destId="{41BD5C2A-E4AF-4104-B18A-3743F1207AD1}" srcOrd="0" destOrd="0" presId="urn:microsoft.com/office/officeart/2005/8/layout/hierarchy1"/>
    <dgm:cxn modelId="{F0F9BEE0-FC86-4EB4-BD08-4DA9A39A1391}" srcId="{200F209C-1FB4-4CA1-8E74-B2BAFE9CCF38}" destId="{F2C1C762-0C2B-4024-9DC1-71192C8E905C}" srcOrd="0" destOrd="0" parTransId="{3F995B74-DC76-4E42-94A8-C0C347636763}" sibTransId="{A55BD052-B6E0-41BF-BBBC-6EE782303C8D}"/>
    <dgm:cxn modelId="{FD104EC5-C4CA-4370-B669-833023E1C26F}" type="presParOf" srcId="{F1E8F8AA-39CF-44BA-B40A-FFDBBA839AE6}" destId="{A9B20406-579A-4AC7-A5D5-63A31592ADDE}" srcOrd="0" destOrd="0" presId="urn:microsoft.com/office/officeart/2005/8/layout/hierarchy1"/>
    <dgm:cxn modelId="{A06136C8-DF5C-4760-8213-66F1EDDB0C80}" type="presParOf" srcId="{A9B20406-579A-4AC7-A5D5-63A31592ADDE}" destId="{0A5C01CE-69C1-428A-B86B-9400D1FEDA1B}" srcOrd="0" destOrd="0" presId="urn:microsoft.com/office/officeart/2005/8/layout/hierarchy1"/>
    <dgm:cxn modelId="{322200B2-8E23-4D69-83C7-AE933971F6E7}" type="presParOf" srcId="{0A5C01CE-69C1-428A-B86B-9400D1FEDA1B}" destId="{52E307B7-E52F-4D2C-8B89-EA8DBFD58ACC}" srcOrd="0" destOrd="0" presId="urn:microsoft.com/office/officeart/2005/8/layout/hierarchy1"/>
    <dgm:cxn modelId="{514EC4B1-BDAC-485D-90F7-6EFE97BA02A6}" type="presParOf" srcId="{0A5C01CE-69C1-428A-B86B-9400D1FEDA1B}" destId="{77A8E480-8DE8-4CAB-8F92-D5363A6F36B2}" srcOrd="1" destOrd="0" presId="urn:microsoft.com/office/officeart/2005/8/layout/hierarchy1"/>
    <dgm:cxn modelId="{8092E949-149C-444F-9DEE-8F5343325ECD}" type="presParOf" srcId="{A9B20406-579A-4AC7-A5D5-63A31592ADDE}" destId="{BCCD445E-1D3E-41CB-8400-49D1318D26E9}" srcOrd="1" destOrd="0" presId="urn:microsoft.com/office/officeart/2005/8/layout/hierarchy1"/>
    <dgm:cxn modelId="{BB0E998F-3EB6-4C4F-8726-6B82DD376EC0}" type="presParOf" srcId="{BCCD445E-1D3E-41CB-8400-49D1318D26E9}" destId="{3274CFF8-0616-483F-ADBA-6C28F667AD65}" srcOrd="0" destOrd="0" presId="urn:microsoft.com/office/officeart/2005/8/layout/hierarchy1"/>
    <dgm:cxn modelId="{93EE0279-6511-4A2A-A44C-EC093A69E5C5}" type="presParOf" srcId="{BCCD445E-1D3E-41CB-8400-49D1318D26E9}" destId="{79BD6BA3-F3F6-4BA9-9DD0-56C88FD7D3C2}" srcOrd="1" destOrd="0" presId="urn:microsoft.com/office/officeart/2005/8/layout/hierarchy1"/>
    <dgm:cxn modelId="{297AFDDB-D663-44AA-ADC8-00D48EFA4FD4}" type="presParOf" srcId="{79BD6BA3-F3F6-4BA9-9DD0-56C88FD7D3C2}" destId="{26D842C1-5A9F-4123-8603-9802F1040A98}" srcOrd="0" destOrd="0" presId="urn:microsoft.com/office/officeart/2005/8/layout/hierarchy1"/>
    <dgm:cxn modelId="{1064249F-EF59-402C-858C-4F53D1776508}" type="presParOf" srcId="{26D842C1-5A9F-4123-8603-9802F1040A98}" destId="{0E2F1EDC-D790-4F61-8B83-88D3AB097FE7}" srcOrd="0" destOrd="0" presId="urn:microsoft.com/office/officeart/2005/8/layout/hierarchy1"/>
    <dgm:cxn modelId="{DC9FEE3A-882F-43BD-BD7C-06CB766FDD35}" type="presParOf" srcId="{26D842C1-5A9F-4123-8603-9802F1040A98}" destId="{41BD5C2A-E4AF-4104-B18A-3743F1207AD1}" srcOrd="1" destOrd="0" presId="urn:microsoft.com/office/officeart/2005/8/layout/hierarchy1"/>
    <dgm:cxn modelId="{95376A78-FBA8-4545-AA82-A905812659A3}" type="presParOf" srcId="{79BD6BA3-F3F6-4BA9-9DD0-56C88FD7D3C2}" destId="{C6E50808-8334-499B-8C90-B4A2909CC5D3}" srcOrd="1" destOrd="0" presId="urn:microsoft.com/office/officeart/2005/8/layout/hierarchy1"/>
    <dgm:cxn modelId="{F343785F-4ACE-4CED-9DF8-4A795FB00D7C}" type="presParOf" srcId="{BCCD445E-1D3E-41CB-8400-49D1318D26E9}" destId="{1A4805E9-C344-496F-9FB9-419BA8B907B1}" srcOrd="2" destOrd="0" presId="urn:microsoft.com/office/officeart/2005/8/layout/hierarchy1"/>
    <dgm:cxn modelId="{7B42593A-DB89-45A1-8A95-5E07AF5032EE}" type="presParOf" srcId="{BCCD445E-1D3E-41CB-8400-49D1318D26E9}" destId="{586ADB55-0363-4ADB-99BC-0C8FB354FBFB}" srcOrd="3" destOrd="0" presId="urn:microsoft.com/office/officeart/2005/8/layout/hierarchy1"/>
    <dgm:cxn modelId="{13D3B11D-24B2-4EB2-80CB-FFA87F17E2AD}" type="presParOf" srcId="{586ADB55-0363-4ADB-99BC-0C8FB354FBFB}" destId="{21B7C9A3-4D4F-46F7-8413-7551F44FD007}" srcOrd="0" destOrd="0" presId="urn:microsoft.com/office/officeart/2005/8/layout/hierarchy1"/>
    <dgm:cxn modelId="{D33A5463-6194-4DC1-A75C-A2D2DAFB1791}" type="presParOf" srcId="{21B7C9A3-4D4F-46F7-8413-7551F44FD007}" destId="{8D180F7B-9EE0-4E3F-BAF4-2EC6654CA8A3}" srcOrd="0" destOrd="0" presId="urn:microsoft.com/office/officeart/2005/8/layout/hierarchy1"/>
    <dgm:cxn modelId="{523BA159-4CBA-44EC-AEB2-35C9289991CF}" type="presParOf" srcId="{21B7C9A3-4D4F-46F7-8413-7551F44FD007}" destId="{86D21AA7-B78D-49A3-A50F-6BCD741BA459}" srcOrd="1" destOrd="0" presId="urn:microsoft.com/office/officeart/2005/8/layout/hierarchy1"/>
    <dgm:cxn modelId="{397D85FA-980E-4A5E-BD3E-5936009BC157}" type="presParOf" srcId="{586ADB55-0363-4ADB-99BC-0C8FB354FBFB}" destId="{075901C6-BC58-46D0-95A3-3AEC69E9D68E}" srcOrd="1" destOrd="0" presId="urn:microsoft.com/office/officeart/2005/8/layout/hierarchy1"/>
    <dgm:cxn modelId="{45C821E7-CEA0-4B69-BB33-092D2BF58A1B}" type="presParOf" srcId="{BCCD445E-1D3E-41CB-8400-49D1318D26E9}" destId="{20398E70-79F1-4ADC-A281-C21F097433B8}" srcOrd="4" destOrd="0" presId="urn:microsoft.com/office/officeart/2005/8/layout/hierarchy1"/>
    <dgm:cxn modelId="{9DE96CCA-D074-4908-AA53-1C37A1C1185D}" type="presParOf" srcId="{BCCD445E-1D3E-41CB-8400-49D1318D26E9}" destId="{92A99380-AB4D-48D0-8C27-AE1D66C5E686}" srcOrd="5" destOrd="0" presId="urn:microsoft.com/office/officeart/2005/8/layout/hierarchy1"/>
    <dgm:cxn modelId="{E2FB2E8D-FA11-4AD4-9231-9C1C9799C6DE}" type="presParOf" srcId="{92A99380-AB4D-48D0-8C27-AE1D66C5E686}" destId="{8EB8B2B4-B48A-4C43-96E8-5C43B3080024}" srcOrd="0" destOrd="0" presId="urn:microsoft.com/office/officeart/2005/8/layout/hierarchy1"/>
    <dgm:cxn modelId="{7CC6A3F6-97ED-4179-A760-92B52C926E43}" type="presParOf" srcId="{8EB8B2B4-B48A-4C43-96E8-5C43B3080024}" destId="{DD67EAD0-1951-4D01-A586-0372A10BF23B}" srcOrd="0" destOrd="0" presId="urn:microsoft.com/office/officeart/2005/8/layout/hierarchy1"/>
    <dgm:cxn modelId="{4B303745-A2D8-42D4-A36D-F543864DD6C6}" type="presParOf" srcId="{8EB8B2B4-B48A-4C43-96E8-5C43B3080024}" destId="{D302900D-933C-4DB0-9B24-6C07BB514319}" srcOrd="1" destOrd="0" presId="urn:microsoft.com/office/officeart/2005/8/layout/hierarchy1"/>
    <dgm:cxn modelId="{48ABF8D1-B1CE-4481-9BA7-353F1D696C7C}" type="presParOf" srcId="{92A99380-AB4D-48D0-8C27-AE1D66C5E686}" destId="{F2800C68-9BC9-4584-A1BC-1105E07B9BE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A3026-FCDB-4172-B0A3-AD0AF481871F}">
      <dsp:nvSpPr>
        <dsp:cNvPr id="0" name=""/>
        <dsp:cNvSpPr/>
      </dsp:nvSpPr>
      <dsp:spPr>
        <a:xfrm>
          <a:off x="0" y="0"/>
          <a:ext cx="5683624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56CE74-5076-44D8-B6C1-5B61C763EDA5}">
      <dsp:nvSpPr>
        <dsp:cNvPr id="0" name=""/>
        <dsp:cNvSpPr/>
      </dsp:nvSpPr>
      <dsp:spPr>
        <a:xfrm>
          <a:off x="0" y="0"/>
          <a:ext cx="5683624" cy="1026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Health visitor – job role description</a:t>
          </a:r>
          <a:endParaRPr lang="en-US" sz="3000" kern="1200"/>
        </a:p>
      </dsp:txBody>
      <dsp:txXfrm>
        <a:off x="0" y="0"/>
        <a:ext cx="5683624" cy="1026755"/>
      </dsp:txXfrm>
    </dsp:sp>
    <dsp:sp modelId="{34F9EB47-C05C-467A-AD61-33D14C18D593}">
      <dsp:nvSpPr>
        <dsp:cNvPr id="0" name=""/>
        <dsp:cNvSpPr/>
      </dsp:nvSpPr>
      <dsp:spPr>
        <a:xfrm>
          <a:off x="0" y="1026755"/>
          <a:ext cx="5683624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032570-C788-4034-B27F-02B1FC8055F6}">
      <dsp:nvSpPr>
        <dsp:cNvPr id="0" name=""/>
        <dsp:cNvSpPr/>
      </dsp:nvSpPr>
      <dsp:spPr>
        <a:xfrm>
          <a:off x="0" y="1026755"/>
          <a:ext cx="5683624" cy="1026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Theory of development</a:t>
          </a:r>
          <a:endParaRPr lang="en-US" sz="3000" kern="1200"/>
        </a:p>
      </dsp:txBody>
      <dsp:txXfrm>
        <a:off x="0" y="1026755"/>
        <a:ext cx="5683624" cy="1026755"/>
      </dsp:txXfrm>
    </dsp:sp>
    <dsp:sp modelId="{09E40297-ACA8-4DF6-9237-2516BCEB9054}">
      <dsp:nvSpPr>
        <dsp:cNvPr id="0" name=""/>
        <dsp:cNvSpPr/>
      </dsp:nvSpPr>
      <dsp:spPr>
        <a:xfrm>
          <a:off x="0" y="2053510"/>
          <a:ext cx="5683624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5526CE-24C3-486A-83A2-E08B95F57D5E}">
      <dsp:nvSpPr>
        <dsp:cNvPr id="0" name=""/>
        <dsp:cNvSpPr/>
      </dsp:nvSpPr>
      <dsp:spPr>
        <a:xfrm>
          <a:off x="0" y="2053510"/>
          <a:ext cx="5683624" cy="1026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Practical example</a:t>
          </a:r>
          <a:endParaRPr lang="en-US" sz="3000" kern="1200"/>
        </a:p>
      </dsp:txBody>
      <dsp:txXfrm>
        <a:off x="0" y="2053510"/>
        <a:ext cx="5683624" cy="1026755"/>
      </dsp:txXfrm>
    </dsp:sp>
    <dsp:sp modelId="{C511E168-4273-4611-AA34-280570B03CEB}">
      <dsp:nvSpPr>
        <dsp:cNvPr id="0" name=""/>
        <dsp:cNvSpPr/>
      </dsp:nvSpPr>
      <dsp:spPr>
        <a:xfrm>
          <a:off x="0" y="3080265"/>
          <a:ext cx="5683624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78A686-F8CD-47EC-BF73-8C643012ECBD}">
      <dsp:nvSpPr>
        <dsp:cNvPr id="0" name=""/>
        <dsp:cNvSpPr/>
      </dsp:nvSpPr>
      <dsp:spPr>
        <a:xfrm>
          <a:off x="0" y="3080265"/>
          <a:ext cx="5683624" cy="1026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Importance of psychology when working as health visitor</a:t>
          </a:r>
          <a:endParaRPr lang="en-US" sz="3000" kern="1200"/>
        </a:p>
      </dsp:txBody>
      <dsp:txXfrm>
        <a:off x="0" y="3080265"/>
        <a:ext cx="5683624" cy="10267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398E70-79F1-4ADC-A281-C21F097433B8}">
      <dsp:nvSpPr>
        <dsp:cNvPr id="0" name=""/>
        <dsp:cNvSpPr/>
      </dsp:nvSpPr>
      <dsp:spPr>
        <a:xfrm>
          <a:off x="4757830" y="1688197"/>
          <a:ext cx="3245978" cy="7723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6364"/>
              </a:lnTo>
              <a:lnTo>
                <a:pt x="3245978" y="526364"/>
              </a:lnTo>
              <a:lnTo>
                <a:pt x="3245978" y="7723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4805E9-C344-496F-9FB9-419BA8B907B1}">
      <dsp:nvSpPr>
        <dsp:cNvPr id="0" name=""/>
        <dsp:cNvSpPr/>
      </dsp:nvSpPr>
      <dsp:spPr>
        <a:xfrm>
          <a:off x="4712110" y="1688197"/>
          <a:ext cx="91440" cy="77239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723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74CFF8-0616-483F-ADBA-6C28F667AD65}">
      <dsp:nvSpPr>
        <dsp:cNvPr id="0" name=""/>
        <dsp:cNvSpPr/>
      </dsp:nvSpPr>
      <dsp:spPr>
        <a:xfrm>
          <a:off x="1511851" y="1688197"/>
          <a:ext cx="3245978" cy="772395"/>
        </a:xfrm>
        <a:custGeom>
          <a:avLst/>
          <a:gdLst/>
          <a:ahLst/>
          <a:cxnLst/>
          <a:rect l="0" t="0" r="0" b="0"/>
          <a:pathLst>
            <a:path>
              <a:moveTo>
                <a:pt x="3245978" y="0"/>
              </a:moveTo>
              <a:lnTo>
                <a:pt x="3245978" y="526364"/>
              </a:lnTo>
              <a:lnTo>
                <a:pt x="0" y="526364"/>
              </a:lnTo>
              <a:lnTo>
                <a:pt x="0" y="7723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E307B7-E52F-4D2C-8B89-EA8DBFD58ACC}">
      <dsp:nvSpPr>
        <dsp:cNvPr id="0" name=""/>
        <dsp:cNvSpPr/>
      </dsp:nvSpPr>
      <dsp:spPr>
        <a:xfrm>
          <a:off x="3429930" y="1764"/>
          <a:ext cx="2655800" cy="16864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8E480-8DE8-4CAB-8F92-D5363A6F36B2}">
      <dsp:nvSpPr>
        <dsp:cNvPr id="0" name=""/>
        <dsp:cNvSpPr/>
      </dsp:nvSpPr>
      <dsp:spPr>
        <a:xfrm>
          <a:off x="3725019" y="282098"/>
          <a:ext cx="2655800" cy="1686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Importance of psychology when working as health visitor</a:t>
          </a:r>
          <a:endParaRPr lang="en-US" sz="1500" kern="1200"/>
        </a:p>
      </dsp:txBody>
      <dsp:txXfrm>
        <a:off x="3774413" y="331492"/>
        <a:ext cx="2557012" cy="1587645"/>
      </dsp:txXfrm>
    </dsp:sp>
    <dsp:sp modelId="{0E2F1EDC-D790-4F61-8B83-88D3AB097FE7}">
      <dsp:nvSpPr>
        <dsp:cNvPr id="0" name=""/>
        <dsp:cNvSpPr/>
      </dsp:nvSpPr>
      <dsp:spPr>
        <a:xfrm>
          <a:off x="183951" y="2460592"/>
          <a:ext cx="2655800" cy="16864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D5C2A-E4AF-4104-B18A-3743F1207AD1}">
      <dsp:nvSpPr>
        <dsp:cNvPr id="0" name=""/>
        <dsp:cNvSpPr/>
      </dsp:nvSpPr>
      <dsp:spPr>
        <a:xfrm>
          <a:off x="479040" y="2740927"/>
          <a:ext cx="2655800" cy="1686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 order to use the proper psychological intervention from the patient, it is appreciative of the method in which we can understand their conduct. (Bueno,Ph.D,2012)</a:t>
          </a:r>
          <a:endParaRPr lang="en-US" sz="1500" kern="1200" dirty="0"/>
        </a:p>
      </dsp:txBody>
      <dsp:txXfrm>
        <a:off x="528434" y="2790321"/>
        <a:ext cx="2557012" cy="1587645"/>
      </dsp:txXfrm>
    </dsp:sp>
    <dsp:sp modelId="{8D180F7B-9EE0-4E3F-BAF4-2EC6654CA8A3}">
      <dsp:nvSpPr>
        <dsp:cNvPr id="0" name=""/>
        <dsp:cNvSpPr/>
      </dsp:nvSpPr>
      <dsp:spPr>
        <a:xfrm>
          <a:off x="3429930" y="2460592"/>
          <a:ext cx="2655800" cy="16864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21AA7-B78D-49A3-A50F-6BCD741BA459}">
      <dsp:nvSpPr>
        <dsp:cNvPr id="0" name=""/>
        <dsp:cNvSpPr/>
      </dsp:nvSpPr>
      <dsp:spPr>
        <a:xfrm>
          <a:off x="3725019" y="2740927"/>
          <a:ext cx="2655800" cy="1686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By using an efficient communication method, it offers a better knowledge of the connection between the sickness and the right technique to carry out behavioural therapy intervention.</a:t>
          </a:r>
          <a:endParaRPr lang="en-US" sz="1500" kern="1200"/>
        </a:p>
      </dsp:txBody>
      <dsp:txXfrm>
        <a:off x="3774413" y="2790321"/>
        <a:ext cx="2557012" cy="1587645"/>
      </dsp:txXfrm>
    </dsp:sp>
    <dsp:sp modelId="{DD67EAD0-1951-4D01-A586-0372A10BF23B}">
      <dsp:nvSpPr>
        <dsp:cNvPr id="0" name=""/>
        <dsp:cNvSpPr/>
      </dsp:nvSpPr>
      <dsp:spPr>
        <a:xfrm>
          <a:off x="6675908" y="2460592"/>
          <a:ext cx="2655800" cy="16864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2900D-933C-4DB0-9B24-6C07BB514319}">
      <dsp:nvSpPr>
        <dsp:cNvPr id="0" name=""/>
        <dsp:cNvSpPr/>
      </dsp:nvSpPr>
      <dsp:spPr>
        <a:xfrm>
          <a:off x="6970997" y="2740927"/>
          <a:ext cx="2655800" cy="16864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It explains how behaviour and its impact on the patient's health are related.</a:t>
          </a:r>
          <a:endParaRPr lang="en-US" sz="1500" kern="1200"/>
        </a:p>
      </dsp:txBody>
      <dsp:txXfrm>
        <a:off x="7020391" y="2790321"/>
        <a:ext cx="2557012" cy="15876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09T22:09:11.9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09T21:58:54.7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0T06:24:20.2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0T06:06:38.4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0T06:52:25.31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0T06:57:19.6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October 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827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October 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675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October 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481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October 9, 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326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October 9,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01729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October 9,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2176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October 9,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60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October 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905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October 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862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October 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40730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October 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55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October 9,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45326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4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customXml" Target="../ink/ink2.xml"/><Relationship Id="rId7" Type="http://schemas.openxmlformats.org/officeDocument/2006/relationships/diagramData" Target="../diagrams/data1.xm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urses.lumenlearning.com/suny-hccc-ss-152-1/chapter/temperament/" TargetMode="External"/><Relationship Id="rId11" Type="http://schemas.microsoft.com/office/2007/relationships/diagramDrawing" Target="../diagrams/drawing1.xml"/><Relationship Id="rId5" Type="http://schemas.openxmlformats.org/officeDocument/2006/relationships/image" Target="../media/image4.jpg"/><Relationship Id="rId10" Type="http://schemas.openxmlformats.org/officeDocument/2006/relationships/diagramColors" Target="../diagrams/colors1.xml"/><Relationship Id="rId4" Type="http://schemas.openxmlformats.org/officeDocument/2006/relationships/image" Target="../media/image2.pn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tia.global/sparks-childrens-medical-research-charity/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rp.org/journal/paperinformation.aspx?paperid=100488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lickr.com/photos/rosenfeldmedia/14293522950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customXml" Target="../ink/ink6.xml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png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7.xm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icpedia.org/chalkboard/r/reference.html" TargetMode="External"/><Relationship Id="rId5" Type="http://schemas.openxmlformats.org/officeDocument/2006/relationships/image" Target="../media/image9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2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8EF86B4E-FE1E-B7EF-4C7E-04E9A99FB9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1" y="0"/>
            <a:ext cx="12191979" cy="6857989"/>
          </a:xfrm>
          <a:prstGeom prst="rect">
            <a:avLst/>
          </a:prstGeom>
        </p:spPr>
      </p:pic>
      <p:sp useBgFill="1">
        <p:nvSpPr>
          <p:cNvPr id="38" name="Freeform: Shape 31">
            <a:extLst>
              <a:ext uri="{FF2B5EF4-FFF2-40B4-BE49-F238E27FC236}">
                <a16:creationId xmlns:a16="http://schemas.microsoft.com/office/drawing/2014/main" id="{9752D771-2D72-4B2C-B816-121D10C38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232" y="727064"/>
            <a:ext cx="3898347" cy="4256103"/>
          </a:xfrm>
          <a:custGeom>
            <a:avLst/>
            <a:gdLst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87367 w 3898347"/>
              <a:gd name="connsiteY122" fmla="*/ 4246680 h 4299085"/>
              <a:gd name="connsiteX123" fmla="*/ 37148 w 3898347"/>
              <a:gd name="connsiteY123" fmla="*/ 4289154 h 4299085"/>
              <a:gd name="connsiteX124" fmla="*/ 5850 w 3898347"/>
              <a:gd name="connsiteY124" fmla="*/ 4296945 h 4299085"/>
              <a:gd name="connsiteX125" fmla="*/ 0 w 3898347"/>
              <a:gd name="connsiteY125" fmla="*/ 4299085 h 4299085"/>
              <a:gd name="connsiteX126" fmla="*/ 0 w 3898347"/>
              <a:gd name="connsiteY126" fmla="*/ 15850 h 4299085"/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37148 w 3898347"/>
              <a:gd name="connsiteY122" fmla="*/ 4289154 h 4299085"/>
              <a:gd name="connsiteX123" fmla="*/ 5850 w 3898347"/>
              <a:gd name="connsiteY123" fmla="*/ 4296945 h 4299085"/>
              <a:gd name="connsiteX124" fmla="*/ 0 w 3898347"/>
              <a:gd name="connsiteY124" fmla="*/ 4299085 h 4299085"/>
              <a:gd name="connsiteX125" fmla="*/ 0 w 3898347"/>
              <a:gd name="connsiteY125" fmla="*/ 15850 h 4299085"/>
              <a:gd name="connsiteX126" fmla="*/ 3898347 w 3898347"/>
              <a:gd name="connsiteY126" fmla="*/ 0 h 429908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37148 w 3898347"/>
              <a:gd name="connsiteY122" fmla="*/ 4289154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82528 w 3898347"/>
              <a:gd name="connsiteY122" fmla="*/ 4275540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83259 w 3898347"/>
              <a:gd name="connsiteY9" fmla="*/ 3825276 h 4275540"/>
              <a:gd name="connsiteX10" fmla="*/ 3729936 w 3898347"/>
              <a:gd name="connsiteY10" fmla="*/ 3815386 h 4275540"/>
              <a:gd name="connsiteX11" fmla="*/ 3726018 w 3898347"/>
              <a:gd name="connsiteY11" fmla="*/ 3815100 h 4275540"/>
              <a:gd name="connsiteX12" fmla="*/ 3725413 w 3898347"/>
              <a:gd name="connsiteY12" fmla="*/ 3814615 h 4275540"/>
              <a:gd name="connsiteX13" fmla="*/ 3713801 w 3898347"/>
              <a:gd name="connsiteY13" fmla="*/ 3811018 h 4275540"/>
              <a:gd name="connsiteX14" fmla="*/ 3709087 w 3898347"/>
              <a:gd name="connsiteY14" fmla="*/ 3813195 h 4275540"/>
              <a:gd name="connsiteX15" fmla="*/ 3698038 w 3898347"/>
              <a:gd name="connsiteY15" fmla="*/ 3806182 h 4275540"/>
              <a:gd name="connsiteX16" fmla="*/ 3662227 w 3898347"/>
              <a:gd name="connsiteY16" fmla="*/ 3807761 h 4275540"/>
              <a:gd name="connsiteX17" fmla="*/ 3659872 w 3898347"/>
              <a:gd name="connsiteY17" fmla="*/ 3805524 h 4275540"/>
              <a:gd name="connsiteX18" fmla="*/ 3643454 w 3898347"/>
              <a:gd name="connsiteY18" fmla="*/ 3794831 h 4275540"/>
              <a:gd name="connsiteX19" fmla="*/ 3624789 w 3898347"/>
              <a:gd name="connsiteY19" fmla="*/ 3803185 h 4275540"/>
              <a:gd name="connsiteX20" fmla="*/ 3602327 w 3898347"/>
              <a:gd name="connsiteY20" fmla="*/ 3794616 h 4275540"/>
              <a:gd name="connsiteX21" fmla="*/ 3596645 w 3898347"/>
              <a:gd name="connsiteY21" fmla="*/ 3797108 h 4275540"/>
              <a:gd name="connsiteX22" fmla="*/ 3574144 w 3898347"/>
              <a:gd name="connsiteY22" fmla="*/ 3795108 h 4275540"/>
              <a:gd name="connsiteX23" fmla="*/ 3562310 w 3898347"/>
              <a:gd name="connsiteY23" fmla="*/ 3787534 h 4275540"/>
              <a:gd name="connsiteX24" fmla="*/ 3551635 w 3898347"/>
              <a:gd name="connsiteY24" fmla="*/ 3797705 h 4275540"/>
              <a:gd name="connsiteX25" fmla="*/ 3550175 w 3898347"/>
              <a:gd name="connsiteY25" fmla="*/ 3803199 h 4275540"/>
              <a:gd name="connsiteX26" fmla="*/ 3542668 w 3898347"/>
              <a:gd name="connsiteY26" fmla="*/ 3803283 h 4275540"/>
              <a:gd name="connsiteX27" fmla="*/ 3533033 w 3898347"/>
              <a:gd name="connsiteY27" fmla="*/ 3799071 h 4275540"/>
              <a:gd name="connsiteX28" fmla="*/ 3521726 w 3898347"/>
              <a:gd name="connsiteY28" fmla="*/ 3804691 h 4275540"/>
              <a:gd name="connsiteX29" fmla="*/ 3520080 w 3898347"/>
              <a:gd name="connsiteY29" fmla="*/ 3805210 h 4275540"/>
              <a:gd name="connsiteX30" fmla="*/ 3508491 w 3898347"/>
              <a:gd name="connsiteY30" fmla="*/ 3797398 h 4275540"/>
              <a:gd name="connsiteX31" fmla="*/ 3503787 w 3898347"/>
              <a:gd name="connsiteY31" fmla="*/ 3797787 h 4275540"/>
              <a:gd name="connsiteX32" fmla="*/ 3492165 w 3898347"/>
              <a:gd name="connsiteY32" fmla="*/ 3799887 h 4275540"/>
              <a:gd name="connsiteX33" fmla="*/ 3472233 w 3898347"/>
              <a:gd name="connsiteY33" fmla="*/ 3805682 h 4275540"/>
              <a:gd name="connsiteX34" fmla="*/ 3465921 w 3898347"/>
              <a:gd name="connsiteY34" fmla="*/ 3805814 h 4275540"/>
              <a:gd name="connsiteX35" fmla="*/ 3455541 w 3898347"/>
              <a:gd name="connsiteY35" fmla="*/ 3815505 h 4275540"/>
              <a:gd name="connsiteX36" fmla="*/ 3429027 w 3898347"/>
              <a:gd name="connsiteY36" fmla="*/ 3816906 h 4275540"/>
              <a:gd name="connsiteX37" fmla="*/ 3369507 w 3898347"/>
              <a:gd name="connsiteY37" fmla="*/ 3825563 h 4275540"/>
              <a:gd name="connsiteX38" fmla="*/ 3324491 w 3898347"/>
              <a:gd name="connsiteY38" fmla="*/ 3832006 h 4275540"/>
              <a:gd name="connsiteX39" fmla="*/ 3244235 w 3898347"/>
              <a:gd name="connsiteY39" fmla="*/ 3834376 h 4275540"/>
              <a:gd name="connsiteX40" fmla="*/ 3226507 w 3898347"/>
              <a:gd name="connsiteY40" fmla="*/ 3820131 h 4275540"/>
              <a:gd name="connsiteX41" fmla="*/ 3191688 w 3898347"/>
              <a:gd name="connsiteY41" fmla="*/ 3837359 h 4275540"/>
              <a:gd name="connsiteX42" fmla="*/ 3185553 w 3898347"/>
              <a:gd name="connsiteY42" fmla="*/ 3859030 h 4275540"/>
              <a:gd name="connsiteX43" fmla="*/ 3137926 w 3898347"/>
              <a:gd name="connsiteY43" fmla="*/ 3867782 h 4275540"/>
              <a:gd name="connsiteX44" fmla="*/ 3090188 w 3898347"/>
              <a:gd name="connsiteY44" fmla="*/ 3855036 h 4275540"/>
              <a:gd name="connsiteX45" fmla="*/ 3031422 w 3898347"/>
              <a:gd name="connsiteY45" fmla="*/ 3858298 h 4275540"/>
              <a:gd name="connsiteX46" fmla="*/ 2996288 w 3898347"/>
              <a:gd name="connsiteY46" fmla="*/ 3860020 h 4275540"/>
              <a:gd name="connsiteX47" fmla="*/ 2901661 w 3898347"/>
              <a:gd name="connsiteY47" fmla="*/ 3882243 h 4275540"/>
              <a:gd name="connsiteX48" fmla="*/ 2782141 w 3898347"/>
              <a:gd name="connsiteY48" fmla="*/ 3932983 h 4275540"/>
              <a:gd name="connsiteX49" fmla="*/ 2749597 w 3898347"/>
              <a:gd name="connsiteY49" fmla="*/ 3956746 h 4275540"/>
              <a:gd name="connsiteX50" fmla="*/ 2730493 w 3898347"/>
              <a:gd name="connsiteY50" fmla="*/ 3955236 h 4275540"/>
              <a:gd name="connsiteX51" fmla="*/ 2707507 w 3898347"/>
              <a:gd name="connsiteY51" fmla="*/ 3947771 h 4275540"/>
              <a:gd name="connsiteX52" fmla="*/ 2701937 w 3898347"/>
              <a:gd name="connsiteY52" fmla="*/ 3950565 h 4275540"/>
              <a:gd name="connsiteX53" fmla="*/ 2679435 w 3898347"/>
              <a:gd name="connsiteY53" fmla="*/ 3949768 h 4275540"/>
              <a:gd name="connsiteX54" fmla="*/ 2667352 w 3898347"/>
              <a:gd name="connsiteY54" fmla="*/ 3942821 h 4275540"/>
              <a:gd name="connsiteX55" fmla="*/ 2657096 w 3898347"/>
              <a:gd name="connsiteY55" fmla="*/ 3953571 h 4275540"/>
              <a:gd name="connsiteX56" fmla="*/ 2655161 w 3898347"/>
              <a:gd name="connsiteY56" fmla="*/ 3962216 h 4275540"/>
              <a:gd name="connsiteX57" fmla="*/ 2638604 w 3898347"/>
              <a:gd name="connsiteY57" fmla="*/ 3955936 h 4275540"/>
              <a:gd name="connsiteX58" fmla="*/ 2626185 w 3898347"/>
              <a:gd name="connsiteY58" fmla="*/ 3962937 h 4275540"/>
              <a:gd name="connsiteX59" fmla="*/ 2614077 w 3898347"/>
              <a:gd name="connsiteY59" fmla="*/ 3955576 h 4275540"/>
              <a:gd name="connsiteX60" fmla="*/ 2609403 w 3898347"/>
              <a:gd name="connsiteY60" fmla="*/ 3956215 h 4275540"/>
              <a:gd name="connsiteX61" fmla="*/ 2597896 w 3898347"/>
              <a:gd name="connsiteY61" fmla="*/ 3958939 h 4275540"/>
              <a:gd name="connsiteX62" fmla="*/ 2578251 w 3898347"/>
              <a:gd name="connsiteY62" fmla="*/ 3965812 h 4275540"/>
              <a:gd name="connsiteX63" fmla="*/ 2571961 w 3898347"/>
              <a:gd name="connsiteY63" fmla="*/ 3966278 h 4275540"/>
              <a:gd name="connsiteX64" fmla="*/ 2559399 w 3898347"/>
              <a:gd name="connsiteY64" fmla="*/ 3979193 h 4275540"/>
              <a:gd name="connsiteX65" fmla="*/ 2533560 w 3898347"/>
              <a:gd name="connsiteY65" fmla="*/ 3988160 h 4275540"/>
              <a:gd name="connsiteX66" fmla="*/ 2515299 w 3898347"/>
              <a:gd name="connsiteY66" fmla="*/ 4016867 h 4275540"/>
              <a:gd name="connsiteX67" fmla="*/ 2513423 w 3898347"/>
              <a:gd name="connsiteY67" fmla="*/ 4018759 h 4275540"/>
              <a:gd name="connsiteX68" fmla="*/ 2482991 w 3898347"/>
              <a:gd name="connsiteY68" fmla="*/ 4012935 h 4275540"/>
              <a:gd name="connsiteX69" fmla="*/ 2446940 w 3898347"/>
              <a:gd name="connsiteY69" fmla="*/ 4021172 h 4275540"/>
              <a:gd name="connsiteX70" fmla="*/ 2404883 w 3898347"/>
              <a:gd name="connsiteY70" fmla="*/ 4024808 h 4275540"/>
              <a:gd name="connsiteX71" fmla="*/ 2373894 w 3898347"/>
              <a:gd name="connsiteY71" fmla="*/ 4023827 h 4275540"/>
              <a:gd name="connsiteX72" fmla="*/ 2297080 w 3898347"/>
              <a:gd name="connsiteY72" fmla="*/ 4040841 h 4275540"/>
              <a:gd name="connsiteX73" fmla="*/ 2170615 w 3898347"/>
              <a:gd name="connsiteY73" fmla="*/ 4077196 h 4275540"/>
              <a:gd name="connsiteX74" fmla="*/ 2143580 w 3898347"/>
              <a:gd name="connsiteY74" fmla="*/ 4083102 h 4275540"/>
              <a:gd name="connsiteX75" fmla="*/ 2119893 w 3898347"/>
              <a:gd name="connsiteY75" fmla="*/ 4080874 h 4275540"/>
              <a:gd name="connsiteX76" fmla="*/ 2114008 w 3898347"/>
              <a:gd name="connsiteY76" fmla="*/ 4073996 h 4275540"/>
              <a:gd name="connsiteX77" fmla="*/ 2099067 w 3898347"/>
              <a:gd name="connsiteY77" fmla="*/ 4076068 h 4275540"/>
              <a:gd name="connsiteX78" fmla="*/ 2095000 w 3898347"/>
              <a:gd name="connsiteY78" fmla="*/ 4075096 h 4275540"/>
              <a:gd name="connsiteX79" fmla="*/ 2071767 w 3898347"/>
              <a:gd name="connsiteY79" fmla="*/ 4071044 h 4275540"/>
              <a:gd name="connsiteX80" fmla="*/ 2024486 w 3898347"/>
              <a:gd name="connsiteY80" fmla="*/ 4100276 h 4275540"/>
              <a:gd name="connsiteX81" fmla="*/ 1964411 w 3898347"/>
              <a:gd name="connsiteY81" fmla="*/ 4105069 h 4275540"/>
              <a:gd name="connsiteX82" fmla="*/ 1739945 w 3898347"/>
              <a:gd name="connsiteY82" fmla="*/ 4171795 h 4275540"/>
              <a:gd name="connsiteX83" fmla="*/ 1610556 w 3898347"/>
              <a:gd name="connsiteY83" fmla="*/ 4167701 h 4275540"/>
              <a:gd name="connsiteX84" fmla="*/ 1553623 w 3898347"/>
              <a:gd name="connsiteY84" fmla="*/ 4236045 h 4275540"/>
              <a:gd name="connsiteX85" fmla="*/ 1548640 w 3898347"/>
              <a:gd name="connsiteY85" fmla="*/ 4238297 h 4275540"/>
              <a:gd name="connsiteX86" fmla="*/ 1530136 w 3898347"/>
              <a:gd name="connsiteY86" fmla="*/ 4227121 h 4275540"/>
              <a:gd name="connsiteX87" fmla="*/ 1508787 w 3898347"/>
              <a:gd name="connsiteY87" fmla="*/ 4234213 h 4275540"/>
              <a:gd name="connsiteX88" fmla="*/ 1488914 w 3898347"/>
              <a:gd name="connsiteY88" fmla="*/ 4241772 h 4275540"/>
              <a:gd name="connsiteX89" fmla="*/ 1488999 w 3898347"/>
              <a:gd name="connsiteY89" fmla="*/ 4251186 h 4275540"/>
              <a:gd name="connsiteX90" fmla="*/ 1475364 w 3898347"/>
              <a:gd name="connsiteY90" fmla="*/ 4248364 h 4275540"/>
              <a:gd name="connsiteX91" fmla="*/ 1457275 w 3898347"/>
              <a:gd name="connsiteY91" fmla="*/ 4252863 h 4275540"/>
              <a:gd name="connsiteX92" fmla="*/ 1448085 w 3898347"/>
              <a:gd name="connsiteY92" fmla="*/ 4248391 h 4275540"/>
              <a:gd name="connsiteX93" fmla="*/ 1315306 w 3898347"/>
              <a:gd name="connsiteY93" fmla="*/ 4237004 h 4275540"/>
              <a:gd name="connsiteX94" fmla="*/ 1272434 w 3898347"/>
              <a:gd name="connsiteY94" fmla="*/ 4244958 h 4275540"/>
              <a:gd name="connsiteX95" fmla="*/ 1231567 w 3898347"/>
              <a:gd name="connsiteY95" fmla="*/ 4219356 h 4275540"/>
              <a:gd name="connsiteX96" fmla="*/ 1216643 w 3898347"/>
              <a:gd name="connsiteY96" fmla="*/ 4229828 h 4275540"/>
              <a:gd name="connsiteX97" fmla="*/ 1214101 w 3898347"/>
              <a:gd name="connsiteY97" fmla="*/ 4231991 h 4275540"/>
              <a:gd name="connsiteX98" fmla="*/ 1203193 w 3898347"/>
              <a:gd name="connsiteY98" fmla="*/ 4232867 h 4275540"/>
              <a:gd name="connsiteX99" fmla="*/ 1201049 w 3898347"/>
              <a:gd name="connsiteY99" fmla="*/ 4242842 h 4275540"/>
              <a:gd name="connsiteX100" fmla="*/ 1185298 w 3898347"/>
              <a:gd name="connsiteY100" fmla="*/ 4251133 h 4275540"/>
              <a:gd name="connsiteX101" fmla="*/ 1164955 w 3898347"/>
              <a:gd name="connsiteY101" fmla="*/ 4250027 h 4275540"/>
              <a:gd name="connsiteX102" fmla="*/ 1067357 w 3898347"/>
              <a:gd name="connsiteY102" fmla="*/ 4233908 h 4275540"/>
              <a:gd name="connsiteX103" fmla="*/ 1009492 w 3898347"/>
              <a:gd name="connsiteY103" fmla="*/ 4230455 h 4275540"/>
              <a:gd name="connsiteX104" fmla="*/ 988345 w 3898347"/>
              <a:gd name="connsiteY104" fmla="*/ 4238880 h 4275540"/>
              <a:gd name="connsiteX105" fmla="*/ 958251 w 3898347"/>
              <a:gd name="connsiteY105" fmla="*/ 4244100 h 4275540"/>
              <a:gd name="connsiteX106" fmla="*/ 905785 w 3898347"/>
              <a:gd name="connsiteY106" fmla="*/ 4260845 h 4275540"/>
              <a:gd name="connsiteX107" fmla="*/ 834176 w 3898347"/>
              <a:gd name="connsiteY107" fmla="*/ 4270241 h 4275540"/>
              <a:gd name="connsiteX108" fmla="*/ 778474 w 3898347"/>
              <a:gd name="connsiteY108" fmla="*/ 4235526 h 4275540"/>
              <a:gd name="connsiteX109" fmla="*/ 774418 w 3898347"/>
              <a:gd name="connsiteY109" fmla="*/ 4242583 h 4275540"/>
              <a:gd name="connsiteX110" fmla="*/ 737705 w 3898347"/>
              <a:gd name="connsiteY110" fmla="*/ 4238891 h 4275540"/>
              <a:gd name="connsiteX111" fmla="*/ 605027 w 3898347"/>
              <a:gd name="connsiteY111" fmla="*/ 4175863 h 4275540"/>
              <a:gd name="connsiteX112" fmla="*/ 533391 w 3898347"/>
              <a:gd name="connsiteY112" fmla="*/ 4170035 h 4275540"/>
              <a:gd name="connsiteX113" fmla="*/ 508621 w 3898347"/>
              <a:gd name="connsiteY113" fmla="*/ 4176044 h 4275540"/>
              <a:gd name="connsiteX114" fmla="*/ 467082 w 3898347"/>
              <a:gd name="connsiteY114" fmla="*/ 4185616 h 4275540"/>
              <a:gd name="connsiteX115" fmla="*/ 437646 w 3898347"/>
              <a:gd name="connsiteY115" fmla="*/ 4212658 h 4275540"/>
              <a:gd name="connsiteX116" fmla="*/ 402271 w 3898347"/>
              <a:gd name="connsiteY116" fmla="*/ 4212774 h 4275540"/>
              <a:gd name="connsiteX117" fmla="*/ 391968 w 3898347"/>
              <a:gd name="connsiteY117" fmla="*/ 4187073 h 4275540"/>
              <a:gd name="connsiteX118" fmla="*/ 354806 w 3898347"/>
              <a:gd name="connsiteY118" fmla="*/ 4195545 h 4275540"/>
              <a:gd name="connsiteX119" fmla="*/ 298662 w 3898347"/>
              <a:gd name="connsiteY119" fmla="*/ 4211227 h 4275540"/>
              <a:gd name="connsiteX120" fmla="*/ 265740 w 3898347"/>
              <a:gd name="connsiteY120" fmla="*/ 4213623 h 4275540"/>
              <a:gd name="connsiteX121" fmla="*/ 176403 w 3898347"/>
              <a:gd name="connsiteY121" fmla="*/ 4227393 h 4275540"/>
              <a:gd name="connsiteX122" fmla="*/ 82528 w 3898347"/>
              <a:gd name="connsiteY122" fmla="*/ 4275540 h 4275540"/>
              <a:gd name="connsiteX123" fmla="*/ 19464 w 3898347"/>
              <a:gd name="connsiteY123" fmla="*/ 4256103 h 4275540"/>
              <a:gd name="connsiteX124" fmla="*/ 0 w 3898347"/>
              <a:gd name="connsiteY124" fmla="*/ 4221939 h 4275540"/>
              <a:gd name="connsiteX125" fmla="*/ 0 w 3898347"/>
              <a:gd name="connsiteY125" fmla="*/ 15850 h 4275540"/>
              <a:gd name="connsiteX126" fmla="*/ 3898347 w 3898347"/>
              <a:gd name="connsiteY126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50175 w 3898347"/>
              <a:gd name="connsiteY24" fmla="*/ 3803199 h 4275540"/>
              <a:gd name="connsiteX25" fmla="*/ 3542668 w 3898347"/>
              <a:gd name="connsiteY25" fmla="*/ 3803283 h 4275540"/>
              <a:gd name="connsiteX26" fmla="*/ 3533033 w 3898347"/>
              <a:gd name="connsiteY26" fmla="*/ 3799071 h 4275540"/>
              <a:gd name="connsiteX27" fmla="*/ 3521726 w 3898347"/>
              <a:gd name="connsiteY27" fmla="*/ 3804691 h 4275540"/>
              <a:gd name="connsiteX28" fmla="*/ 3520080 w 3898347"/>
              <a:gd name="connsiteY28" fmla="*/ 3805210 h 4275540"/>
              <a:gd name="connsiteX29" fmla="*/ 3508491 w 3898347"/>
              <a:gd name="connsiteY29" fmla="*/ 3797398 h 4275540"/>
              <a:gd name="connsiteX30" fmla="*/ 3503787 w 3898347"/>
              <a:gd name="connsiteY30" fmla="*/ 3797787 h 4275540"/>
              <a:gd name="connsiteX31" fmla="*/ 3492165 w 3898347"/>
              <a:gd name="connsiteY31" fmla="*/ 3799887 h 4275540"/>
              <a:gd name="connsiteX32" fmla="*/ 3472233 w 3898347"/>
              <a:gd name="connsiteY32" fmla="*/ 3805682 h 4275540"/>
              <a:gd name="connsiteX33" fmla="*/ 3465921 w 3898347"/>
              <a:gd name="connsiteY33" fmla="*/ 3805814 h 4275540"/>
              <a:gd name="connsiteX34" fmla="*/ 3455541 w 3898347"/>
              <a:gd name="connsiteY34" fmla="*/ 3815505 h 4275540"/>
              <a:gd name="connsiteX35" fmla="*/ 3429027 w 3898347"/>
              <a:gd name="connsiteY35" fmla="*/ 3816906 h 4275540"/>
              <a:gd name="connsiteX36" fmla="*/ 3369507 w 3898347"/>
              <a:gd name="connsiteY36" fmla="*/ 3825563 h 4275540"/>
              <a:gd name="connsiteX37" fmla="*/ 3324491 w 3898347"/>
              <a:gd name="connsiteY37" fmla="*/ 3832006 h 4275540"/>
              <a:gd name="connsiteX38" fmla="*/ 3244235 w 3898347"/>
              <a:gd name="connsiteY38" fmla="*/ 3834376 h 4275540"/>
              <a:gd name="connsiteX39" fmla="*/ 3226507 w 3898347"/>
              <a:gd name="connsiteY39" fmla="*/ 3820131 h 4275540"/>
              <a:gd name="connsiteX40" fmla="*/ 3191688 w 3898347"/>
              <a:gd name="connsiteY40" fmla="*/ 3837359 h 4275540"/>
              <a:gd name="connsiteX41" fmla="*/ 3185553 w 3898347"/>
              <a:gd name="connsiteY41" fmla="*/ 3859030 h 4275540"/>
              <a:gd name="connsiteX42" fmla="*/ 3137926 w 3898347"/>
              <a:gd name="connsiteY42" fmla="*/ 3867782 h 4275540"/>
              <a:gd name="connsiteX43" fmla="*/ 3090188 w 3898347"/>
              <a:gd name="connsiteY43" fmla="*/ 3855036 h 4275540"/>
              <a:gd name="connsiteX44" fmla="*/ 3031422 w 3898347"/>
              <a:gd name="connsiteY44" fmla="*/ 3858298 h 4275540"/>
              <a:gd name="connsiteX45" fmla="*/ 2996288 w 3898347"/>
              <a:gd name="connsiteY45" fmla="*/ 3860020 h 4275540"/>
              <a:gd name="connsiteX46" fmla="*/ 2901661 w 3898347"/>
              <a:gd name="connsiteY46" fmla="*/ 3882243 h 4275540"/>
              <a:gd name="connsiteX47" fmla="*/ 2782141 w 3898347"/>
              <a:gd name="connsiteY47" fmla="*/ 3932983 h 4275540"/>
              <a:gd name="connsiteX48" fmla="*/ 2749597 w 3898347"/>
              <a:gd name="connsiteY48" fmla="*/ 3956746 h 4275540"/>
              <a:gd name="connsiteX49" fmla="*/ 2730493 w 3898347"/>
              <a:gd name="connsiteY49" fmla="*/ 3955236 h 4275540"/>
              <a:gd name="connsiteX50" fmla="*/ 2707507 w 3898347"/>
              <a:gd name="connsiteY50" fmla="*/ 3947771 h 4275540"/>
              <a:gd name="connsiteX51" fmla="*/ 2701937 w 3898347"/>
              <a:gd name="connsiteY51" fmla="*/ 3950565 h 4275540"/>
              <a:gd name="connsiteX52" fmla="*/ 2679435 w 3898347"/>
              <a:gd name="connsiteY52" fmla="*/ 3949768 h 4275540"/>
              <a:gd name="connsiteX53" fmla="*/ 2667352 w 3898347"/>
              <a:gd name="connsiteY53" fmla="*/ 3942821 h 4275540"/>
              <a:gd name="connsiteX54" fmla="*/ 2657096 w 3898347"/>
              <a:gd name="connsiteY54" fmla="*/ 3953571 h 4275540"/>
              <a:gd name="connsiteX55" fmla="*/ 2655161 w 3898347"/>
              <a:gd name="connsiteY55" fmla="*/ 3962216 h 4275540"/>
              <a:gd name="connsiteX56" fmla="*/ 2638604 w 3898347"/>
              <a:gd name="connsiteY56" fmla="*/ 3955936 h 4275540"/>
              <a:gd name="connsiteX57" fmla="*/ 2626185 w 3898347"/>
              <a:gd name="connsiteY57" fmla="*/ 3962937 h 4275540"/>
              <a:gd name="connsiteX58" fmla="*/ 2614077 w 3898347"/>
              <a:gd name="connsiteY58" fmla="*/ 3955576 h 4275540"/>
              <a:gd name="connsiteX59" fmla="*/ 2609403 w 3898347"/>
              <a:gd name="connsiteY59" fmla="*/ 3956215 h 4275540"/>
              <a:gd name="connsiteX60" fmla="*/ 2597896 w 3898347"/>
              <a:gd name="connsiteY60" fmla="*/ 3958939 h 4275540"/>
              <a:gd name="connsiteX61" fmla="*/ 2578251 w 3898347"/>
              <a:gd name="connsiteY61" fmla="*/ 3965812 h 4275540"/>
              <a:gd name="connsiteX62" fmla="*/ 2571961 w 3898347"/>
              <a:gd name="connsiteY62" fmla="*/ 3966278 h 4275540"/>
              <a:gd name="connsiteX63" fmla="*/ 2559399 w 3898347"/>
              <a:gd name="connsiteY63" fmla="*/ 3979193 h 4275540"/>
              <a:gd name="connsiteX64" fmla="*/ 2533560 w 3898347"/>
              <a:gd name="connsiteY64" fmla="*/ 3988160 h 4275540"/>
              <a:gd name="connsiteX65" fmla="*/ 2515299 w 3898347"/>
              <a:gd name="connsiteY65" fmla="*/ 4016867 h 4275540"/>
              <a:gd name="connsiteX66" fmla="*/ 2513423 w 3898347"/>
              <a:gd name="connsiteY66" fmla="*/ 4018759 h 4275540"/>
              <a:gd name="connsiteX67" fmla="*/ 2482991 w 3898347"/>
              <a:gd name="connsiteY67" fmla="*/ 4012935 h 4275540"/>
              <a:gd name="connsiteX68" fmla="*/ 2446940 w 3898347"/>
              <a:gd name="connsiteY68" fmla="*/ 4021172 h 4275540"/>
              <a:gd name="connsiteX69" fmla="*/ 2404883 w 3898347"/>
              <a:gd name="connsiteY69" fmla="*/ 4024808 h 4275540"/>
              <a:gd name="connsiteX70" fmla="*/ 2373894 w 3898347"/>
              <a:gd name="connsiteY70" fmla="*/ 4023827 h 4275540"/>
              <a:gd name="connsiteX71" fmla="*/ 2297080 w 3898347"/>
              <a:gd name="connsiteY71" fmla="*/ 4040841 h 4275540"/>
              <a:gd name="connsiteX72" fmla="*/ 2170615 w 3898347"/>
              <a:gd name="connsiteY72" fmla="*/ 4077196 h 4275540"/>
              <a:gd name="connsiteX73" fmla="*/ 2143580 w 3898347"/>
              <a:gd name="connsiteY73" fmla="*/ 4083102 h 4275540"/>
              <a:gd name="connsiteX74" fmla="*/ 2119893 w 3898347"/>
              <a:gd name="connsiteY74" fmla="*/ 4080874 h 4275540"/>
              <a:gd name="connsiteX75" fmla="*/ 2114008 w 3898347"/>
              <a:gd name="connsiteY75" fmla="*/ 4073996 h 4275540"/>
              <a:gd name="connsiteX76" fmla="*/ 2099067 w 3898347"/>
              <a:gd name="connsiteY76" fmla="*/ 4076068 h 4275540"/>
              <a:gd name="connsiteX77" fmla="*/ 2095000 w 3898347"/>
              <a:gd name="connsiteY77" fmla="*/ 4075096 h 4275540"/>
              <a:gd name="connsiteX78" fmla="*/ 2071767 w 3898347"/>
              <a:gd name="connsiteY78" fmla="*/ 4071044 h 4275540"/>
              <a:gd name="connsiteX79" fmla="*/ 2024486 w 3898347"/>
              <a:gd name="connsiteY79" fmla="*/ 4100276 h 4275540"/>
              <a:gd name="connsiteX80" fmla="*/ 1964411 w 3898347"/>
              <a:gd name="connsiteY80" fmla="*/ 4105069 h 4275540"/>
              <a:gd name="connsiteX81" fmla="*/ 1739945 w 3898347"/>
              <a:gd name="connsiteY81" fmla="*/ 4171795 h 4275540"/>
              <a:gd name="connsiteX82" fmla="*/ 1610556 w 3898347"/>
              <a:gd name="connsiteY82" fmla="*/ 4167701 h 4275540"/>
              <a:gd name="connsiteX83" fmla="*/ 1553623 w 3898347"/>
              <a:gd name="connsiteY83" fmla="*/ 4236045 h 4275540"/>
              <a:gd name="connsiteX84" fmla="*/ 1548640 w 3898347"/>
              <a:gd name="connsiteY84" fmla="*/ 4238297 h 4275540"/>
              <a:gd name="connsiteX85" fmla="*/ 1530136 w 3898347"/>
              <a:gd name="connsiteY85" fmla="*/ 4227121 h 4275540"/>
              <a:gd name="connsiteX86" fmla="*/ 1508787 w 3898347"/>
              <a:gd name="connsiteY86" fmla="*/ 4234213 h 4275540"/>
              <a:gd name="connsiteX87" fmla="*/ 1488914 w 3898347"/>
              <a:gd name="connsiteY87" fmla="*/ 4241772 h 4275540"/>
              <a:gd name="connsiteX88" fmla="*/ 1488999 w 3898347"/>
              <a:gd name="connsiteY88" fmla="*/ 4251186 h 4275540"/>
              <a:gd name="connsiteX89" fmla="*/ 1475364 w 3898347"/>
              <a:gd name="connsiteY89" fmla="*/ 4248364 h 4275540"/>
              <a:gd name="connsiteX90" fmla="*/ 1457275 w 3898347"/>
              <a:gd name="connsiteY90" fmla="*/ 4252863 h 4275540"/>
              <a:gd name="connsiteX91" fmla="*/ 1448085 w 3898347"/>
              <a:gd name="connsiteY91" fmla="*/ 4248391 h 4275540"/>
              <a:gd name="connsiteX92" fmla="*/ 1315306 w 3898347"/>
              <a:gd name="connsiteY92" fmla="*/ 4237004 h 4275540"/>
              <a:gd name="connsiteX93" fmla="*/ 1272434 w 3898347"/>
              <a:gd name="connsiteY93" fmla="*/ 4244958 h 4275540"/>
              <a:gd name="connsiteX94" fmla="*/ 1231567 w 3898347"/>
              <a:gd name="connsiteY94" fmla="*/ 4219356 h 4275540"/>
              <a:gd name="connsiteX95" fmla="*/ 1216643 w 3898347"/>
              <a:gd name="connsiteY95" fmla="*/ 4229828 h 4275540"/>
              <a:gd name="connsiteX96" fmla="*/ 1214101 w 3898347"/>
              <a:gd name="connsiteY96" fmla="*/ 4231991 h 4275540"/>
              <a:gd name="connsiteX97" fmla="*/ 1203193 w 3898347"/>
              <a:gd name="connsiteY97" fmla="*/ 4232867 h 4275540"/>
              <a:gd name="connsiteX98" fmla="*/ 1201049 w 3898347"/>
              <a:gd name="connsiteY98" fmla="*/ 4242842 h 4275540"/>
              <a:gd name="connsiteX99" fmla="*/ 1185298 w 3898347"/>
              <a:gd name="connsiteY99" fmla="*/ 4251133 h 4275540"/>
              <a:gd name="connsiteX100" fmla="*/ 1164955 w 3898347"/>
              <a:gd name="connsiteY100" fmla="*/ 4250027 h 4275540"/>
              <a:gd name="connsiteX101" fmla="*/ 1067357 w 3898347"/>
              <a:gd name="connsiteY101" fmla="*/ 4233908 h 4275540"/>
              <a:gd name="connsiteX102" fmla="*/ 1009492 w 3898347"/>
              <a:gd name="connsiteY102" fmla="*/ 4230455 h 4275540"/>
              <a:gd name="connsiteX103" fmla="*/ 988345 w 3898347"/>
              <a:gd name="connsiteY103" fmla="*/ 4238880 h 4275540"/>
              <a:gd name="connsiteX104" fmla="*/ 958251 w 3898347"/>
              <a:gd name="connsiteY104" fmla="*/ 4244100 h 4275540"/>
              <a:gd name="connsiteX105" fmla="*/ 905785 w 3898347"/>
              <a:gd name="connsiteY105" fmla="*/ 4260845 h 4275540"/>
              <a:gd name="connsiteX106" fmla="*/ 834176 w 3898347"/>
              <a:gd name="connsiteY106" fmla="*/ 4270241 h 4275540"/>
              <a:gd name="connsiteX107" fmla="*/ 778474 w 3898347"/>
              <a:gd name="connsiteY107" fmla="*/ 4235526 h 4275540"/>
              <a:gd name="connsiteX108" fmla="*/ 774418 w 3898347"/>
              <a:gd name="connsiteY108" fmla="*/ 4242583 h 4275540"/>
              <a:gd name="connsiteX109" fmla="*/ 737705 w 3898347"/>
              <a:gd name="connsiteY109" fmla="*/ 4238891 h 4275540"/>
              <a:gd name="connsiteX110" fmla="*/ 605027 w 3898347"/>
              <a:gd name="connsiteY110" fmla="*/ 4175863 h 4275540"/>
              <a:gd name="connsiteX111" fmla="*/ 533391 w 3898347"/>
              <a:gd name="connsiteY111" fmla="*/ 4170035 h 4275540"/>
              <a:gd name="connsiteX112" fmla="*/ 508621 w 3898347"/>
              <a:gd name="connsiteY112" fmla="*/ 4176044 h 4275540"/>
              <a:gd name="connsiteX113" fmla="*/ 467082 w 3898347"/>
              <a:gd name="connsiteY113" fmla="*/ 4185616 h 4275540"/>
              <a:gd name="connsiteX114" fmla="*/ 437646 w 3898347"/>
              <a:gd name="connsiteY114" fmla="*/ 4212658 h 4275540"/>
              <a:gd name="connsiteX115" fmla="*/ 402271 w 3898347"/>
              <a:gd name="connsiteY115" fmla="*/ 4212774 h 4275540"/>
              <a:gd name="connsiteX116" fmla="*/ 391968 w 3898347"/>
              <a:gd name="connsiteY116" fmla="*/ 4187073 h 4275540"/>
              <a:gd name="connsiteX117" fmla="*/ 354806 w 3898347"/>
              <a:gd name="connsiteY117" fmla="*/ 4195545 h 4275540"/>
              <a:gd name="connsiteX118" fmla="*/ 298662 w 3898347"/>
              <a:gd name="connsiteY118" fmla="*/ 4211227 h 4275540"/>
              <a:gd name="connsiteX119" fmla="*/ 265740 w 3898347"/>
              <a:gd name="connsiteY119" fmla="*/ 4213623 h 4275540"/>
              <a:gd name="connsiteX120" fmla="*/ 176403 w 3898347"/>
              <a:gd name="connsiteY120" fmla="*/ 4227393 h 4275540"/>
              <a:gd name="connsiteX121" fmla="*/ 82528 w 3898347"/>
              <a:gd name="connsiteY121" fmla="*/ 4275540 h 4275540"/>
              <a:gd name="connsiteX122" fmla="*/ 19464 w 3898347"/>
              <a:gd name="connsiteY122" fmla="*/ 4256103 h 4275540"/>
              <a:gd name="connsiteX123" fmla="*/ 0 w 3898347"/>
              <a:gd name="connsiteY123" fmla="*/ 4221939 h 4275540"/>
              <a:gd name="connsiteX124" fmla="*/ 0 w 3898347"/>
              <a:gd name="connsiteY124" fmla="*/ 15850 h 4275540"/>
              <a:gd name="connsiteX125" fmla="*/ 3898347 w 3898347"/>
              <a:gd name="connsiteY125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137926 w 3898347"/>
              <a:gd name="connsiteY41" fmla="*/ 3867782 h 4275540"/>
              <a:gd name="connsiteX42" fmla="*/ 3090188 w 3898347"/>
              <a:gd name="connsiteY42" fmla="*/ 3855036 h 4275540"/>
              <a:gd name="connsiteX43" fmla="*/ 3031422 w 3898347"/>
              <a:gd name="connsiteY43" fmla="*/ 3858298 h 4275540"/>
              <a:gd name="connsiteX44" fmla="*/ 2996288 w 3898347"/>
              <a:gd name="connsiteY44" fmla="*/ 3860020 h 4275540"/>
              <a:gd name="connsiteX45" fmla="*/ 2901661 w 3898347"/>
              <a:gd name="connsiteY45" fmla="*/ 3882243 h 4275540"/>
              <a:gd name="connsiteX46" fmla="*/ 2782141 w 3898347"/>
              <a:gd name="connsiteY46" fmla="*/ 3932983 h 4275540"/>
              <a:gd name="connsiteX47" fmla="*/ 2749597 w 3898347"/>
              <a:gd name="connsiteY47" fmla="*/ 3956746 h 4275540"/>
              <a:gd name="connsiteX48" fmla="*/ 2730493 w 3898347"/>
              <a:gd name="connsiteY48" fmla="*/ 3955236 h 4275540"/>
              <a:gd name="connsiteX49" fmla="*/ 2707507 w 3898347"/>
              <a:gd name="connsiteY49" fmla="*/ 3947771 h 4275540"/>
              <a:gd name="connsiteX50" fmla="*/ 2701937 w 3898347"/>
              <a:gd name="connsiteY50" fmla="*/ 3950565 h 4275540"/>
              <a:gd name="connsiteX51" fmla="*/ 2679435 w 3898347"/>
              <a:gd name="connsiteY51" fmla="*/ 3949768 h 4275540"/>
              <a:gd name="connsiteX52" fmla="*/ 2667352 w 3898347"/>
              <a:gd name="connsiteY52" fmla="*/ 3942821 h 4275540"/>
              <a:gd name="connsiteX53" fmla="*/ 2657096 w 3898347"/>
              <a:gd name="connsiteY53" fmla="*/ 3953571 h 4275540"/>
              <a:gd name="connsiteX54" fmla="*/ 2655161 w 3898347"/>
              <a:gd name="connsiteY54" fmla="*/ 3962216 h 4275540"/>
              <a:gd name="connsiteX55" fmla="*/ 2638604 w 3898347"/>
              <a:gd name="connsiteY55" fmla="*/ 3955936 h 4275540"/>
              <a:gd name="connsiteX56" fmla="*/ 2626185 w 3898347"/>
              <a:gd name="connsiteY56" fmla="*/ 3962937 h 4275540"/>
              <a:gd name="connsiteX57" fmla="*/ 2614077 w 3898347"/>
              <a:gd name="connsiteY57" fmla="*/ 3955576 h 4275540"/>
              <a:gd name="connsiteX58" fmla="*/ 2609403 w 3898347"/>
              <a:gd name="connsiteY58" fmla="*/ 3956215 h 4275540"/>
              <a:gd name="connsiteX59" fmla="*/ 2597896 w 3898347"/>
              <a:gd name="connsiteY59" fmla="*/ 3958939 h 4275540"/>
              <a:gd name="connsiteX60" fmla="*/ 2578251 w 3898347"/>
              <a:gd name="connsiteY60" fmla="*/ 3965812 h 4275540"/>
              <a:gd name="connsiteX61" fmla="*/ 2571961 w 3898347"/>
              <a:gd name="connsiteY61" fmla="*/ 3966278 h 4275540"/>
              <a:gd name="connsiteX62" fmla="*/ 2559399 w 3898347"/>
              <a:gd name="connsiteY62" fmla="*/ 3979193 h 4275540"/>
              <a:gd name="connsiteX63" fmla="*/ 2533560 w 3898347"/>
              <a:gd name="connsiteY63" fmla="*/ 3988160 h 4275540"/>
              <a:gd name="connsiteX64" fmla="*/ 2515299 w 3898347"/>
              <a:gd name="connsiteY64" fmla="*/ 4016867 h 4275540"/>
              <a:gd name="connsiteX65" fmla="*/ 2513423 w 3898347"/>
              <a:gd name="connsiteY65" fmla="*/ 4018759 h 4275540"/>
              <a:gd name="connsiteX66" fmla="*/ 2482991 w 3898347"/>
              <a:gd name="connsiteY66" fmla="*/ 4012935 h 4275540"/>
              <a:gd name="connsiteX67" fmla="*/ 2446940 w 3898347"/>
              <a:gd name="connsiteY67" fmla="*/ 4021172 h 4275540"/>
              <a:gd name="connsiteX68" fmla="*/ 2404883 w 3898347"/>
              <a:gd name="connsiteY68" fmla="*/ 4024808 h 4275540"/>
              <a:gd name="connsiteX69" fmla="*/ 2373894 w 3898347"/>
              <a:gd name="connsiteY69" fmla="*/ 4023827 h 4275540"/>
              <a:gd name="connsiteX70" fmla="*/ 2297080 w 3898347"/>
              <a:gd name="connsiteY70" fmla="*/ 4040841 h 4275540"/>
              <a:gd name="connsiteX71" fmla="*/ 2170615 w 3898347"/>
              <a:gd name="connsiteY71" fmla="*/ 4077196 h 4275540"/>
              <a:gd name="connsiteX72" fmla="*/ 2143580 w 3898347"/>
              <a:gd name="connsiteY72" fmla="*/ 4083102 h 4275540"/>
              <a:gd name="connsiteX73" fmla="*/ 2119893 w 3898347"/>
              <a:gd name="connsiteY73" fmla="*/ 4080874 h 4275540"/>
              <a:gd name="connsiteX74" fmla="*/ 2114008 w 3898347"/>
              <a:gd name="connsiteY74" fmla="*/ 4073996 h 4275540"/>
              <a:gd name="connsiteX75" fmla="*/ 2099067 w 3898347"/>
              <a:gd name="connsiteY75" fmla="*/ 4076068 h 4275540"/>
              <a:gd name="connsiteX76" fmla="*/ 2095000 w 3898347"/>
              <a:gd name="connsiteY76" fmla="*/ 4075096 h 4275540"/>
              <a:gd name="connsiteX77" fmla="*/ 2071767 w 3898347"/>
              <a:gd name="connsiteY77" fmla="*/ 4071044 h 4275540"/>
              <a:gd name="connsiteX78" fmla="*/ 2024486 w 3898347"/>
              <a:gd name="connsiteY78" fmla="*/ 4100276 h 4275540"/>
              <a:gd name="connsiteX79" fmla="*/ 1964411 w 3898347"/>
              <a:gd name="connsiteY79" fmla="*/ 4105069 h 4275540"/>
              <a:gd name="connsiteX80" fmla="*/ 1739945 w 3898347"/>
              <a:gd name="connsiteY80" fmla="*/ 4171795 h 4275540"/>
              <a:gd name="connsiteX81" fmla="*/ 1610556 w 3898347"/>
              <a:gd name="connsiteY81" fmla="*/ 4167701 h 4275540"/>
              <a:gd name="connsiteX82" fmla="*/ 1553623 w 3898347"/>
              <a:gd name="connsiteY82" fmla="*/ 4236045 h 4275540"/>
              <a:gd name="connsiteX83" fmla="*/ 1548640 w 3898347"/>
              <a:gd name="connsiteY83" fmla="*/ 4238297 h 4275540"/>
              <a:gd name="connsiteX84" fmla="*/ 1530136 w 3898347"/>
              <a:gd name="connsiteY84" fmla="*/ 4227121 h 4275540"/>
              <a:gd name="connsiteX85" fmla="*/ 1508787 w 3898347"/>
              <a:gd name="connsiteY85" fmla="*/ 4234213 h 4275540"/>
              <a:gd name="connsiteX86" fmla="*/ 1488914 w 3898347"/>
              <a:gd name="connsiteY86" fmla="*/ 4241772 h 4275540"/>
              <a:gd name="connsiteX87" fmla="*/ 1488999 w 3898347"/>
              <a:gd name="connsiteY87" fmla="*/ 4251186 h 4275540"/>
              <a:gd name="connsiteX88" fmla="*/ 1475364 w 3898347"/>
              <a:gd name="connsiteY88" fmla="*/ 4248364 h 4275540"/>
              <a:gd name="connsiteX89" fmla="*/ 1457275 w 3898347"/>
              <a:gd name="connsiteY89" fmla="*/ 4252863 h 4275540"/>
              <a:gd name="connsiteX90" fmla="*/ 1448085 w 3898347"/>
              <a:gd name="connsiteY90" fmla="*/ 4248391 h 4275540"/>
              <a:gd name="connsiteX91" fmla="*/ 1315306 w 3898347"/>
              <a:gd name="connsiteY91" fmla="*/ 4237004 h 4275540"/>
              <a:gd name="connsiteX92" fmla="*/ 1272434 w 3898347"/>
              <a:gd name="connsiteY92" fmla="*/ 4244958 h 4275540"/>
              <a:gd name="connsiteX93" fmla="*/ 1231567 w 3898347"/>
              <a:gd name="connsiteY93" fmla="*/ 4219356 h 4275540"/>
              <a:gd name="connsiteX94" fmla="*/ 1216643 w 3898347"/>
              <a:gd name="connsiteY94" fmla="*/ 4229828 h 4275540"/>
              <a:gd name="connsiteX95" fmla="*/ 1214101 w 3898347"/>
              <a:gd name="connsiteY95" fmla="*/ 4231991 h 4275540"/>
              <a:gd name="connsiteX96" fmla="*/ 1203193 w 3898347"/>
              <a:gd name="connsiteY96" fmla="*/ 4232867 h 4275540"/>
              <a:gd name="connsiteX97" fmla="*/ 1201049 w 3898347"/>
              <a:gd name="connsiteY97" fmla="*/ 4242842 h 4275540"/>
              <a:gd name="connsiteX98" fmla="*/ 1185298 w 3898347"/>
              <a:gd name="connsiteY98" fmla="*/ 4251133 h 4275540"/>
              <a:gd name="connsiteX99" fmla="*/ 1164955 w 3898347"/>
              <a:gd name="connsiteY99" fmla="*/ 4250027 h 4275540"/>
              <a:gd name="connsiteX100" fmla="*/ 1067357 w 3898347"/>
              <a:gd name="connsiteY100" fmla="*/ 4233908 h 4275540"/>
              <a:gd name="connsiteX101" fmla="*/ 1009492 w 3898347"/>
              <a:gd name="connsiteY101" fmla="*/ 4230455 h 4275540"/>
              <a:gd name="connsiteX102" fmla="*/ 988345 w 3898347"/>
              <a:gd name="connsiteY102" fmla="*/ 4238880 h 4275540"/>
              <a:gd name="connsiteX103" fmla="*/ 958251 w 3898347"/>
              <a:gd name="connsiteY103" fmla="*/ 4244100 h 4275540"/>
              <a:gd name="connsiteX104" fmla="*/ 905785 w 3898347"/>
              <a:gd name="connsiteY104" fmla="*/ 4260845 h 4275540"/>
              <a:gd name="connsiteX105" fmla="*/ 834176 w 3898347"/>
              <a:gd name="connsiteY105" fmla="*/ 4270241 h 4275540"/>
              <a:gd name="connsiteX106" fmla="*/ 778474 w 3898347"/>
              <a:gd name="connsiteY106" fmla="*/ 4235526 h 4275540"/>
              <a:gd name="connsiteX107" fmla="*/ 774418 w 3898347"/>
              <a:gd name="connsiteY107" fmla="*/ 4242583 h 4275540"/>
              <a:gd name="connsiteX108" fmla="*/ 737705 w 3898347"/>
              <a:gd name="connsiteY108" fmla="*/ 4238891 h 4275540"/>
              <a:gd name="connsiteX109" fmla="*/ 605027 w 3898347"/>
              <a:gd name="connsiteY109" fmla="*/ 4175863 h 4275540"/>
              <a:gd name="connsiteX110" fmla="*/ 533391 w 3898347"/>
              <a:gd name="connsiteY110" fmla="*/ 4170035 h 4275540"/>
              <a:gd name="connsiteX111" fmla="*/ 508621 w 3898347"/>
              <a:gd name="connsiteY111" fmla="*/ 4176044 h 4275540"/>
              <a:gd name="connsiteX112" fmla="*/ 467082 w 3898347"/>
              <a:gd name="connsiteY112" fmla="*/ 4185616 h 4275540"/>
              <a:gd name="connsiteX113" fmla="*/ 437646 w 3898347"/>
              <a:gd name="connsiteY113" fmla="*/ 4212658 h 4275540"/>
              <a:gd name="connsiteX114" fmla="*/ 402271 w 3898347"/>
              <a:gd name="connsiteY114" fmla="*/ 4212774 h 4275540"/>
              <a:gd name="connsiteX115" fmla="*/ 391968 w 3898347"/>
              <a:gd name="connsiteY115" fmla="*/ 4187073 h 4275540"/>
              <a:gd name="connsiteX116" fmla="*/ 354806 w 3898347"/>
              <a:gd name="connsiteY116" fmla="*/ 4195545 h 4275540"/>
              <a:gd name="connsiteX117" fmla="*/ 298662 w 3898347"/>
              <a:gd name="connsiteY117" fmla="*/ 4211227 h 4275540"/>
              <a:gd name="connsiteX118" fmla="*/ 265740 w 3898347"/>
              <a:gd name="connsiteY118" fmla="*/ 4213623 h 4275540"/>
              <a:gd name="connsiteX119" fmla="*/ 176403 w 3898347"/>
              <a:gd name="connsiteY119" fmla="*/ 4227393 h 4275540"/>
              <a:gd name="connsiteX120" fmla="*/ 82528 w 3898347"/>
              <a:gd name="connsiteY120" fmla="*/ 4275540 h 4275540"/>
              <a:gd name="connsiteX121" fmla="*/ 19464 w 3898347"/>
              <a:gd name="connsiteY121" fmla="*/ 4256103 h 4275540"/>
              <a:gd name="connsiteX122" fmla="*/ 0 w 3898347"/>
              <a:gd name="connsiteY122" fmla="*/ 4221939 h 4275540"/>
              <a:gd name="connsiteX123" fmla="*/ 0 w 3898347"/>
              <a:gd name="connsiteY123" fmla="*/ 15850 h 4275540"/>
              <a:gd name="connsiteX124" fmla="*/ 3898347 w 3898347"/>
              <a:gd name="connsiteY124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05027 w 3898347"/>
              <a:gd name="connsiteY108" fmla="*/ 4175863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27717 w 3898347"/>
              <a:gd name="connsiteY108" fmla="*/ 4207629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85553 w 3898347"/>
              <a:gd name="connsiteY40" fmla="*/ 3859030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53779 w 3898347"/>
              <a:gd name="connsiteY40" fmla="*/ 3848439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33391 w 3898347"/>
              <a:gd name="connsiteY109" fmla="*/ 4170035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53623 w 3898347"/>
              <a:gd name="connsiteY81" fmla="*/ 4236045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42330 w 3898347"/>
              <a:gd name="connsiteY80" fmla="*/ 4174762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64215 w 3898347"/>
              <a:gd name="connsiteY81" fmla="*/ 419014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51302 w 3898347"/>
              <a:gd name="connsiteY92" fmla="*/ 4232513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88999 w 3898347"/>
              <a:gd name="connsiteY86" fmla="*/ 4251186 h 4256103"/>
              <a:gd name="connsiteX87" fmla="*/ 1475364 w 3898347"/>
              <a:gd name="connsiteY87" fmla="*/ 4248364 h 4256103"/>
              <a:gd name="connsiteX88" fmla="*/ 1444118 w 3898347"/>
              <a:gd name="connsiteY88" fmla="*/ 4246285 h 4256103"/>
              <a:gd name="connsiteX89" fmla="*/ 1405326 w 3898347"/>
              <a:gd name="connsiteY89" fmla="*/ 4248391 h 4256103"/>
              <a:gd name="connsiteX90" fmla="*/ 1344909 w 3898347"/>
              <a:gd name="connsiteY90" fmla="*/ 4237004 h 4256103"/>
              <a:gd name="connsiteX91" fmla="*/ 1298748 w 3898347"/>
              <a:gd name="connsiteY91" fmla="*/ 4241669 h 4256103"/>
              <a:gd name="connsiteX92" fmla="*/ 1251302 w 3898347"/>
              <a:gd name="connsiteY92" fmla="*/ 4232513 h 4256103"/>
              <a:gd name="connsiteX93" fmla="*/ 1216643 w 3898347"/>
              <a:gd name="connsiteY93" fmla="*/ 4229828 h 4256103"/>
              <a:gd name="connsiteX94" fmla="*/ 1214101 w 3898347"/>
              <a:gd name="connsiteY94" fmla="*/ 4231991 h 4256103"/>
              <a:gd name="connsiteX95" fmla="*/ 1203193 w 3898347"/>
              <a:gd name="connsiteY95" fmla="*/ 4232867 h 4256103"/>
              <a:gd name="connsiteX96" fmla="*/ 1201049 w 3898347"/>
              <a:gd name="connsiteY96" fmla="*/ 4242842 h 4256103"/>
              <a:gd name="connsiteX97" fmla="*/ 1185298 w 3898347"/>
              <a:gd name="connsiteY97" fmla="*/ 4251133 h 4256103"/>
              <a:gd name="connsiteX98" fmla="*/ 1164955 w 3898347"/>
              <a:gd name="connsiteY98" fmla="*/ 4250027 h 4256103"/>
              <a:gd name="connsiteX99" fmla="*/ 1067357 w 3898347"/>
              <a:gd name="connsiteY99" fmla="*/ 4233908 h 4256103"/>
              <a:gd name="connsiteX100" fmla="*/ 1009492 w 3898347"/>
              <a:gd name="connsiteY100" fmla="*/ 4230455 h 4256103"/>
              <a:gd name="connsiteX101" fmla="*/ 988345 w 3898347"/>
              <a:gd name="connsiteY101" fmla="*/ 4238880 h 4256103"/>
              <a:gd name="connsiteX102" fmla="*/ 958251 w 3898347"/>
              <a:gd name="connsiteY102" fmla="*/ 4244100 h 4256103"/>
              <a:gd name="connsiteX103" fmla="*/ 899207 w 3898347"/>
              <a:gd name="connsiteY103" fmla="*/ 4247688 h 4256103"/>
              <a:gd name="connsiteX104" fmla="*/ 837706 w 3898347"/>
              <a:gd name="connsiteY104" fmla="*/ 4245528 h 4256103"/>
              <a:gd name="connsiteX105" fmla="*/ 778474 w 3898347"/>
              <a:gd name="connsiteY105" fmla="*/ 4235526 h 4256103"/>
              <a:gd name="connsiteX106" fmla="*/ 774418 w 3898347"/>
              <a:gd name="connsiteY106" fmla="*/ 4242583 h 4256103"/>
              <a:gd name="connsiteX107" fmla="*/ 737705 w 3898347"/>
              <a:gd name="connsiteY107" fmla="*/ 4238891 h 4256103"/>
              <a:gd name="connsiteX108" fmla="*/ 641839 w 3898347"/>
              <a:gd name="connsiteY108" fmla="*/ 4211160 h 4256103"/>
              <a:gd name="connsiteX109" fmla="*/ 558105 w 3898347"/>
              <a:gd name="connsiteY109" fmla="*/ 4191218 h 4256103"/>
              <a:gd name="connsiteX110" fmla="*/ 515682 w 3898347"/>
              <a:gd name="connsiteY110" fmla="*/ 4193696 h 4256103"/>
              <a:gd name="connsiteX111" fmla="*/ 467082 w 3898347"/>
              <a:gd name="connsiteY111" fmla="*/ 4185616 h 4256103"/>
              <a:gd name="connsiteX112" fmla="*/ 437646 w 3898347"/>
              <a:gd name="connsiteY112" fmla="*/ 4212658 h 4256103"/>
              <a:gd name="connsiteX113" fmla="*/ 402271 w 3898347"/>
              <a:gd name="connsiteY113" fmla="*/ 4212774 h 4256103"/>
              <a:gd name="connsiteX114" fmla="*/ 384907 w 3898347"/>
              <a:gd name="connsiteY114" fmla="*/ 4201195 h 4256103"/>
              <a:gd name="connsiteX115" fmla="*/ 337154 w 3898347"/>
              <a:gd name="connsiteY115" fmla="*/ 4206136 h 4256103"/>
              <a:gd name="connsiteX116" fmla="*/ 298662 w 3898347"/>
              <a:gd name="connsiteY116" fmla="*/ 4211227 h 4256103"/>
              <a:gd name="connsiteX117" fmla="*/ 265740 w 3898347"/>
              <a:gd name="connsiteY117" fmla="*/ 4213623 h 4256103"/>
              <a:gd name="connsiteX118" fmla="*/ 176403 w 3898347"/>
              <a:gd name="connsiteY118" fmla="*/ 4227393 h 4256103"/>
              <a:gd name="connsiteX119" fmla="*/ 82528 w 3898347"/>
              <a:gd name="connsiteY119" fmla="*/ 4243774 h 4256103"/>
              <a:gd name="connsiteX120" fmla="*/ 19464 w 3898347"/>
              <a:gd name="connsiteY120" fmla="*/ 4256103 h 4256103"/>
              <a:gd name="connsiteX121" fmla="*/ 0 w 3898347"/>
              <a:gd name="connsiteY121" fmla="*/ 4221939 h 4256103"/>
              <a:gd name="connsiteX122" fmla="*/ 0 w 3898347"/>
              <a:gd name="connsiteY122" fmla="*/ 15850 h 4256103"/>
              <a:gd name="connsiteX123" fmla="*/ 3898347 w 3898347"/>
              <a:gd name="connsiteY123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75364 w 3898347"/>
              <a:gd name="connsiteY86" fmla="*/ 4248364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79157 w 3898347"/>
              <a:gd name="connsiteY2" fmla="*/ 3836240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3898347" h="4256103">
                <a:moveTo>
                  <a:pt x="3898347" y="0"/>
                </a:moveTo>
                <a:lnTo>
                  <a:pt x="3898347" y="3834445"/>
                </a:lnTo>
                <a:lnTo>
                  <a:pt x="3879157" y="3836240"/>
                </a:lnTo>
                <a:cubicBezTo>
                  <a:pt x="3885307" y="3798226"/>
                  <a:pt x="3856203" y="3861184"/>
                  <a:pt x="3851953" y="3816140"/>
                </a:cubicBezTo>
                <a:cubicBezTo>
                  <a:pt x="3846568" y="3817958"/>
                  <a:pt x="3841484" y="3807983"/>
                  <a:pt x="3836418" y="3811513"/>
                </a:cubicBezTo>
                <a:lnTo>
                  <a:pt x="3833758" y="3813341"/>
                </a:lnTo>
                <a:lnTo>
                  <a:pt x="3822673" y="3812913"/>
                </a:lnTo>
                <a:lnTo>
                  <a:pt x="3820104" y="3822466"/>
                </a:lnTo>
                <a:lnTo>
                  <a:pt x="3777502" y="3828757"/>
                </a:lnTo>
                <a:cubicBezTo>
                  <a:pt x="3762474" y="3827577"/>
                  <a:pt x="3742902" y="3817662"/>
                  <a:pt x="3729936" y="3815386"/>
                </a:cubicBezTo>
                <a:lnTo>
                  <a:pt x="3726018" y="3815100"/>
                </a:lnTo>
                <a:lnTo>
                  <a:pt x="3725413" y="3814615"/>
                </a:lnTo>
                <a:cubicBezTo>
                  <a:pt x="3721569" y="3812283"/>
                  <a:pt x="3717711" y="3810892"/>
                  <a:pt x="3713801" y="3811018"/>
                </a:cubicBezTo>
                <a:lnTo>
                  <a:pt x="3709087" y="3813195"/>
                </a:lnTo>
                <a:lnTo>
                  <a:pt x="3698038" y="3806182"/>
                </a:lnTo>
                <a:lnTo>
                  <a:pt x="3662227" y="3807761"/>
                </a:lnTo>
                <a:lnTo>
                  <a:pt x="3659872" y="3805524"/>
                </a:lnTo>
                <a:cubicBezTo>
                  <a:pt x="3654837" y="3800238"/>
                  <a:pt x="3649779" y="3795747"/>
                  <a:pt x="3643454" y="3794831"/>
                </a:cubicBezTo>
                <a:lnTo>
                  <a:pt x="3624789" y="3803185"/>
                </a:lnTo>
                <a:lnTo>
                  <a:pt x="3602327" y="3794616"/>
                </a:lnTo>
                <a:lnTo>
                  <a:pt x="3596645" y="3797108"/>
                </a:lnTo>
                <a:cubicBezTo>
                  <a:pt x="3586358" y="3794741"/>
                  <a:pt x="3572046" y="3779403"/>
                  <a:pt x="3574144" y="3795108"/>
                </a:cubicBezTo>
                <a:lnTo>
                  <a:pt x="3562310" y="3787534"/>
                </a:lnTo>
                <a:lnTo>
                  <a:pt x="3551635" y="3797705"/>
                </a:lnTo>
                <a:lnTo>
                  <a:pt x="3542668" y="3803283"/>
                </a:lnTo>
                <a:lnTo>
                  <a:pt x="3533033" y="3799071"/>
                </a:lnTo>
                <a:lnTo>
                  <a:pt x="3521726" y="3804691"/>
                </a:lnTo>
                <a:lnTo>
                  <a:pt x="3520080" y="3805210"/>
                </a:lnTo>
                <a:lnTo>
                  <a:pt x="3508491" y="3797398"/>
                </a:lnTo>
                <a:lnTo>
                  <a:pt x="3503787" y="3797787"/>
                </a:lnTo>
                <a:lnTo>
                  <a:pt x="3492165" y="3799887"/>
                </a:lnTo>
                <a:cubicBezTo>
                  <a:pt x="3486252" y="3801787"/>
                  <a:pt x="3479649" y="3804176"/>
                  <a:pt x="3472233" y="3805682"/>
                </a:cubicBezTo>
                <a:lnTo>
                  <a:pt x="3465921" y="3805814"/>
                </a:lnTo>
                <a:lnTo>
                  <a:pt x="3455541" y="3815505"/>
                </a:lnTo>
                <a:lnTo>
                  <a:pt x="3429027" y="3816906"/>
                </a:lnTo>
                <a:cubicBezTo>
                  <a:pt x="3408521" y="3817753"/>
                  <a:pt x="3388898" y="3819475"/>
                  <a:pt x="3369507" y="3825563"/>
                </a:cubicBezTo>
                <a:cubicBezTo>
                  <a:pt x="3353730" y="3819534"/>
                  <a:pt x="3338870" y="3818175"/>
                  <a:pt x="3324491" y="3832006"/>
                </a:cubicBezTo>
                <a:cubicBezTo>
                  <a:pt x="3281706" y="3833409"/>
                  <a:pt x="3271319" y="3817569"/>
                  <a:pt x="3244235" y="3834376"/>
                </a:cubicBezTo>
                <a:cubicBezTo>
                  <a:pt x="3236206" y="3826142"/>
                  <a:pt x="3230700" y="3821848"/>
                  <a:pt x="3226507" y="3820131"/>
                </a:cubicBezTo>
                <a:cubicBezTo>
                  <a:pt x="3213924" y="3814979"/>
                  <a:pt x="3213172" y="3833011"/>
                  <a:pt x="3191688" y="3837359"/>
                </a:cubicBezTo>
                <a:cubicBezTo>
                  <a:pt x="3168723" y="3844588"/>
                  <a:pt x="3175642" y="3846041"/>
                  <a:pt x="3153779" y="3848439"/>
                </a:cubicBezTo>
                <a:cubicBezTo>
                  <a:pt x="3136862" y="3851385"/>
                  <a:pt x="3115876" y="3855158"/>
                  <a:pt x="3090188" y="3855036"/>
                </a:cubicBezTo>
                <a:cubicBezTo>
                  <a:pt x="3066058" y="3880979"/>
                  <a:pt x="3059981" y="3849823"/>
                  <a:pt x="3031422" y="3858298"/>
                </a:cubicBezTo>
                <a:cubicBezTo>
                  <a:pt x="3017157" y="3868236"/>
                  <a:pt x="3007595" y="3870098"/>
                  <a:pt x="2996288" y="3860020"/>
                </a:cubicBezTo>
                <a:cubicBezTo>
                  <a:pt x="2930242" y="3908295"/>
                  <a:pt x="2959927" y="3862932"/>
                  <a:pt x="2901661" y="3882243"/>
                </a:cubicBezTo>
                <a:cubicBezTo>
                  <a:pt x="2863654" y="3897291"/>
                  <a:pt x="2822551" y="3908676"/>
                  <a:pt x="2782141" y="3932983"/>
                </a:cubicBezTo>
                <a:lnTo>
                  <a:pt x="2749597" y="3956746"/>
                </a:lnTo>
                <a:lnTo>
                  <a:pt x="2730493" y="3955236"/>
                </a:lnTo>
                <a:lnTo>
                  <a:pt x="2707507" y="3947771"/>
                </a:lnTo>
                <a:lnTo>
                  <a:pt x="2701937" y="3950565"/>
                </a:lnTo>
                <a:cubicBezTo>
                  <a:pt x="2691594" y="3948746"/>
                  <a:pt x="2676749" y="3934159"/>
                  <a:pt x="2679435" y="3949768"/>
                </a:cubicBezTo>
                <a:lnTo>
                  <a:pt x="2667352" y="3942821"/>
                </a:lnTo>
                <a:lnTo>
                  <a:pt x="2657096" y="3953571"/>
                </a:lnTo>
                <a:cubicBezTo>
                  <a:pt x="2656117" y="3956261"/>
                  <a:pt x="2655464" y="3959177"/>
                  <a:pt x="2655161" y="3962216"/>
                </a:cubicBezTo>
                <a:lnTo>
                  <a:pt x="2638604" y="3955936"/>
                </a:lnTo>
                <a:lnTo>
                  <a:pt x="2626185" y="3962937"/>
                </a:lnTo>
                <a:lnTo>
                  <a:pt x="2614077" y="3955576"/>
                </a:lnTo>
                <a:lnTo>
                  <a:pt x="2609403" y="3956215"/>
                </a:lnTo>
                <a:lnTo>
                  <a:pt x="2597896" y="3958939"/>
                </a:lnTo>
                <a:cubicBezTo>
                  <a:pt x="2592077" y="3961159"/>
                  <a:pt x="2585584" y="3963907"/>
                  <a:pt x="2578251" y="3965812"/>
                </a:cubicBezTo>
                <a:lnTo>
                  <a:pt x="2571961" y="3966278"/>
                </a:lnTo>
                <a:lnTo>
                  <a:pt x="2559399" y="3979193"/>
                </a:lnTo>
                <a:cubicBezTo>
                  <a:pt x="2550305" y="3989010"/>
                  <a:pt x="2543019" y="3995469"/>
                  <a:pt x="2533560" y="3988160"/>
                </a:cubicBezTo>
                <a:cubicBezTo>
                  <a:pt x="2526682" y="3994363"/>
                  <a:pt x="2521563" y="4007257"/>
                  <a:pt x="2515299" y="4016867"/>
                </a:cubicBezTo>
                <a:lnTo>
                  <a:pt x="2513423" y="4018759"/>
                </a:lnTo>
                <a:lnTo>
                  <a:pt x="2482991" y="4012935"/>
                </a:lnTo>
                <a:cubicBezTo>
                  <a:pt x="2469558" y="4010479"/>
                  <a:pt x="2456714" y="4010658"/>
                  <a:pt x="2446940" y="4021172"/>
                </a:cubicBezTo>
                <a:cubicBezTo>
                  <a:pt x="2445490" y="4004762"/>
                  <a:pt x="2418263" y="4035043"/>
                  <a:pt x="2404883" y="4024808"/>
                </a:cubicBezTo>
                <a:cubicBezTo>
                  <a:pt x="2395527" y="4015768"/>
                  <a:pt x="2385089" y="4022846"/>
                  <a:pt x="2373894" y="4023827"/>
                </a:cubicBezTo>
                <a:cubicBezTo>
                  <a:pt x="2360273" y="4016866"/>
                  <a:pt x="2310801" y="4031114"/>
                  <a:pt x="2297080" y="4040841"/>
                </a:cubicBezTo>
                <a:cubicBezTo>
                  <a:pt x="2262890" y="4074342"/>
                  <a:pt x="2198735" y="4051487"/>
                  <a:pt x="2170615" y="4077196"/>
                </a:cubicBezTo>
                <a:cubicBezTo>
                  <a:pt x="2161158" y="4081087"/>
                  <a:pt x="2152190" y="4082780"/>
                  <a:pt x="2143580" y="4083102"/>
                </a:cubicBezTo>
                <a:lnTo>
                  <a:pt x="2119893" y="4080874"/>
                </a:lnTo>
                <a:lnTo>
                  <a:pt x="2114008" y="4073996"/>
                </a:lnTo>
                <a:lnTo>
                  <a:pt x="2099067" y="4076068"/>
                </a:lnTo>
                <a:lnTo>
                  <a:pt x="2095000" y="4075096"/>
                </a:lnTo>
                <a:cubicBezTo>
                  <a:pt x="2087230" y="4073204"/>
                  <a:pt x="2079536" y="4071577"/>
                  <a:pt x="2071767" y="4071044"/>
                </a:cubicBezTo>
                <a:cubicBezTo>
                  <a:pt x="2077287" y="4106066"/>
                  <a:pt x="2006612" y="4072253"/>
                  <a:pt x="2024486" y="4100276"/>
                </a:cubicBezTo>
                <a:cubicBezTo>
                  <a:pt x="1982770" y="4103418"/>
                  <a:pt x="1990990" y="4145711"/>
                  <a:pt x="1944675" y="4121515"/>
                </a:cubicBezTo>
                <a:cubicBezTo>
                  <a:pt x="1876432" y="4151801"/>
                  <a:pt x="1796287" y="4126915"/>
                  <a:pt x="1739945" y="4171795"/>
                </a:cubicBezTo>
                <a:cubicBezTo>
                  <a:pt x="1680970" y="4182234"/>
                  <a:pt x="1693119" y="4173922"/>
                  <a:pt x="1662065" y="4184630"/>
                </a:cubicBezTo>
                <a:cubicBezTo>
                  <a:pt x="1658816" y="4205398"/>
                  <a:pt x="1624608" y="4174561"/>
                  <a:pt x="1595989" y="4193679"/>
                </a:cubicBezTo>
                <a:lnTo>
                  <a:pt x="1559231" y="4195932"/>
                </a:lnTo>
                <a:lnTo>
                  <a:pt x="1537197" y="4209468"/>
                </a:lnTo>
                <a:cubicBezTo>
                  <a:pt x="1524267" y="4212789"/>
                  <a:pt x="1508603" y="4203060"/>
                  <a:pt x="1508787" y="4230924"/>
                </a:cubicBezTo>
                <a:cubicBezTo>
                  <a:pt x="1500688" y="4227785"/>
                  <a:pt x="1493126" y="4234837"/>
                  <a:pt x="1488914" y="4241772"/>
                </a:cubicBezTo>
                <a:cubicBezTo>
                  <a:pt x="1483344" y="4244130"/>
                  <a:pt x="1472963" y="4244323"/>
                  <a:pt x="1465497" y="4245075"/>
                </a:cubicBezTo>
                <a:lnTo>
                  <a:pt x="1444118" y="4246285"/>
                </a:lnTo>
                <a:lnTo>
                  <a:pt x="1405326" y="4248391"/>
                </a:lnTo>
                <a:cubicBezTo>
                  <a:pt x="1362233" y="4238681"/>
                  <a:pt x="1386645" y="4253541"/>
                  <a:pt x="1344909" y="4237004"/>
                </a:cubicBezTo>
                <a:cubicBezTo>
                  <a:pt x="1319660" y="4278048"/>
                  <a:pt x="1328465" y="4235908"/>
                  <a:pt x="1298748" y="4241669"/>
                </a:cubicBezTo>
                <a:cubicBezTo>
                  <a:pt x="1303263" y="4202446"/>
                  <a:pt x="1257287" y="4277634"/>
                  <a:pt x="1251302" y="4232513"/>
                </a:cubicBezTo>
                <a:cubicBezTo>
                  <a:pt x="1246083" y="4234987"/>
                  <a:pt x="1221483" y="4225653"/>
                  <a:pt x="1216643" y="4229828"/>
                </a:cubicBezTo>
                <a:lnTo>
                  <a:pt x="1214101" y="4231991"/>
                </a:lnTo>
                <a:lnTo>
                  <a:pt x="1203193" y="4232867"/>
                </a:lnTo>
                <a:lnTo>
                  <a:pt x="1201049" y="4242842"/>
                </a:lnTo>
                <a:lnTo>
                  <a:pt x="1185298" y="4251133"/>
                </a:lnTo>
                <a:cubicBezTo>
                  <a:pt x="1179255" y="4252733"/>
                  <a:pt x="1172580" y="4252698"/>
                  <a:pt x="1164955" y="4250027"/>
                </a:cubicBezTo>
                <a:cubicBezTo>
                  <a:pt x="1138322" y="4224376"/>
                  <a:pt x="1100363" y="4267890"/>
                  <a:pt x="1067357" y="4233908"/>
                </a:cubicBezTo>
                <a:cubicBezTo>
                  <a:pt x="1055150" y="4224918"/>
                  <a:pt x="1016960" y="4218576"/>
                  <a:pt x="1009492" y="4230455"/>
                </a:cubicBezTo>
                <a:cubicBezTo>
                  <a:pt x="1001480" y="4231829"/>
                  <a:pt x="992281" y="4225396"/>
                  <a:pt x="988345" y="4238880"/>
                </a:cubicBezTo>
                <a:cubicBezTo>
                  <a:pt x="981958" y="4254801"/>
                  <a:pt x="954663" y="4223227"/>
                  <a:pt x="958251" y="4244100"/>
                </a:cubicBezTo>
                <a:cubicBezTo>
                  <a:pt x="938858" y="4222336"/>
                  <a:pt x="915951" y="4241975"/>
                  <a:pt x="899207" y="4247688"/>
                </a:cubicBezTo>
                <a:cubicBezTo>
                  <a:pt x="884002" y="4226854"/>
                  <a:pt x="873981" y="4247833"/>
                  <a:pt x="837706" y="4245528"/>
                </a:cubicBezTo>
                <a:cubicBezTo>
                  <a:pt x="821001" y="4221598"/>
                  <a:pt x="809746" y="4268977"/>
                  <a:pt x="778474" y="4235526"/>
                </a:cubicBezTo>
                <a:cubicBezTo>
                  <a:pt x="777421" y="4238161"/>
                  <a:pt x="776057" y="4240538"/>
                  <a:pt x="774418" y="4242583"/>
                </a:cubicBezTo>
                <a:cubicBezTo>
                  <a:pt x="764902" y="4254463"/>
                  <a:pt x="748468" y="4252810"/>
                  <a:pt x="737705" y="4238891"/>
                </a:cubicBezTo>
                <a:cubicBezTo>
                  <a:pt x="688302" y="4193107"/>
                  <a:pt x="682485" y="4224501"/>
                  <a:pt x="641839" y="4211160"/>
                </a:cubicBezTo>
                <a:cubicBezTo>
                  <a:pt x="596156" y="4200529"/>
                  <a:pt x="617273" y="4236299"/>
                  <a:pt x="558105" y="4191218"/>
                </a:cubicBezTo>
                <a:cubicBezTo>
                  <a:pt x="553107" y="4206459"/>
                  <a:pt x="528323" y="4202818"/>
                  <a:pt x="515682" y="4193696"/>
                </a:cubicBezTo>
                <a:cubicBezTo>
                  <a:pt x="493567" y="4189726"/>
                  <a:pt x="491022" y="4212483"/>
                  <a:pt x="467082" y="4185616"/>
                </a:cubicBezTo>
                <a:cubicBezTo>
                  <a:pt x="472585" y="4207692"/>
                  <a:pt x="425896" y="4188982"/>
                  <a:pt x="437646" y="4212658"/>
                </a:cubicBezTo>
                <a:cubicBezTo>
                  <a:pt x="424682" y="4230622"/>
                  <a:pt x="415313" y="4197369"/>
                  <a:pt x="402271" y="4212774"/>
                </a:cubicBezTo>
                <a:cubicBezTo>
                  <a:pt x="386486" y="4214846"/>
                  <a:pt x="402806" y="4204907"/>
                  <a:pt x="384907" y="4201195"/>
                </a:cubicBezTo>
                <a:cubicBezTo>
                  <a:pt x="363484" y="4200591"/>
                  <a:pt x="360732" y="4185695"/>
                  <a:pt x="337154" y="4206136"/>
                </a:cubicBezTo>
                <a:cubicBezTo>
                  <a:pt x="313728" y="4191390"/>
                  <a:pt x="328632" y="4203044"/>
                  <a:pt x="298662" y="4211227"/>
                </a:cubicBezTo>
                <a:cubicBezTo>
                  <a:pt x="284852" y="4197257"/>
                  <a:pt x="274958" y="4202411"/>
                  <a:pt x="265740" y="4213623"/>
                </a:cubicBezTo>
                <a:cubicBezTo>
                  <a:pt x="235520" y="4207388"/>
                  <a:pt x="209548" y="4223241"/>
                  <a:pt x="176403" y="4227393"/>
                </a:cubicBezTo>
                <a:cubicBezTo>
                  <a:pt x="138304" y="4239982"/>
                  <a:pt x="110954" y="4232182"/>
                  <a:pt x="82528" y="4243774"/>
                </a:cubicBezTo>
                <a:cubicBezTo>
                  <a:pt x="48751" y="4221865"/>
                  <a:pt x="39523" y="4251971"/>
                  <a:pt x="19464" y="4256103"/>
                </a:cubicBezTo>
                <a:lnTo>
                  <a:pt x="0" y="4221939"/>
                </a:lnTo>
                <a:lnTo>
                  <a:pt x="0" y="15850"/>
                </a:lnTo>
                <a:lnTo>
                  <a:pt x="3898347" y="0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Freeform: Shape 33">
            <a:extLst>
              <a:ext uri="{FF2B5EF4-FFF2-40B4-BE49-F238E27FC236}">
                <a16:creationId xmlns:a16="http://schemas.microsoft.com/office/drawing/2014/main" id="{58D2EC0A-5E54-424F-BE02-26DFFEBD6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232" y="727064"/>
            <a:ext cx="3898347" cy="4256103"/>
          </a:xfrm>
          <a:custGeom>
            <a:avLst/>
            <a:gdLst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87367 w 3898347"/>
              <a:gd name="connsiteY122" fmla="*/ 4246680 h 4299085"/>
              <a:gd name="connsiteX123" fmla="*/ 37148 w 3898347"/>
              <a:gd name="connsiteY123" fmla="*/ 4289154 h 4299085"/>
              <a:gd name="connsiteX124" fmla="*/ 5850 w 3898347"/>
              <a:gd name="connsiteY124" fmla="*/ 4296945 h 4299085"/>
              <a:gd name="connsiteX125" fmla="*/ 0 w 3898347"/>
              <a:gd name="connsiteY125" fmla="*/ 4299085 h 4299085"/>
              <a:gd name="connsiteX126" fmla="*/ 0 w 3898347"/>
              <a:gd name="connsiteY126" fmla="*/ 15850 h 4299085"/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37148 w 3898347"/>
              <a:gd name="connsiteY122" fmla="*/ 4289154 h 4299085"/>
              <a:gd name="connsiteX123" fmla="*/ 5850 w 3898347"/>
              <a:gd name="connsiteY123" fmla="*/ 4296945 h 4299085"/>
              <a:gd name="connsiteX124" fmla="*/ 0 w 3898347"/>
              <a:gd name="connsiteY124" fmla="*/ 4299085 h 4299085"/>
              <a:gd name="connsiteX125" fmla="*/ 0 w 3898347"/>
              <a:gd name="connsiteY125" fmla="*/ 15850 h 4299085"/>
              <a:gd name="connsiteX126" fmla="*/ 3898347 w 3898347"/>
              <a:gd name="connsiteY126" fmla="*/ 0 h 429908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37148 w 3898347"/>
              <a:gd name="connsiteY122" fmla="*/ 4289154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82528 w 3898347"/>
              <a:gd name="connsiteY122" fmla="*/ 4275540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83259 w 3898347"/>
              <a:gd name="connsiteY9" fmla="*/ 3825276 h 4275540"/>
              <a:gd name="connsiteX10" fmla="*/ 3729936 w 3898347"/>
              <a:gd name="connsiteY10" fmla="*/ 3815386 h 4275540"/>
              <a:gd name="connsiteX11" fmla="*/ 3726018 w 3898347"/>
              <a:gd name="connsiteY11" fmla="*/ 3815100 h 4275540"/>
              <a:gd name="connsiteX12" fmla="*/ 3725413 w 3898347"/>
              <a:gd name="connsiteY12" fmla="*/ 3814615 h 4275540"/>
              <a:gd name="connsiteX13" fmla="*/ 3713801 w 3898347"/>
              <a:gd name="connsiteY13" fmla="*/ 3811018 h 4275540"/>
              <a:gd name="connsiteX14" fmla="*/ 3709087 w 3898347"/>
              <a:gd name="connsiteY14" fmla="*/ 3813195 h 4275540"/>
              <a:gd name="connsiteX15" fmla="*/ 3698038 w 3898347"/>
              <a:gd name="connsiteY15" fmla="*/ 3806182 h 4275540"/>
              <a:gd name="connsiteX16" fmla="*/ 3662227 w 3898347"/>
              <a:gd name="connsiteY16" fmla="*/ 3807761 h 4275540"/>
              <a:gd name="connsiteX17" fmla="*/ 3659872 w 3898347"/>
              <a:gd name="connsiteY17" fmla="*/ 3805524 h 4275540"/>
              <a:gd name="connsiteX18" fmla="*/ 3643454 w 3898347"/>
              <a:gd name="connsiteY18" fmla="*/ 3794831 h 4275540"/>
              <a:gd name="connsiteX19" fmla="*/ 3624789 w 3898347"/>
              <a:gd name="connsiteY19" fmla="*/ 3803185 h 4275540"/>
              <a:gd name="connsiteX20" fmla="*/ 3602327 w 3898347"/>
              <a:gd name="connsiteY20" fmla="*/ 3794616 h 4275540"/>
              <a:gd name="connsiteX21" fmla="*/ 3596645 w 3898347"/>
              <a:gd name="connsiteY21" fmla="*/ 3797108 h 4275540"/>
              <a:gd name="connsiteX22" fmla="*/ 3574144 w 3898347"/>
              <a:gd name="connsiteY22" fmla="*/ 3795108 h 4275540"/>
              <a:gd name="connsiteX23" fmla="*/ 3562310 w 3898347"/>
              <a:gd name="connsiteY23" fmla="*/ 3787534 h 4275540"/>
              <a:gd name="connsiteX24" fmla="*/ 3551635 w 3898347"/>
              <a:gd name="connsiteY24" fmla="*/ 3797705 h 4275540"/>
              <a:gd name="connsiteX25" fmla="*/ 3550175 w 3898347"/>
              <a:gd name="connsiteY25" fmla="*/ 3803199 h 4275540"/>
              <a:gd name="connsiteX26" fmla="*/ 3542668 w 3898347"/>
              <a:gd name="connsiteY26" fmla="*/ 3803283 h 4275540"/>
              <a:gd name="connsiteX27" fmla="*/ 3533033 w 3898347"/>
              <a:gd name="connsiteY27" fmla="*/ 3799071 h 4275540"/>
              <a:gd name="connsiteX28" fmla="*/ 3521726 w 3898347"/>
              <a:gd name="connsiteY28" fmla="*/ 3804691 h 4275540"/>
              <a:gd name="connsiteX29" fmla="*/ 3520080 w 3898347"/>
              <a:gd name="connsiteY29" fmla="*/ 3805210 h 4275540"/>
              <a:gd name="connsiteX30" fmla="*/ 3508491 w 3898347"/>
              <a:gd name="connsiteY30" fmla="*/ 3797398 h 4275540"/>
              <a:gd name="connsiteX31" fmla="*/ 3503787 w 3898347"/>
              <a:gd name="connsiteY31" fmla="*/ 3797787 h 4275540"/>
              <a:gd name="connsiteX32" fmla="*/ 3492165 w 3898347"/>
              <a:gd name="connsiteY32" fmla="*/ 3799887 h 4275540"/>
              <a:gd name="connsiteX33" fmla="*/ 3472233 w 3898347"/>
              <a:gd name="connsiteY33" fmla="*/ 3805682 h 4275540"/>
              <a:gd name="connsiteX34" fmla="*/ 3465921 w 3898347"/>
              <a:gd name="connsiteY34" fmla="*/ 3805814 h 4275540"/>
              <a:gd name="connsiteX35" fmla="*/ 3455541 w 3898347"/>
              <a:gd name="connsiteY35" fmla="*/ 3815505 h 4275540"/>
              <a:gd name="connsiteX36" fmla="*/ 3429027 w 3898347"/>
              <a:gd name="connsiteY36" fmla="*/ 3816906 h 4275540"/>
              <a:gd name="connsiteX37" fmla="*/ 3369507 w 3898347"/>
              <a:gd name="connsiteY37" fmla="*/ 3825563 h 4275540"/>
              <a:gd name="connsiteX38" fmla="*/ 3324491 w 3898347"/>
              <a:gd name="connsiteY38" fmla="*/ 3832006 h 4275540"/>
              <a:gd name="connsiteX39" fmla="*/ 3244235 w 3898347"/>
              <a:gd name="connsiteY39" fmla="*/ 3834376 h 4275540"/>
              <a:gd name="connsiteX40" fmla="*/ 3226507 w 3898347"/>
              <a:gd name="connsiteY40" fmla="*/ 3820131 h 4275540"/>
              <a:gd name="connsiteX41" fmla="*/ 3191688 w 3898347"/>
              <a:gd name="connsiteY41" fmla="*/ 3837359 h 4275540"/>
              <a:gd name="connsiteX42" fmla="*/ 3185553 w 3898347"/>
              <a:gd name="connsiteY42" fmla="*/ 3859030 h 4275540"/>
              <a:gd name="connsiteX43" fmla="*/ 3137926 w 3898347"/>
              <a:gd name="connsiteY43" fmla="*/ 3867782 h 4275540"/>
              <a:gd name="connsiteX44" fmla="*/ 3090188 w 3898347"/>
              <a:gd name="connsiteY44" fmla="*/ 3855036 h 4275540"/>
              <a:gd name="connsiteX45" fmla="*/ 3031422 w 3898347"/>
              <a:gd name="connsiteY45" fmla="*/ 3858298 h 4275540"/>
              <a:gd name="connsiteX46" fmla="*/ 2996288 w 3898347"/>
              <a:gd name="connsiteY46" fmla="*/ 3860020 h 4275540"/>
              <a:gd name="connsiteX47" fmla="*/ 2901661 w 3898347"/>
              <a:gd name="connsiteY47" fmla="*/ 3882243 h 4275540"/>
              <a:gd name="connsiteX48" fmla="*/ 2782141 w 3898347"/>
              <a:gd name="connsiteY48" fmla="*/ 3932983 h 4275540"/>
              <a:gd name="connsiteX49" fmla="*/ 2749597 w 3898347"/>
              <a:gd name="connsiteY49" fmla="*/ 3956746 h 4275540"/>
              <a:gd name="connsiteX50" fmla="*/ 2730493 w 3898347"/>
              <a:gd name="connsiteY50" fmla="*/ 3955236 h 4275540"/>
              <a:gd name="connsiteX51" fmla="*/ 2707507 w 3898347"/>
              <a:gd name="connsiteY51" fmla="*/ 3947771 h 4275540"/>
              <a:gd name="connsiteX52" fmla="*/ 2701937 w 3898347"/>
              <a:gd name="connsiteY52" fmla="*/ 3950565 h 4275540"/>
              <a:gd name="connsiteX53" fmla="*/ 2679435 w 3898347"/>
              <a:gd name="connsiteY53" fmla="*/ 3949768 h 4275540"/>
              <a:gd name="connsiteX54" fmla="*/ 2667352 w 3898347"/>
              <a:gd name="connsiteY54" fmla="*/ 3942821 h 4275540"/>
              <a:gd name="connsiteX55" fmla="*/ 2657096 w 3898347"/>
              <a:gd name="connsiteY55" fmla="*/ 3953571 h 4275540"/>
              <a:gd name="connsiteX56" fmla="*/ 2655161 w 3898347"/>
              <a:gd name="connsiteY56" fmla="*/ 3962216 h 4275540"/>
              <a:gd name="connsiteX57" fmla="*/ 2638604 w 3898347"/>
              <a:gd name="connsiteY57" fmla="*/ 3955936 h 4275540"/>
              <a:gd name="connsiteX58" fmla="*/ 2626185 w 3898347"/>
              <a:gd name="connsiteY58" fmla="*/ 3962937 h 4275540"/>
              <a:gd name="connsiteX59" fmla="*/ 2614077 w 3898347"/>
              <a:gd name="connsiteY59" fmla="*/ 3955576 h 4275540"/>
              <a:gd name="connsiteX60" fmla="*/ 2609403 w 3898347"/>
              <a:gd name="connsiteY60" fmla="*/ 3956215 h 4275540"/>
              <a:gd name="connsiteX61" fmla="*/ 2597896 w 3898347"/>
              <a:gd name="connsiteY61" fmla="*/ 3958939 h 4275540"/>
              <a:gd name="connsiteX62" fmla="*/ 2578251 w 3898347"/>
              <a:gd name="connsiteY62" fmla="*/ 3965812 h 4275540"/>
              <a:gd name="connsiteX63" fmla="*/ 2571961 w 3898347"/>
              <a:gd name="connsiteY63" fmla="*/ 3966278 h 4275540"/>
              <a:gd name="connsiteX64" fmla="*/ 2559399 w 3898347"/>
              <a:gd name="connsiteY64" fmla="*/ 3979193 h 4275540"/>
              <a:gd name="connsiteX65" fmla="*/ 2533560 w 3898347"/>
              <a:gd name="connsiteY65" fmla="*/ 3988160 h 4275540"/>
              <a:gd name="connsiteX66" fmla="*/ 2515299 w 3898347"/>
              <a:gd name="connsiteY66" fmla="*/ 4016867 h 4275540"/>
              <a:gd name="connsiteX67" fmla="*/ 2513423 w 3898347"/>
              <a:gd name="connsiteY67" fmla="*/ 4018759 h 4275540"/>
              <a:gd name="connsiteX68" fmla="*/ 2482991 w 3898347"/>
              <a:gd name="connsiteY68" fmla="*/ 4012935 h 4275540"/>
              <a:gd name="connsiteX69" fmla="*/ 2446940 w 3898347"/>
              <a:gd name="connsiteY69" fmla="*/ 4021172 h 4275540"/>
              <a:gd name="connsiteX70" fmla="*/ 2404883 w 3898347"/>
              <a:gd name="connsiteY70" fmla="*/ 4024808 h 4275540"/>
              <a:gd name="connsiteX71" fmla="*/ 2373894 w 3898347"/>
              <a:gd name="connsiteY71" fmla="*/ 4023827 h 4275540"/>
              <a:gd name="connsiteX72" fmla="*/ 2297080 w 3898347"/>
              <a:gd name="connsiteY72" fmla="*/ 4040841 h 4275540"/>
              <a:gd name="connsiteX73" fmla="*/ 2170615 w 3898347"/>
              <a:gd name="connsiteY73" fmla="*/ 4077196 h 4275540"/>
              <a:gd name="connsiteX74" fmla="*/ 2143580 w 3898347"/>
              <a:gd name="connsiteY74" fmla="*/ 4083102 h 4275540"/>
              <a:gd name="connsiteX75" fmla="*/ 2119893 w 3898347"/>
              <a:gd name="connsiteY75" fmla="*/ 4080874 h 4275540"/>
              <a:gd name="connsiteX76" fmla="*/ 2114008 w 3898347"/>
              <a:gd name="connsiteY76" fmla="*/ 4073996 h 4275540"/>
              <a:gd name="connsiteX77" fmla="*/ 2099067 w 3898347"/>
              <a:gd name="connsiteY77" fmla="*/ 4076068 h 4275540"/>
              <a:gd name="connsiteX78" fmla="*/ 2095000 w 3898347"/>
              <a:gd name="connsiteY78" fmla="*/ 4075096 h 4275540"/>
              <a:gd name="connsiteX79" fmla="*/ 2071767 w 3898347"/>
              <a:gd name="connsiteY79" fmla="*/ 4071044 h 4275540"/>
              <a:gd name="connsiteX80" fmla="*/ 2024486 w 3898347"/>
              <a:gd name="connsiteY80" fmla="*/ 4100276 h 4275540"/>
              <a:gd name="connsiteX81" fmla="*/ 1964411 w 3898347"/>
              <a:gd name="connsiteY81" fmla="*/ 4105069 h 4275540"/>
              <a:gd name="connsiteX82" fmla="*/ 1739945 w 3898347"/>
              <a:gd name="connsiteY82" fmla="*/ 4171795 h 4275540"/>
              <a:gd name="connsiteX83" fmla="*/ 1610556 w 3898347"/>
              <a:gd name="connsiteY83" fmla="*/ 4167701 h 4275540"/>
              <a:gd name="connsiteX84" fmla="*/ 1553623 w 3898347"/>
              <a:gd name="connsiteY84" fmla="*/ 4236045 h 4275540"/>
              <a:gd name="connsiteX85" fmla="*/ 1548640 w 3898347"/>
              <a:gd name="connsiteY85" fmla="*/ 4238297 h 4275540"/>
              <a:gd name="connsiteX86" fmla="*/ 1530136 w 3898347"/>
              <a:gd name="connsiteY86" fmla="*/ 4227121 h 4275540"/>
              <a:gd name="connsiteX87" fmla="*/ 1508787 w 3898347"/>
              <a:gd name="connsiteY87" fmla="*/ 4234213 h 4275540"/>
              <a:gd name="connsiteX88" fmla="*/ 1488914 w 3898347"/>
              <a:gd name="connsiteY88" fmla="*/ 4241772 h 4275540"/>
              <a:gd name="connsiteX89" fmla="*/ 1488999 w 3898347"/>
              <a:gd name="connsiteY89" fmla="*/ 4251186 h 4275540"/>
              <a:gd name="connsiteX90" fmla="*/ 1475364 w 3898347"/>
              <a:gd name="connsiteY90" fmla="*/ 4248364 h 4275540"/>
              <a:gd name="connsiteX91" fmla="*/ 1457275 w 3898347"/>
              <a:gd name="connsiteY91" fmla="*/ 4252863 h 4275540"/>
              <a:gd name="connsiteX92" fmla="*/ 1448085 w 3898347"/>
              <a:gd name="connsiteY92" fmla="*/ 4248391 h 4275540"/>
              <a:gd name="connsiteX93" fmla="*/ 1315306 w 3898347"/>
              <a:gd name="connsiteY93" fmla="*/ 4237004 h 4275540"/>
              <a:gd name="connsiteX94" fmla="*/ 1272434 w 3898347"/>
              <a:gd name="connsiteY94" fmla="*/ 4244958 h 4275540"/>
              <a:gd name="connsiteX95" fmla="*/ 1231567 w 3898347"/>
              <a:gd name="connsiteY95" fmla="*/ 4219356 h 4275540"/>
              <a:gd name="connsiteX96" fmla="*/ 1216643 w 3898347"/>
              <a:gd name="connsiteY96" fmla="*/ 4229828 h 4275540"/>
              <a:gd name="connsiteX97" fmla="*/ 1214101 w 3898347"/>
              <a:gd name="connsiteY97" fmla="*/ 4231991 h 4275540"/>
              <a:gd name="connsiteX98" fmla="*/ 1203193 w 3898347"/>
              <a:gd name="connsiteY98" fmla="*/ 4232867 h 4275540"/>
              <a:gd name="connsiteX99" fmla="*/ 1201049 w 3898347"/>
              <a:gd name="connsiteY99" fmla="*/ 4242842 h 4275540"/>
              <a:gd name="connsiteX100" fmla="*/ 1185298 w 3898347"/>
              <a:gd name="connsiteY100" fmla="*/ 4251133 h 4275540"/>
              <a:gd name="connsiteX101" fmla="*/ 1164955 w 3898347"/>
              <a:gd name="connsiteY101" fmla="*/ 4250027 h 4275540"/>
              <a:gd name="connsiteX102" fmla="*/ 1067357 w 3898347"/>
              <a:gd name="connsiteY102" fmla="*/ 4233908 h 4275540"/>
              <a:gd name="connsiteX103" fmla="*/ 1009492 w 3898347"/>
              <a:gd name="connsiteY103" fmla="*/ 4230455 h 4275540"/>
              <a:gd name="connsiteX104" fmla="*/ 988345 w 3898347"/>
              <a:gd name="connsiteY104" fmla="*/ 4238880 h 4275540"/>
              <a:gd name="connsiteX105" fmla="*/ 958251 w 3898347"/>
              <a:gd name="connsiteY105" fmla="*/ 4244100 h 4275540"/>
              <a:gd name="connsiteX106" fmla="*/ 905785 w 3898347"/>
              <a:gd name="connsiteY106" fmla="*/ 4260845 h 4275540"/>
              <a:gd name="connsiteX107" fmla="*/ 834176 w 3898347"/>
              <a:gd name="connsiteY107" fmla="*/ 4270241 h 4275540"/>
              <a:gd name="connsiteX108" fmla="*/ 778474 w 3898347"/>
              <a:gd name="connsiteY108" fmla="*/ 4235526 h 4275540"/>
              <a:gd name="connsiteX109" fmla="*/ 774418 w 3898347"/>
              <a:gd name="connsiteY109" fmla="*/ 4242583 h 4275540"/>
              <a:gd name="connsiteX110" fmla="*/ 737705 w 3898347"/>
              <a:gd name="connsiteY110" fmla="*/ 4238891 h 4275540"/>
              <a:gd name="connsiteX111" fmla="*/ 605027 w 3898347"/>
              <a:gd name="connsiteY111" fmla="*/ 4175863 h 4275540"/>
              <a:gd name="connsiteX112" fmla="*/ 533391 w 3898347"/>
              <a:gd name="connsiteY112" fmla="*/ 4170035 h 4275540"/>
              <a:gd name="connsiteX113" fmla="*/ 508621 w 3898347"/>
              <a:gd name="connsiteY113" fmla="*/ 4176044 h 4275540"/>
              <a:gd name="connsiteX114" fmla="*/ 467082 w 3898347"/>
              <a:gd name="connsiteY114" fmla="*/ 4185616 h 4275540"/>
              <a:gd name="connsiteX115" fmla="*/ 437646 w 3898347"/>
              <a:gd name="connsiteY115" fmla="*/ 4212658 h 4275540"/>
              <a:gd name="connsiteX116" fmla="*/ 402271 w 3898347"/>
              <a:gd name="connsiteY116" fmla="*/ 4212774 h 4275540"/>
              <a:gd name="connsiteX117" fmla="*/ 391968 w 3898347"/>
              <a:gd name="connsiteY117" fmla="*/ 4187073 h 4275540"/>
              <a:gd name="connsiteX118" fmla="*/ 354806 w 3898347"/>
              <a:gd name="connsiteY118" fmla="*/ 4195545 h 4275540"/>
              <a:gd name="connsiteX119" fmla="*/ 298662 w 3898347"/>
              <a:gd name="connsiteY119" fmla="*/ 4211227 h 4275540"/>
              <a:gd name="connsiteX120" fmla="*/ 265740 w 3898347"/>
              <a:gd name="connsiteY120" fmla="*/ 4213623 h 4275540"/>
              <a:gd name="connsiteX121" fmla="*/ 176403 w 3898347"/>
              <a:gd name="connsiteY121" fmla="*/ 4227393 h 4275540"/>
              <a:gd name="connsiteX122" fmla="*/ 82528 w 3898347"/>
              <a:gd name="connsiteY122" fmla="*/ 4275540 h 4275540"/>
              <a:gd name="connsiteX123" fmla="*/ 19464 w 3898347"/>
              <a:gd name="connsiteY123" fmla="*/ 4256103 h 4275540"/>
              <a:gd name="connsiteX124" fmla="*/ 0 w 3898347"/>
              <a:gd name="connsiteY124" fmla="*/ 4221939 h 4275540"/>
              <a:gd name="connsiteX125" fmla="*/ 0 w 3898347"/>
              <a:gd name="connsiteY125" fmla="*/ 15850 h 4275540"/>
              <a:gd name="connsiteX126" fmla="*/ 3898347 w 3898347"/>
              <a:gd name="connsiteY126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50175 w 3898347"/>
              <a:gd name="connsiteY24" fmla="*/ 3803199 h 4275540"/>
              <a:gd name="connsiteX25" fmla="*/ 3542668 w 3898347"/>
              <a:gd name="connsiteY25" fmla="*/ 3803283 h 4275540"/>
              <a:gd name="connsiteX26" fmla="*/ 3533033 w 3898347"/>
              <a:gd name="connsiteY26" fmla="*/ 3799071 h 4275540"/>
              <a:gd name="connsiteX27" fmla="*/ 3521726 w 3898347"/>
              <a:gd name="connsiteY27" fmla="*/ 3804691 h 4275540"/>
              <a:gd name="connsiteX28" fmla="*/ 3520080 w 3898347"/>
              <a:gd name="connsiteY28" fmla="*/ 3805210 h 4275540"/>
              <a:gd name="connsiteX29" fmla="*/ 3508491 w 3898347"/>
              <a:gd name="connsiteY29" fmla="*/ 3797398 h 4275540"/>
              <a:gd name="connsiteX30" fmla="*/ 3503787 w 3898347"/>
              <a:gd name="connsiteY30" fmla="*/ 3797787 h 4275540"/>
              <a:gd name="connsiteX31" fmla="*/ 3492165 w 3898347"/>
              <a:gd name="connsiteY31" fmla="*/ 3799887 h 4275540"/>
              <a:gd name="connsiteX32" fmla="*/ 3472233 w 3898347"/>
              <a:gd name="connsiteY32" fmla="*/ 3805682 h 4275540"/>
              <a:gd name="connsiteX33" fmla="*/ 3465921 w 3898347"/>
              <a:gd name="connsiteY33" fmla="*/ 3805814 h 4275540"/>
              <a:gd name="connsiteX34" fmla="*/ 3455541 w 3898347"/>
              <a:gd name="connsiteY34" fmla="*/ 3815505 h 4275540"/>
              <a:gd name="connsiteX35" fmla="*/ 3429027 w 3898347"/>
              <a:gd name="connsiteY35" fmla="*/ 3816906 h 4275540"/>
              <a:gd name="connsiteX36" fmla="*/ 3369507 w 3898347"/>
              <a:gd name="connsiteY36" fmla="*/ 3825563 h 4275540"/>
              <a:gd name="connsiteX37" fmla="*/ 3324491 w 3898347"/>
              <a:gd name="connsiteY37" fmla="*/ 3832006 h 4275540"/>
              <a:gd name="connsiteX38" fmla="*/ 3244235 w 3898347"/>
              <a:gd name="connsiteY38" fmla="*/ 3834376 h 4275540"/>
              <a:gd name="connsiteX39" fmla="*/ 3226507 w 3898347"/>
              <a:gd name="connsiteY39" fmla="*/ 3820131 h 4275540"/>
              <a:gd name="connsiteX40" fmla="*/ 3191688 w 3898347"/>
              <a:gd name="connsiteY40" fmla="*/ 3837359 h 4275540"/>
              <a:gd name="connsiteX41" fmla="*/ 3185553 w 3898347"/>
              <a:gd name="connsiteY41" fmla="*/ 3859030 h 4275540"/>
              <a:gd name="connsiteX42" fmla="*/ 3137926 w 3898347"/>
              <a:gd name="connsiteY42" fmla="*/ 3867782 h 4275540"/>
              <a:gd name="connsiteX43" fmla="*/ 3090188 w 3898347"/>
              <a:gd name="connsiteY43" fmla="*/ 3855036 h 4275540"/>
              <a:gd name="connsiteX44" fmla="*/ 3031422 w 3898347"/>
              <a:gd name="connsiteY44" fmla="*/ 3858298 h 4275540"/>
              <a:gd name="connsiteX45" fmla="*/ 2996288 w 3898347"/>
              <a:gd name="connsiteY45" fmla="*/ 3860020 h 4275540"/>
              <a:gd name="connsiteX46" fmla="*/ 2901661 w 3898347"/>
              <a:gd name="connsiteY46" fmla="*/ 3882243 h 4275540"/>
              <a:gd name="connsiteX47" fmla="*/ 2782141 w 3898347"/>
              <a:gd name="connsiteY47" fmla="*/ 3932983 h 4275540"/>
              <a:gd name="connsiteX48" fmla="*/ 2749597 w 3898347"/>
              <a:gd name="connsiteY48" fmla="*/ 3956746 h 4275540"/>
              <a:gd name="connsiteX49" fmla="*/ 2730493 w 3898347"/>
              <a:gd name="connsiteY49" fmla="*/ 3955236 h 4275540"/>
              <a:gd name="connsiteX50" fmla="*/ 2707507 w 3898347"/>
              <a:gd name="connsiteY50" fmla="*/ 3947771 h 4275540"/>
              <a:gd name="connsiteX51" fmla="*/ 2701937 w 3898347"/>
              <a:gd name="connsiteY51" fmla="*/ 3950565 h 4275540"/>
              <a:gd name="connsiteX52" fmla="*/ 2679435 w 3898347"/>
              <a:gd name="connsiteY52" fmla="*/ 3949768 h 4275540"/>
              <a:gd name="connsiteX53" fmla="*/ 2667352 w 3898347"/>
              <a:gd name="connsiteY53" fmla="*/ 3942821 h 4275540"/>
              <a:gd name="connsiteX54" fmla="*/ 2657096 w 3898347"/>
              <a:gd name="connsiteY54" fmla="*/ 3953571 h 4275540"/>
              <a:gd name="connsiteX55" fmla="*/ 2655161 w 3898347"/>
              <a:gd name="connsiteY55" fmla="*/ 3962216 h 4275540"/>
              <a:gd name="connsiteX56" fmla="*/ 2638604 w 3898347"/>
              <a:gd name="connsiteY56" fmla="*/ 3955936 h 4275540"/>
              <a:gd name="connsiteX57" fmla="*/ 2626185 w 3898347"/>
              <a:gd name="connsiteY57" fmla="*/ 3962937 h 4275540"/>
              <a:gd name="connsiteX58" fmla="*/ 2614077 w 3898347"/>
              <a:gd name="connsiteY58" fmla="*/ 3955576 h 4275540"/>
              <a:gd name="connsiteX59" fmla="*/ 2609403 w 3898347"/>
              <a:gd name="connsiteY59" fmla="*/ 3956215 h 4275540"/>
              <a:gd name="connsiteX60" fmla="*/ 2597896 w 3898347"/>
              <a:gd name="connsiteY60" fmla="*/ 3958939 h 4275540"/>
              <a:gd name="connsiteX61" fmla="*/ 2578251 w 3898347"/>
              <a:gd name="connsiteY61" fmla="*/ 3965812 h 4275540"/>
              <a:gd name="connsiteX62" fmla="*/ 2571961 w 3898347"/>
              <a:gd name="connsiteY62" fmla="*/ 3966278 h 4275540"/>
              <a:gd name="connsiteX63" fmla="*/ 2559399 w 3898347"/>
              <a:gd name="connsiteY63" fmla="*/ 3979193 h 4275540"/>
              <a:gd name="connsiteX64" fmla="*/ 2533560 w 3898347"/>
              <a:gd name="connsiteY64" fmla="*/ 3988160 h 4275540"/>
              <a:gd name="connsiteX65" fmla="*/ 2515299 w 3898347"/>
              <a:gd name="connsiteY65" fmla="*/ 4016867 h 4275540"/>
              <a:gd name="connsiteX66" fmla="*/ 2513423 w 3898347"/>
              <a:gd name="connsiteY66" fmla="*/ 4018759 h 4275540"/>
              <a:gd name="connsiteX67" fmla="*/ 2482991 w 3898347"/>
              <a:gd name="connsiteY67" fmla="*/ 4012935 h 4275540"/>
              <a:gd name="connsiteX68" fmla="*/ 2446940 w 3898347"/>
              <a:gd name="connsiteY68" fmla="*/ 4021172 h 4275540"/>
              <a:gd name="connsiteX69" fmla="*/ 2404883 w 3898347"/>
              <a:gd name="connsiteY69" fmla="*/ 4024808 h 4275540"/>
              <a:gd name="connsiteX70" fmla="*/ 2373894 w 3898347"/>
              <a:gd name="connsiteY70" fmla="*/ 4023827 h 4275540"/>
              <a:gd name="connsiteX71" fmla="*/ 2297080 w 3898347"/>
              <a:gd name="connsiteY71" fmla="*/ 4040841 h 4275540"/>
              <a:gd name="connsiteX72" fmla="*/ 2170615 w 3898347"/>
              <a:gd name="connsiteY72" fmla="*/ 4077196 h 4275540"/>
              <a:gd name="connsiteX73" fmla="*/ 2143580 w 3898347"/>
              <a:gd name="connsiteY73" fmla="*/ 4083102 h 4275540"/>
              <a:gd name="connsiteX74" fmla="*/ 2119893 w 3898347"/>
              <a:gd name="connsiteY74" fmla="*/ 4080874 h 4275540"/>
              <a:gd name="connsiteX75" fmla="*/ 2114008 w 3898347"/>
              <a:gd name="connsiteY75" fmla="*/ 4073996 h 4275540"/>
              <a:gd name="connsiteX76" fmla="*/ 2099067 w 3898347"/>
              <a:gd name="connsiteY76" fmla="*/ 4076068 h 4275540"/>
              <a:gd name="connsiteX77" fmla="*/ 2095000 w 3898347"/>
              <a:gd name="connsiteY77" fmla="*/ 4075096 h 4275540"/>
              <a:gd name="connsiteX78" fmla="*/ 2071767 w 3898347"/>
              <a:gd name="connsiteY78" fmla="*/ 4071044 h 4275540"/>
              <a:gd name="connsiteX79" fmla="*/ 2024486 w 3898347"/>
              <a:gd name="connsiteY79" fmla="*/ 4100276 h 4275540"/>
              <a:gd name="connsiteX80" fmla="*/ 1964411 w 3898347"/>
              <a:gd name="connsiteY80" fmla="*/ 4105069 h 4275540"/>
              <a:gd name="connsiteX81" fmla="*/ 1739945 w 3898347"/>
              <a:gd name="connsiteY81" fmla="*/ 4171795 h 4275540"/>
              <a:gd name="connsiteX82" fmla="*/ 1610556 w 3898347"/>
              <a:gd name="connsiteY82" fmla="*/ 4167701 h 4275540"/>
              <a:gd name="connsiteX83" fmla="*/ 1553623 w 3898347"/>
              <a:gd name="connsiteY83" fmla="*/ 4236045 h 4275540"/>
              <a:gd name="connsiteX84" fmla="*/ 1548640 w 3898347"/>
              <a:gd name="connsiteY84" fmla="*/ 4238297 h 4275540"/>
              <a:gd name="connsiteX85" fmla="*/ 1530136 w 3898347"/>
              <a:gd name="connsiteY85" fmla="*/ 4227121 h 4275540"/>
              <a:gd name="connsiteX86" fmla="*/ 1508787 w 3898347"/>
              <a:gd name="connsiteY86" fmla="*/ 4234213 h 4275540"/>
              <a:gd name="connsiteX87" fmla="*/ 1488914 w 3898347"/>
              <a:gd name="connsiteY87" fmla="*/ 4241772 h 4275540"/>
              <a:gd name="connsiteX88" fmla="*/ 1488999 w 3898347"/>
              <a:gd name="connsiteY88" fmla="*/ 4251186 h 4275540"/>
              <a:gd name="connsiteX89" fmla="*/ 1475364 w 3898347"/>
              <a:gd name="connsiteY89" fmla="*/ 4248364 h 4275540"/>
              <a:gd name="connsiteX90" fmla="*/ 1457275 w 3898347"/>
              <a:gd name="connsiteY90" fmla="*/ 4252863 h 4275540"/>
              <a:gd name="connsiteX91" fmla="*/ 1448085 w 3898347"/>
              <a:gd name="connsiteY91" fmla="*/ 4248391 h 4275540"/>
              <a:gd name="connsiteX92" fmla="*/ 1315306 w 3898347"/>
              <a:gd name="connsiteY92" fmla="*/ 4237004 h 4275540"/>
              <a:gd name="connsiteX93" fmla="*/ 1272434 w 3898347"/>
              <a:gd name="connsiteY93" fmla="*/ 4244958 h 4275540"/>
              <a:gd name="connsiteX94" fmla="*/ 1231567 w 3898347"/>
              <a:gd name="connsiteY94" fmla="*/ 4219356 h 4275540"/>
              <a:gd name="connsiteX95" fmla="*/ 1216643 w 3898347"/>
              <a:gd name="connsiteY95" fmla="*/ 4229828 h 4275540"/>
              <a:gd name="connsiteX96" fmla="*/ 1214101 w 3898347"/>
              <a:gd name="connsiteY96" fmla="*/ 4231991 h 4275540"/>
              <a:gd name="connsiteX97" fmla="*/ 1203193 w 3898347"/>
              <a:gd name="connsiteY97" fmla="*/ 4232867 h 4275540"/>
              <a:gd name="connsiteX98" fmla="*/ 1201049 w 3898347"/>
              <a:gd name="connsiteY98" fmla="*/ 4242842 h 4275540"/>
              <a:gd name="connsiteX99" fmla="*/ 1185298 w 3898347"/>
              <a:gd name="connsiteY99" fmla="*/ 4251133 h 4275540"/>
              <a:gd name="connsiteX100" fmla="*/ 1164955 w 3898347"/>
              <a:gd name="connsiteY100" fmla="*/ 4250027 h 4275540"/>
              <a:gd name="connsiteX101" fmla="*/ 1067357 w 3898347"/>
              <a:gd name="connsiteY101" fmla="*/ 4233908 h 4275540"/>
              <a:gd name="connsiteX102" fmla="*/ 1009492 w 3898347"/>
              <a:gd name="connsiteY102" fmla="*/ 4230455 h 4275540"/>
              <a:gd name="connsiteX103" fmla="*/ 988345 w 3898347"/>
              <a:gd name="connsiteY103" fmla="*/ 4238880 h 4275540"/>
              <a:gd name="connsiteX104" fmla="*/ 958251 w 3898347"/>
              <a:gd name="connsiteY104" fmla="*/ 4244100 h 4275540"/>
              <a:gd name="connsiteX105" fmla="*/ 905785 w 3898347"/>
              <a:gd name="connsiteY105" fmla="*/ 4260845 h 4275540"/>
              <a:gd name="connsiteX106" fmla="*/ 834176 w 3898347"/>
              <a:gd name="connsiteY106" fmla="*/ 4270241 h 4275540"/>
              <a:gd name="connsiteX107" fmla="*/ 778474 w 3898347"/>
              <a:gd name="connsiteY107" fmla="*/ 4235526 h 4275540"/>
              <a:gd name="connsiteX108" fmla="*/ 774418 w 3898347"/>
              <a:gd name="connsiteY108" fmla="*/ 4242583 h 4275540"/>
              <a:gd name="connsiteX109" fmla="*/ 737705 w 3898347"/>
              <a:gd name="connsiteY109" fmla="*/ 4238891 h 4275540"/>
              <a:gd name="connsiteX110" fmla="*/ 605027 w 3898347"/>
              <a:gd name="connsiteY110" fmla="*/ 4175863 h 4275540"/>
              <a:gd name="connsiteX111" fmla="*/ 533391 w 3898347"/>
              <a:gd name="connsiteY111" fmla="*/ 4170035 h 4275540"/>
              <a:gd name="connsiteX112" fmla="*/ 508621 w 3898347"/>
              <a:gd name="connsiteY112" fmla="*/ 4176044 h 4275540"/>
              <a:gd name="connsiteX113" fmla="*/ 467082 w 3898347"/>
              <a:gd name="connsiteY113" fmla="*/ 4185616 h 4275540"/>
              <a:gd name="connsiteX114" fmla="*/ 437646 w 3898347"/>
              <a:gd name="connsiteY114" fmla="*/ 4212658 h 4275540"/>
              <a:gd name="connsiteX115" fmla="*/ 402271 w 3898347"/>
              <a:gd name="connsiteY115" fmla="*/ 4212774 h 4275540"/>
              <a:gd name="connsiteX116" fmla="*/ 391968 w 3898347"/>
              <a:gd name="connsiteY116" fmla="*/ 4187073 h 4275540"/>
              <a:gd name="connsiteX117" fmla="*/ 354806 w 3898347"/>
              <a:gd name="connsiteY117" fmla="*/ 4195545 h 4275540"/>
              <a:gd name="connsiteX118" fmla="*/ 298662 w 3898347"/>
              <a:gd name="connsiteY118" fmla="*/ 4211227 h 4275540"/>
              <a:gd name="connsiteX119" fmla="*/ 265740 w 3898347"/>
              <a:gd name="connsiteY119" fmla="*/ 4213623 h 4275540"/>
              <a:gd name="connsiteX120" fmla="*/ 176403 w 3898347"/>
              <a:gd name="connsiteY120" fmla="*/ 4227393 h 4275540"/>
              <a:gd name="connsiteX121" fmla="*/ 82528 w 3898347"/>
              <a:gd name="connsiteY121" fmla="*/ 4275540 h 4275540"/>
              <a:gd name="connsiteX122" fmla="*/ 19464 w 3898347"/>
              <a:gd name="connsiteY122" fmla="*/ 4256103 h 4275540"/>
              <a:gd name="connsiteX123" fmla="*/ 0 w 3898347"/>
              <a:gd name="connsiteY123" fmla="*/ 4221939 h 4275540"/>
              <a:gd name="connsiteX124" fmla="*/ 0 w 3898347"/>
              <a:gd name="connsiteY124" fmla="*/ 15850 h 4275540"/>
              <a:gd name="connsiteX125" fmla="*/ 3898347 w 3898347"/>
              <a:gd name="connsiteY125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137926 w 3898347"/>
              <a:gd name="connsiteY41" fmla="*/ 3867782 h 4275540"/>
              <a:gd name="connsiteX42" fmla="*/ 3090188 w 3898347"/>
              <a:gd name="connsiteY42" fmla="*/ 3855036 h 4275540"/>
              <a:gd name="connsiteX43" fmla="*/ 3031422 w 3898347"/>
              <a:gd name="connsiteY43" fmla="*/ 3858298 h 4275540"/>
              <a:gd name="connsiteX44" fmla="*/ 2996288 w 3898347"/>
              <a:gd name="connsiteY44" fmla="*/ 3860020 h 4275540"/>
              <a:gd name="connsiteX45" fmla="*/ 2901661 w 3898347"/>
              <a:gd name="connsiteY45" fmla="*/ 3882243 h 4275540"/>
              <a:gd name="connsiteX46" fmla="*/ 2782141 w 3898347"/>
              <a:gd name="connsiteY46" fmla="*/ 3932983 h 4275540"/>
              <a:gd name="connsiteX47" fmla="*/ 2749597 w 3898347"/>
              <a:gd name="connsiteY47" fmla="*/ 3956746 h 4275540"/>
              <a:gd name="connsiteX48" fmla="*/ 2730493 w 3898347"/>
              <a:gd name="connsiteY48" fmla="*/ 3955236 h 4275540"/>
              <a:gd name="connsiteX49" fmla="*/ 2707507 w 3898347"/>
              <a:gd name="connsiteY49" fmla="*/ 3947771 h 4275540"/>
              <a:gd name="connsiteX50" fmla="*/ 2701937 w 3898347"/>
              <a:gd name="connsiteY50" fmla="*/ 3950565 h 4275540"/>
              <a:gd name="connsiteX51" fmla="*/ 2679435 w 3898347"/>
              <a:gd name="connsiteY51" fmla="*/ 3949768 h 4275540"/>
              <a:gd name="connsiteX52" fmla="*/ 2667352 w 3898347"/>
              <a:gd name="connsiteY52" fmla="*/ 3942821 h 4275540"/>
              <a:gd name="connsiteX53" fmla="*/ 2657096 w 3898347"/>
              <a:gd name="connsiteY53" fmla="*/ 3953571 h 4275540"/>
              <a:gd name="connsiteX54" fmla="*/ 2655161 w 3898347"/>
              <a:gd name="connsiteY54" fmla="*/ 3962216 h 4275540"/>
              <a:gd name="connsiteX55" fmla="*/ 2638604 w 3898347"/>
              <a:gd name="connsiteY55" fmla="*/ 3955936 h 4275540"/>
              <a:gd name="connsiteX56" fmla="*/ 2626185 w 3898347"/>
              <a:gd name="connsiteY56" fmla="*/ 3962937 h 4275540"/>
              <a:gd name="connsiteX57" fmla="*/ 2614077 w 3898347"/>
              <a:gd name="connsiteY57" fmla="*/ 3955576 h 4275540"/>
              <a:gd name="connsiteX58" fmla="*/ 2609403 w 3898347"/>
              <a:gd name="connsiteY58" fmla="*/ 3956215 h 4275540"/>
              <a:gd name="connsiteX59" fmla="*/ 2597896 w 3898347"/>
              <a:gd name="connsiteY59" fmla="*/ 3958939 h 4275540"/>
              <a:gd name="connsiteX60" fmla="*/ 2578251 w 3898347"/>
              <a:gd name="connsiteY60" fmla="*/ 3965812 h 4275540"/>
              <a:gd name="connsiteX61" fmla="*/ 2571961 w 3898347"/>
              <a:gd name="connsiteY61" fmla="*/ 3966278 h 4275540"/>
              <a:gd name="connsiteX62" fmla="*/ 2559399 w 3898347"/>
              <a:gd name="connsiteY62" fmla="*/ 3979193 h 4275540"/>
              <a:gd name="connsiteX63" fmla="*/ 2533560 w 3898347"/>
              <a:gd name="connsiteY63" fmla="*/ 3988160 h 4275540"/>
              <a:gd name="connsiteX64" fmla="*/ 2515299 w 3898347"/>
              <a:gd name="connsiteY64" fmla="*/ 4016867 h 4275540"/>
              <a:gd name="connsiteX65" fmla="*/ 2513423 w 3898347"/>
              <a:gd name="connsiteY65" fmla="*/ 4018759 h 4275540"/>
              <a:gd name="connsiteX66" fmla="*/ 2482991 w 3898347"/>
              <a:gd name="connsiteY66" fmla="*/ 4012935 h 4275540"/>
              <a:gd name="connsiteX67" fmla="*/ 2446940 w 3898347"/>
              <a:gd name="connsiteY67" fmla="*/ 4021172 h 4275540"/>
              <a:gd name="connsiteX68" fmla="*/ 2404883 w 3898347"/>
              <a:gd name="connsiteY68" fmla="*/ 4024808 h 4275540"/>
              <a:gd name="connsiteX69" fmla="*/ 2373894 w 3898347"/>
              <a:gd name="connsiteY69" fmla="*/ 4023827 h 4275540"/>
              <a:gd name="connsiteX70" fmla="*/ 2297080 w 3898347"/>
              <a:gd name="connsiteY70" fmla="*/ 4040841 h 4275540"/>
              <a:gd name="connsiteX71" fmla="*/ 2170615 w 3898347"/>
              <a:gd name="connsiteY71" fmla="*/ 4077196 h 4275540"/>
              <a:gd name="connsiteX72" fmla="*/ 2143580 w 3898347"/>
              <a:gd name="connsiteY72" fmla="*/ 4083102 h 4275540"/>
              <a:gd name="connsiteX73" fmla="*/ 2119893 w 3898347"/>
              <a:gd name="connsiteY73" fmla="*/ 4080874 h 4275540"/>
              <a:gd name="connsiteX74" fmla="*/ 2114008 w 3898347"/>
              <a:gd name="connsiteY74" fmla="*/ 4073996 h 4275540"/>
              <a:gd name="connsiteX75" fmla="*/ 2099067 w 3898347"/>
              <a:gd name="connsiteY75" fmla="*/ 4076068 h 4275540"/>
              <a:gd name="connsiteX76" fmla="*/ 2095000 w 3898347"/>
              <a:gd name="connsiteY76" fmla="*/ 4075096 h 4275540"/>
              <a:gd name="connsiteX77" fmla="*/ 2071767 w 3898347"/>
              <a:gd name="connsiteY77" fmla="*/ 4071044 h 4275540"/>
              <a:gd name="connsiteX78" fmla="*/ 2024486 w 3898347"/>
              <a:gd name="connsiteY78" fmla="*/ 4100276 h 4275540"/>
              <a:gd name="connsiteX79" fmla="*/ 1964411 w 3898347"/>
              <a:gd name="connsiteY79" fmla="*/ 4105069 h 4275540"/>
              <a:gd name="connsiteX80" fmla="*/ 1739945 w 3898347"/>
              <a:gd name="connsiteY80" fmla="*/ 4171795 h 4275540"/>
              <a:gd name="connsiteX81" fmla="*/ 1610556 w 3898347"/>
              <a:gd name="connsiteY81" fmla="*/ 4167701 h 4275540"/>
              <a:gd name="connsiteX82" fmla="*/ 1553623 w 3898347"/>
              <a:gd name="connsiteY82" fmla="*/ 4236045 h 4275540"/>
              <a:gd name="connsiteX83" fmla="*/ 1548640 w 3898347"/>
              <a:gd name="connsiteY83" fmla="*/ 4238297 h 4275540"/>
              <a:gd name="connsiteX84" fmla="*/ 1530136 w 3898347"/>
              <a:gd name="connsiteY84" fmla="*/ 4227121 h 4275540"/>
              <a:gd name="connsiteX85" fmla="*/ 1508787 w 3898347"/>
              <a:gd name="connsiteY85" fmla="*/ 4234213 h 4275540"/>
              <a:gd name="connsiteX86" fmla="*/ 1488914 w 3898347"/>
              <a:gd name="connsiteY86" fmla="*/ 4241772 h 4275540"/>
              <a:gd name="connsiteX87" fmla="*/ 1488999 w 3898347"/>
              <a:gd name="connsiteY87" fmla="*/ 4251186 h 4275540"/>
              <a:gd name="connsiteX88" fmla="*/ 1475364 w 3898347"/>
              <a:gd name="connsiteY88" fmla="*/ 4248364 h 4275540"/>
              <a:gd name="connsiteX89" fmla="*/ 1457275 w 3898347"/>
              <a:gd name="connsiteY89" fmla="*/ 4252863 h 4275540"/>
              <a:gd name="connsiteX90" fmla="*/ 1448085 w 3898347"/>
              <a:gd name="connsiteY90" fmla="*/ 4248391 h 4275540"/>
              <a:gd name="connsiteX91" fmla="*/ 1315306 w 3898347"/>
              <a:gd name="connsiteY91" fmla="*/ 4237004 h 4275540"/>
              <a:gd name="connsiteX92" fmla="*/ 1272434 w 3898347"/>
              <a:gd name="connsiteY92" fmla="*/ 4244958 h 4275540"/>
              <a:gd name="connsiteX93" fmla="*/ 1231567 w 3898347"/>
              <a:gd name="connsiteY93" fmla="*/ 4219356 h 4275540"/>
              <a:gd name="connsiteX94" fmla="*/ 1216643 w 3898347"/>
              <a:gd name="connsiteY94" fmla="*/ 4229828 h 4275540"/>
              <a:gd name="connsiteX95" fmla="*/ 1214101 w 3898347"/>
              <a:gd name="connsiteY95" fmla="*/ 4231991 h 4275540"/>
              <a:gd name="connsiteX96" fmla="*/ 1203193 w 3898347"/>
              <a:gd name="connsiteY96" fmla="*/ 4232867 h 4275540"/>
              <a:gd name="connsiteX97" fmla="*/ 1201049 w 3898347"/>
              <a:gd name="connsiteY97" fmla="*/ 4242842 h 4275540"/>
              <a:gd name="connsiteX98" fmla="*/ 1185298 w 3898347"/>
              <a:gd name="connsiteY98" fmla="*/ 4251133 h 4275540"/>
              <a:gd name="connsiteX99" fmla="*/ 1164955 w 3898347"/>
              <a:gd name="connsiteY99" fmla="*/ 4250027 h 4275540"/>
              <a:gd name="connsiteX100" fmla="*/ 1067357 w 3898347"/>
              <a:gd name="connsiteY100" fmla="*/ 4233908 h 4275540"/>
              <a:gd name="connsiteX101" fmla="*/ 1009492 w 3898347"/>
              <a:gd name="connsiteY101" fmla="*/ 4230455 h 4275540"/>
              <a:gd name="connsiteX102" fmla="*/ 988345 w 3898347"/>
              <a:gd name="connsiteY102" fmla="*/ 4238880 h 4275540"/>
              <a:gd name="connsiteX103" fmla="*/ 958251 w 3898347"/>
              <a:gd name="connsiteY103" fmla="*/ 4244100 h 4275540"/>
              <a:gd name="connsiteX104" fmla="*/ 905785 w 3898347"/>
              <a:gd name="connsiteY104" fmla="*/ 4260845 h 4275540"/>
              <a:gd name="connsiteX105" fmla="*/ 834176 w 3898347"/>
              <a:gd name="connsiteY105" fmla="*/ 4270241 h 4275540"/>
              <a:gd name="connsiteX106" fmla="*/ 778474 w 3898347"/>
              <a:gd name="connsiteY106" fmla="*/ 4235526 h 4275540"/>
              <a:gd name="connsiteX107" fmla="*/ 774418 w 3898347"/>
              <a:gd name="connsiteY107" fmla="*/ 4242583 h 4275540"/>
              <a:gd name="connsiteX108" fmla="*/ 737705 w 3898347"/>
              <a:gd name="connsiteY108" fmla="*/ 4238891 h 4275540"/>
              <a:gd name="connsiteX109" fmla="*/ 605027 w 3898347"/>
              <a:gd name="connsiteY109" fmla="*/ 4175863 h 4275540"/>
              <a:gd name="connsiteX110" fmla="*/ 533391 w 3898347"/>
              <a:gd name="connsiteY110" fmla="*/ 4170035 h 4275540"/>
              <a:gd name="connsiteX111" fmla="*/ 508621 w 3898347"/>
              <a:gd name="connsiteY111" fmla="*/ 4176044 h 4275540"/>
              <a:gd name="connsiteX112" fmla="*/ 467082 w 3898347"/>
              <a:gd name="connsiteY112" fmla="*/ 4185616 h 4275540"/>
              <a:gd name="connsiteX113" fmla="*/ 437646 w 3898347"/>
              <a:gd name="connsiteY113" fmla="*/ 4212658 h 4275540"/>
              <a:gd name="connsiteX114" fmla="*/ 402271 w 3898347"/>
              <a:gd name="connsiteY114" fmla="*/ 4212774 h 4275540"/>
              <a:gd name="connsiteX115" fmla="*/ 391968 w 3898347"/>
              <a:gd name="connsiteY115" fmla="*/ 4187073 h 4275540"/>
              <a:gd name="connsiteX116" fmla="*/ 354806 w 3898347"/>
              <a:gd name="connsiteY116" fmla="*/ 4195545 h 4275540"/>
              <a:gd name="connsiteX117" fmla="*/ 298662 w 3898347"/>
              <a:gd name="connsiteY117" fmla="*/ 4211227 h 4275540"/>
              <a:gd name="connsiteX118" fmla="*/ 265740 w 3898347"/>
              <a:gd name="connsiteY118" fmla="*/ 4213623 h 4275540"/>
              <a:gd name="connsiteX119" fmla="*/ 176403 w 3898347"/>
              <a:gd name="connsiteY119" fmla="*/ 4227393 h 4275540"/>
              <a:gd name="connsiteX120" fmla="*/ 82528 w 3898347"/>
              <a:gd name="connsiteY120" fmla="*/ 4275540 h 4275540"/>
              <a:gd name="connsiteX121" fmla="*/ 19464 w 3898347"/>
              <a:gd name="connsiteY121" fmla="*/ 4256103 h 4275540"/>
              <a:gd name="connsiteX122" fmla="*/ 0 w 3898347"/>
              <a:gd name="connsiteY122" fmla="*/ 4221939 h 4275540"/>
              <a:gd name="connsiteX123" fmla="*/ 0 w 3898347"/>
              <a:gd name="connsiteY123" fmla="*/ 15850 h 4275540"/>
              <a:gd name="connsiteX124" fmla="*/ 3898347 w 3898347"/>
              <a:gd name="connsiteY124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05027 w 3898347"/>
              <a:gd name="connsiteY108" fmla="*/ 4175863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27717 w 3898347"/>
              <a:gd name="connsiteY108" fmla="*/ 4207629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85553 w 3898347"/>
              <a:gd name="connsiteY40" fmla="*/ 3859030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53779 w 3898347"/>
              <a:gd name="connsiteY40" fmla="*/ 3848439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33391 w 3898347"/>
              <a:gd name="connsiteY109" fmla="*/ 4170035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53623 w 3898347"/>
              <a:gd name="connsiteY81" fmla="*/ 4236045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42330 w 3898347"/>
              <a:gd name="connsiteY80" fmla="*/ 4174762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64215 w 3898347"/>
              <a:gd name="connsiteY81" fmla="*/ 419014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51302 w 3898347"/>
              <a:gd name="connsiteY92" fmla="*/ 4232513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88999 w 3898347"/>
              <a:gd name="connsiteY86" fmla="*/ 4251186 h 4256103"/>
              <a:gd name="connsiteX87" fmla="*/ 1475364 w 3898347"/>
              <a:gd name="connsiteY87" fmla="*/ 4248364 h 4256103"/>
              <a:gd name="connsiteX88" fmla="*/ 1444118 w 3898347"/>
              <a:gd name="connsiteY88" fmla="*/ 4246285 h 4256103"/>
              <a:gd name="connsiteX89" fmla="*/ 1405326 w 3898347"/>
              <a:gd name="connsiteY89" fmla="*/ 4248391 h 4256103"/>
              <a:gd name="connsiteX90" fmla="*/ 1344909 w 3898347"/>
              <a:gd name="connsiteY90" fmla="*/ 4237004 h 4256103"/>
              <a:gd name="connsiteX91" fmla="*/ 1298748 w 3898347"/>
              <a:gd name="connsiteY91" fmla="*/ 4241669 h 4256103"/>
              <a:gd name="connsiteX92" fmla="*/ 1251302 w 3898347"/>
              <a:gd name="connsiteY92" fmla="*/ 4232513 h 4256103"/>
              <a:gd name="connsiteX93" fmla="*/ 1216643 w 3898347"/>
              <a:gd name="connsiteY93" fmla="*/ 4229828 h 4256103"/>
              <a:gd name="connsiteX94" fmla="*/ 1214101 w 3898347"/>
              <a:gd name="connsiteY94" fmla="*/ 4231991 h 4256103"/>
              <a:gd name="connsiteX95" fmla="*/ 1203193 w 3898347"/>
              <a:gd name="connsiteY95" fmla="*/ 4232867 h 4256103"/>
              <a:gd name="connsiteX96" fmla="*/ 1201049 w 3898347"/>
              <a:gd name="connsiteY96" fmla="*/ 4242842 h 4256103"/>
              <a:gd name="connsiteX97" fmla="*/ 1185298 w 3898347"/>
              <a:gd name="connsiteY97" fmla="*/ 4251133 h 4256103"/>
              <a:gd name="connsiteX98" fmla="*/ 1164955 w 3898347"/>
              <a:gd name="connsiteY98" fmla="*/ 4250027 h 4256103"/>
              <a:gd name="connsiteX99" fmla="*/ 1067357 w 3898347"/>
              <a:gd name="connsiteY99" fmla="*/ 4233908 h 4256103"/>
              <a:gd name="connsiteX100" fmla="*/ 1009492 w 3898347"/>
              <a:gd name="connsiteY100" fmla="*/ 4230455 h 4256103"/>
              <a:gd name="connsiteX101" fmla="*/ 988345 w 3898347"/>
              <a:gd name="connsiteY101" fmla="*/ 4238880 h 4256103"/>
              <a:gd name="connsiteX102" fmla="*/ 958251 w 3898347"/>
              <a:gd name="connsiteY102" fmla="*/ 4244100 h 4256103"/>
              <a:gd name="connsiteX103" fmla="*/ 899207 w 3898347"/>
              <a:gd name="connsiteY103" fmla="*/ 4247688 h 4256103"/>
              <a:gd name="connsiteX104" fmla="*/ 837706 w 3898347"/>
              <a:gd name="connsiteY104" fmla="*/ 4245528 h 4256103"/>
              <a:gd name="connsiteX105" fmla="*/ 778474 w 3898347"/>
              <a:gd name="connsiteY105" fmla="*/ 4235526 h 4256103"/>
              <a:gd name="connsiteX106" fmla="*/ 774418 w 3898347"/>
              <a:gd name="connsiteY106" fmla="*/ 4242583 h 4256103"/>
              <a:gd name="connsiteX107" fmla="*/ 737705 w 3898347"/>
              <a:gd name="connsiteY107" fmla="*/ 4238891 h 4256103"/>
              <a:gd name="connsiteX108" fmla="*/ 641839 w 3898347"/>
              <a:gd name="connsiteY108" fmla="*/ 4211160 h 4256103"/>
              <a:gd name="connsiteX109" fmla="*/ 558105 w 3898347"/>
              <a:gd name="connsiteY109" fmla="*/ 4191218 h 4256103"/>
              <a:gd name="connsiteX110" fmla="*/ 515682 w 3898347"/>
              <a:gd name="connsiteY110" fmla="*/ 4193696 h 4256103"/>
              <a:gd name="connsiteX111" fmla="*/ 467082 w 3898347"/>
              <a:gd name="connsiteY111" fmla="*/ 4185616 h 4256103"/>
              <a:gd name="connsiteX112" fmla="*/ 437646 w 3898347"/>
              <a:gd name="connsiteY112" fmla="*/ 4212658 h 4256103"/>
              <a:gd name="connsiteX113" fmla="*/ 402271 w 3898347"/>
              <a:gd name="connsiteY113" fmla="*/ 4212774 h 4256103"/>
              <a:gd name="connsiteX114" fmla="*/ 384907 w 3898347"/>
              <a:gd name="connsiteY114" fmla="*/ 4201195 h 4256103"/>
              <a:gd name="connsiteX115" fmla="*/ 337154 w 3898347"/>
              <a:gd name="connsiteY115" fmla="*/ 4206136 h 4256103"/>
              <a:gd name="connsiteX116" fmla="*/ 298662 w 3898347"/>
              <a:gd name="connsiteY116" fmla="*/ 4211227 h 4256103"/>
              <a:gd name="connsiteX117" fmla="*/ 265740 w 3898347"/>
              <a:gd name="connsiteY117" fmla="*/ 4213623 h 4256103"/>
              <a:gd name="connsiteX118" fmla="*/ 176403 w 3898347"/>
              <a:gd name="connsiteY118" fmla="*/ 4227393 h 4256103"/>
              <a:gd name="connsiteX119" fmla="*/ 82528 w 3898347"/>
              <a:gd name="connsiteY119" fmla="*/ 4243774 h 4256103"/>
              <a:gd name="connsiteX120" fmla="*/ 19464 w 3898347"/>
              <a:gd name="connsiteY120" fmla="*/ 4256103 h 4256103"/>
              <a:gd name="connsiteX121" fmla="*/ 0 w 3898347"/>
              <a:gd name="connsiteY121" fmla="*/ 4221939 h 4256103"/>
              <a:gd name="connsiteX122" fmla="*/ 0 w 3898347"/>
              <a:gd name="connsiteY122" fmla="*/ 15850 h 4256103"/>
              <a:gd name="connsiteX123" fmla="*/ 3898347 w 3898347"/>
              <a:gd name="connsiteY123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75364 w 3898347"/>
              <a:gd name="connsiteY86" fmla="*/ 4248364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79157 w 3898347"/>
              <a:gd name="connsiteY2" fmla="*/ 3836240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3898347" h="4256103">
                <a:moveTo>
                  <a:pt x="3898347" y="0"/>
                </a:moveTo>
                <a:lnTo>
                  <a:pt x="3898347" y="3834445"/>
                </a:lnTo>
                <a:lnTo>
                  <a:pt x="3879157" y="3836240"/>
                </a:lnTo>
                <a:cubicBezTo>
                  <a:pt x="3885307" y="3798226"/>
                  <a:pt x="3856203" y="3861184"/>
                  <a:pt x="3851953" y="3816140"/>
                </a:cubicBezTo>
                <a:cubicBezTo>
                  <a:pt x="3846568" y="3817958"/>
                  <a:pt x="3841484" y="3807983"/>
                  <a:pt x="3836418" y="3811513"/>
                </a:cubicBezTo>
                <a:lnTo>
                  <a:pt x="3833758" y="3813341"/>
                </a:lnTo>
                <a:lnTo>
                  <a:pt x="3822673" y="3812913"/>
                </a:lnTo>
                <a:lnTo>
                  <a:pt x="3820104" y="3822466"/>
                </a:lnTo>
                <a:lnTo>
                  <a:pt x="3777502" y="3828757"/>
                </a:lnTo>
                <a:cubicBezTo>
                  <a:pt x="3762474" y="3827577"/>
                  <a:pt x="3742902" y="3817662"/>
                  <a:pt x="3729936" y="3815386"/>
                </a:cubicBezTo>
                <a:lnTo>
                  <a:pt x="3726018" y="3815100"/>
                </a:lnTo>
                <a:lnTo>
                  <a:pt x="3725413" y="3814615"/>
                </a:lnTo>
                <a:cubicBezTo>
                  <a:pt x="3721569" y="3812283"/>
                  <a:pt x="3717711" y="3810892"/>
                  <a:pt x="3713801" y="3811018"/>
                </a:cubicBezTo>
                <a:lnTo>
                  <a:pt x="3709087" y="3813195"/>
                </a:lnTo>
                <a:lnTo>
                  <a:pt x="3698038" y="3806182"/>
                </a:lnTo>
                <a:lnTo>
                  <a:pt x="3662227" y="3807761"/>
                </a:lnTo>
                <a:lnTo>
                  <a:pt x="3659872" y="3805524"/>
                </a:lnTo>
                <a:cubicBezTo>
                  <a:pt x="3654837" y="3800238"/>
                  <a:pt x="3649779" y="3795747"/>
                  <a:pt x="3643454" y="3794831"/>
                </a:cubicBezTo>
                <a:lnTo>
                  <a:pt x="3624789" y="3803185"/>
                </a:lnTo>
                <a:lnTo>
                  <a:pt x="3602327" y="3794616"/>
                </a:lnTo>
                <a:lnTo>
                  <a:pt x="3596645" y="3797108"/>
                </a:lnTo>
                <a:cubicBezTo>
                  <a:pt x="3586358" y="3794741"/>
                  <a:pt x="3572046" y="3779403"/>
                  <a:pt x="3574144" y="3795108"/>
                </a:cubicBezTo>
                <a:lnTo>
                  <a:pt x="3562310" y="3787534"/>
                </a:lnTo>
                <a:lnTo>
                  <a:pt x="3551635" y="3797705"/>
                </a:lnTo>
                <a:lnTo>
                  <a:pt x="3542668" y="3803283"/>
                </a:lnTo>
                <a:lnTo>
                  <a:pt x="3533033" y="3799071"/>
                </a:lnTo>
                <a:lnTo>
                  <a:pt x="3521726" y="3804691"/>
                </a:lnTo>
                <a:lnTo>
                  <a:pt x="3520080" y="3805210"/>
                </a:lnTo>
                <a:lnTo>
                  <a:pt x="3508491" y="3797398"/>
                </a:lnTo>
                <a:lnTo>
                  <a:pt x="3503787" y="3797787"/>
                </a:lnTo>
                <a:lnTo>
                  <a:pt x="3492165" y="3799887"/>
                </a:lnTo>
                <a:cubicBezTo>
                  <a:pt x="3486252" y="3801787"/>
                  <a:pt x="3479649" y="3804176"/>
                  <a:pt x="3472233" y="3805682"/>
                </a:cubicBezTo>
                <a:lnTo>
                  <a:pt x="3465921" y="3805814"/>
                </a:lnTo>
                <a:lnTo>
                  <a:pt x="3455541" y="3815505"/>
                </a:lnTo>
                <a:lnTo>
                  <a:pt x="3429027" y="3816906"/>
                </a:lnTo>
                <a:cubicBezTo>
                  <a:pt x="3408521" y="3817753"/>
                  <a:pt x="3388898" y="3819475"/>
                  <a:pt x="3369507" y="3825563"/>
                </a:cubicBezTo>
                <a:cubicBezTo>
                  <a:pt x="3353730" y="3819534"/>
                  <a:pt x="3338870" y="3818175"/>
                  <a:pt x="3324491" y="3832006"/>
                </a:cubicBezTo>
                <a:cubicBezTo>
                  <a:pt x="3281706" y="3833409"/>
                  <a:pt x="3271319" y="3817569"/>
                  <a:pt x="3244235" y="3834376"/>
                </a:cubicBezTo>
                <a:cubicBezTo>
                  <a:pt x="3236206" y="3826142"/>
                  <a:pt x="3230700" y="3821848"/>
                  <a:pt x="3226507" y="3820131"/>
                </a:cubicBezTo>
                <a:cubicBezTo>
                  <a:pt x="3213924" y="3814979"/>
                  <a:pt x="3213172" y="3833011"/>
                  <a:pt x="3191688" y="3837359"/>
                </a:cubicBezTo>
                <a:cubicBezTo>
                  <a:pt x="3168723" y="3844588"/>
                  <a:pt x="3175642" y="3846041"/>
                  <a:pt x="3153779" y="3848439"/>
                </a:cubicBezTo>
                <a:cubicBezTo>
                  <a:pt x="3136862" y="3851385"/>
                  <a:pt x="3115876" y="3855158"/>
                  <a:pt x="3090188" y="3855036"/>
                </a:cubicBezTo>
                <a:cubicBezTo>
                  <a:pt x="3066058" y="3880979"/>
                  <a:pt x="3059981" y="3849823"/>
                  <a:pt x="3031422" y="3858298"/>
                </a:cubicBezTo>
                <a:cubicBezTo>
                  <a:pt x="3017157" y="3868236"/>
                  <a:pt x="3007595" y="3870098"/>
                  <a:pt x="2996288" y="3860020"/>
                </a:cubicBezTo>
                <a:cubicBezTo>
                  <a:pt x="2930242" y="3908295"/>
                  <a:pt x="2959927" y="3862932"/>
                  <a:pt x="2901661" y="3882243"/>
                </a:cubicBezTo>
                <a:cubicBezTo>
                  <a:pt x="2863654" y="3897291"/>
                  <a:pt x="2822551" y="3908676"/>
                  <a:pt x="2782141" y="3932983"/>
                </a:cubicBezTo>
                <a:lnTo>
                  <a:pt x="2749597" y="3956746"/>
                </a:lnTo>
                <a:lnTo>
                  <a:pt x="2730493" y="3955236"/>
                </a:lnTo>
                <a:lnTo>
                  <a:pt x="2707507" y="3947771"/>
                </a:lnTo>
                <a:lnTo>
                  <a:pt x="2701937" y="3950565"/>
                </a:lnTo>
                <a:cubicBezTo>
                  <a:pt x="2691594" y="3948746"/>
                  <a:pt x="2676749" y="3934159"/>
                  <a:pt x="2679435" y="3949768"/>
                </a:cubicBezTo>
                <a:lnTo>
                  <a:pt x="2667352" y="3942821"/>
                </a:lnTo>
                <a:lnTo>
                  <a:pt x="2657096" y="3953571"/>
                </a:lnTo>
                <a:cubicBezTo>
                  <a:pt x="2656117" y="3956261"/>
                  <a:pt x="2655464" y="3959177"/>
                  <a:pt x="2655161" y="3962216"/>
                </a:cubicBezTo>
                <a:lnTo>
                  <a:pt x="2638604" y="3955936"/>
                </a:lnTo>
                <a:lnTo>
                  <a:pt x="2626185" y="3962937"/>
                </a:lnTo>
                <a:lnTo>
                  <a:pt x="2614077" y="3955576"/>
                </a:lnTo>
                <a:lnTo>
                  <a:pt x="2609403" y="3956215"/>
                </a:lnTo>
                <a:lnTo>
                  <a:pt x="2597896" y="3958939"/>
                </a:lnTo>
                <a:cubicBezTo>
                  <a:pt x="2592077" y="3961159"/>
                  <a:pt x="2585584" y="3963907"/>
                  <a:pt x="2578251" y="3965812"/>
                </a:cubicBezTo>
                <a:lnTo>
                  <a:pt x="2571961" y="3966278"/>
                </a:lnTo>
                <a:lnTo>
                  <a:pt x="2559399" y="3979193"/>
                </a:lnTo>
                <a:cubicBezTo>
                  <a:pt x="2550305" y="3989010"/>
                  <a:pt x="2543019" y="3995469"/>
                  <a:pt x="2533560" y="3988160"/>
                </a:cubicBezTo>
                <a:cubicBezTo>
                  <a:pt x="2526682" y="3994363"/>
                  <a:pt x="2521563" y="4007257"/>
                  <a:pt x="2515299" y="4016867"/>
                </a:cubicBezTo>
                <a:lnTo>
                  <a:pt x="2513423" y="4018759"/>
                </a:lnTo>
                <a:lnTo>
                  <a:pt x="2482991" y="4012935"/>
                </a:lnTo>
                <a:cubicBezTo>
                  <a:pt x="2469558" y="4010479"/>
                  <a:pt x="2456714" y="4010658"/>
                  <a:pt x="2446940" y="4021172"/>
                </a:cubicBezTo>
                <a:cubicBezTo>
                  <a:pt x="2445490" y="4004762"/>
                  <a:pt x="2418263" y="4035043"/>
                  <a:pt x="2404883" y="4024808"/>
                </a:cubicBezTo>
                <a:cubicBezTo>
                  <a:pt x="2395527" y="4015768"/>
                  <a:pt x="2385089" y="4022846"/>
                  <a:pt x="2373894" y="4023827"/>
                </a:cubicBezTo>
                <a:cubicBezTo>
                  <a:pt x="2360273" y="4016866"/>
                  <a:pt x="2310801" y="4031114"/>
                  <a:pt x="2297080" y="4040841"/>
                </a:cubicBezTo>
                <a:cubicBezTo>
                  <a:pt x="2262890" y="4074342"/>
                  <a:pt x="2198735" y="4051487"/>
                  <a:pt x="2170615" y="4077196"/>
                </a:cubicBezTo>
                <a:cubicBezTo>
                  <a:pt x="2161158" y="4081087"/>
                  <a:pt x="2152190" y="4082780"/>
                  <a:pt x="2143580" y="4083102"/>
                </a:cubicBezTo>
                <a:lnTo>
                  <a:pt x="2119893" y="4080874"/>
                </a:lnTo>
                <a:lnTo>
                  <a:pt x="2114008" y="4073996"/>
                </a:lnTo>
                <a:lnTo>
                  <a:pt x="2099067" y="4076068"/>
                </a:lnTo>
                <a:lnTo>
                  <a:pt x="2095000" y="4075096"/>
                </a:lnTo>
                <a:cubicBezTo>
                  <a:pt x="2087230" y="4073204"/>
                  <a:pt x="2079536" y="4071577"/>
                  <a:pt x="2071767" y="4071044"/>
                </a:cubicBezTo>
                <a:cubicBezTo>
                  <a:pt x="2077287" y="4106066"/>
                  <a:pt x="2006612" y="4072253"/>
                  <a:pt x="2024486" y="4100276"/>
                </a:cubicBezTo>
                <a:cubicBezTo>
                  <a:pt x="1982770" y="4103418"/>
                  <a:pt x="1990990" y="4145711"/>
                  <a:pt x="1944675" y="4121515"/>
                </a:cubicBezTo>
                <a:cubicBezTo>
                  <a:pt x="1876432" y="4151801"/>
                  <a:pt x="1796287" y="4126915"/>
                  <a:pt x="1739945" y="4171795"/>
                </a:cubicBezTo>
                <a:cubicBezTo>
                  <a:pt x="1680970" y="4182234"/>
                  <a:pt x="1693119" y="4173922"/>
                  <a:pt x="1662065" y="4184630"/>
                </a:cubicBezTo>
                <a:cubicBezTo>
                  <a:pt x="1658816" y="4205398"/>
                  <a:pt x="1624608" y="4174561"/>
                  <a:pt x="1595989" y="4193679"/>
                </a:cubicBezTo>
                <a:lnTo>
                  <a:pt x="1559231" y="4195932"/>
                </a:lnTo>
                <a:lnTo>
                  <a:pt x="1537197" y="4209468"/>
                </a:lnTo>
                <a:cubicBezTo>
                  <a:pt x="1524267" y="4212789"/>
                  <a:pt x="1508603" y="4203060"/>
                  <a:pt x="1508787" y="4230924"/>
                </a:cubicBezTo>
                <a:cubicBezTo>
                  <a:pt x="1500688" y="4227785"/>
                  <a:pt x="1493126" y="4234837"/>
                  <a:pt x="1488914" y="4241772"/>
                </a:cubicBezTo>
                <a:cubicBezTo>
                  <a:pt x="1483344" y="4244130"/>
                  <a:pt x="1472963" y="4244323"/>
                  <a:pt x="1465497" y="4245075"/>
                </a:cubicBezTo>
                <a:lnTo>
                  <a:pt x="1444118" y="4246285"/>
                </a:lnTo>
                <a:lnTo>
                  <a:pt x="1405326" y="4248391"/>
                </a:lnTo>
                <a:cubicBezTo>
                  <a:pt x="1362233" y="4238681"/>
                  <a:pt x="1386645" y="4253541"/>
                  <a:pt x="1344909" y="4237004"/>
                </a:cubicBezTo>
                <a:cubicBezTo>
                  <a:pt x="1319660" y="4278048"/>
                  <a:pt x="1328465" y="4235908"/>
                  <a:pt x="1298748" y="4241669"/>
                </a:cubicBezTo>
                <a:cubicBezTo>
                  <a:pt x="1303263" y="4202446"/>
                  <a:pt x="1257287" y="4277634"/>
                  <a:pt x="1251302" y="4232513"/>
                </a:cubicBezTo>
                <a:cubicBezTo>
                  <a:pt x="1246083" y="4234987"/>
                  <a:pt x="1221483" y="4225653"/>
                  <a:pt x="1216643" y="4229828"/>
                </a:cubicBezTo>
                <a:lnTo>
                  <a:pt x="1214101" y="4231991"/>
                </a:lnTo>
                <a:lnTo>
                  <a:pt x="1203193" y="4232867"/>
                </a:lnTo>
                <a:lnTo>
                  <a:pt x="1201049" y="4242842"/>
                </a:lnTo>
                <a:lnTo>
                  <a:pt x="1185298" y="4251133"/>
                </a:lnTo>
                <a:cubicBezTo>
                  <a:pt x="1179255" y="4252733"/>
                  <a:pt x="1172580" y="4252698"/>
                  <a:pt x="1164955" y="4250027"/>
                </a:cubicBezTo>
                <a:cubicBezTo>
                  <a:pt x="1138322" y="4224376"/>
                  <a:pt x="1100363" y="4267890"/>
                  <a:pt x="1067357" y="4233908"/>
                </a:cubicBezTo>
                <a:cubicBezTo>
                  <a:pt x="1055150" y="4224918"/>
                  <a:pt x="1016960" y="4218576"/>
                  <a:pt x="1009492" y="4230455"/>
                </a:cubicBezTo>
                <a:cubicBezTo>
                  <a:pt x="1001480" y="4231829"/>
                  <a:pt x="992281" y="4225396"/>
                  <a:pt x="988345" y="4238880"/>
                </a:cubicBezTo>
                <a:cubicBezTo>
                  <a:pt x="981958" y="4254801"/>
                  <a:pt x="954663" y="4223227"/>
                  <a:pt x="958251" y="4244100"/>
                </a:cubicBezTo>
                <a:cubicBezTo>
                  <a:pt x="938858" y="4222336"/>
                  <a:pt x="915951" y="4241975"/>
                  <a:pt x="899207" y="4247688"/>
                </a:cubicBezTo>
                <a:cubicBezTo>
                  <a:pt x="884002" y="4226854"/>
                  <a:pt x="873981" y="4247833"/>
                  <a:pt x="837706" y="4245528"/>
                </a:cubicBezTo>
                <a:cubicBezTo>
                  <a:pt x="821001" y="4221598"/>
                  <a:pt x="809746" y="4268977"/>
                  <a:pt x="778474" y="4235526"/>
                </a:cubicBezTo>
                <a:cubicBezTo>
                  <a:pt x="777421" y="4238161"/>
                  <a:pt x="776057" y="4240538"/>
                  <a:pt x="774418" y="4242583"/>
                </a:cubicBezTo>
                <a:cubicBezTo>
                  <a:pt x="764902" y="4254463"/>
                  <a:pt x="748468" y="4252810"/>
                  <a:pt x="737705" y="4238891"/>
                </a:cubicBezTo>
                <a:cubicBezTo>
                  <a:pt x="688302" y="4193107"/>
                  <a:pt x="682485" y="4224501"/>
                  <a:pt x="641839" y="4211160"/>
                </a:cubicBezTo>
                <a:cubicBezTo>
                  <a:pt x="596156" y="4200529"/>
                  <a:pt x="617273" y="4236299"/>
                  <a:pt x="558105" y="4191218"/>
                </a:cubicBezTo>
                <a:cubicBezTo>
                  <a:pt x="553107" y="4206459"/>
                  <a:pt x="528323" y="4202818"/>
                  <a:pt x="515682" y="4193696"/>
                </a:cubicBezTo>
                <a:cubicBezTo>
                  <a:pt x="493567" y="4189726"/>
                  <a:pt x="491022" y="4212483"/>
                  <a:pt x="467082" y="4185616"/>
                </a:cubicBezTo>
                <a:cubicBezTo>
                  <a:pt x="472585" y="4207692"/>
                  <a:pt x="425896" y="4188982"/>
                  <a:pt x="437646" y="4212658"/>
                </a:cubicBezTo>
                <a:cubicBezTo>
                  <a:pt x="424682" y="4230622"/>
                  <a:pt x="415313" y="4197369"/>
                  <a:pt x="402271" y="4212774"/>
                </a:cubicBezTo>
                <a:cubicBezTo>
                  <a:pt x="386486" y="4214846"/>
                  <a:pt x="402806" y="4204907"/>
                  <a:pt x="384907" y="4201195"/>
                </a:cubicBezTo>
                <a:cubicBezTo>
                  <a:pt x="363484" y="4200591"/>
                  <a:pt x="360732" y="4185695"/>
                  <a:pt x="337154" y="4206136"/>
                </a:cubicBezTo>
                <a:cubicBezTo>
                  <a:pt x="313728" y="4191390"/>
                  <a:pt x="328632" y="4203044"/>
                  <a:pt x="298662" y="4211227"/>
                </a:cubicBezTo>
                <a:cubicBezTo>
                  <a:pt x="284852" y="4197257"/>
                  <a:pt x="274958" y="4202411"/>
                  <a:pt x="265740" y="4213623"/>
                </a:cubicBezTo>
                <a:cubicBezTo>
                  <a:pt x="235520" y="4207388"/>
                  <a:pt x="209548" y="4223241"/>
                  <a:pt x="176403" y="4227393"/>
                </a:cubicBezTo>
                <a:cubicBezTo>
                  <a:pt x="138304" y="4239982"/>
                  <a:pt x="110954" y="4232182"/>
                  <a:pt x="82528" y="4243774"/>
                </a:cubicBezTo>
                <a:cubicBezTo>
                  <a:pt x="48751" y="4221865"/>
                  <a:pt x="39523" y="4251971"/>
                  <a:pt x="19464" y="4256103"/>
                </a:cubicBezTo>
                <a:lnTo>
                  <a:pt x="0" y="4221939"/>
                </a:lnTo>
                <a:lnTo>
                  <a:pt x="0" y="15850"/>
                </a:lnTo>
                <a:lnTo>
                  <a:pt x="389834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2E90D-D6E5-4DF0-305E-BD413B00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089" y="1039840"/>
            <a:ext cx="3401183" cy="2389958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  <a:t>Student name and number: Zlatina </a:t>
            </a:r>
            <a:r>
              <a:rPr lang="en-GB" sz="1300" spc="0" dirty="0" err="1">
                <a:latin typeface="Arial" panose="020B0604020202020204" pitchFamily="34" charset="0"/>
                <a:cs typeface="Arial" panose="020B0604020202020204" pitchFamily="34" charset="0"/>
              </a:rPr>
              <a:t>zhecheva</a:t>
            </a:r>
            <a: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  <a:t> Belcheva (2025319)</a:t>
            </a:r>
            <a:b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  <a:t>lecturer: Rebecca </a:t>
            </a:r>
            <a:r>
              <a:rPr lang="en-GB" sz="1300" spc="0" dirty="0" err="1">
                <a:latin typeface="Arial" panose="020B0604020202020204" pitchFamily="34" charset="0"/>
                <a:cs typeface="Arial" panose="020B0604020202020204" pitchFamily="34" charset="0"/>
              </a:rPr>
              <a:t>stewart</a:t>
            </a:r>
            <a:b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  <a:t>module name: Psychology for health and social care</a:t>
            </a:r>
            <a:b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  <a:t>module code: bmhp4003</a:t>
            </a:r>
            <a:b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  <a:t>task: why is psychology important when working as health visitor?</a:t>
            </a:r>
            <a:br>
              <a:rPr lang="en-GB" sz="13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spc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spc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DDCE5572-4319-4D42-813F-C8C69C08C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94542">
            <a:off x="1791736" y="491177"/>
            <a:ext cx="1149890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970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1CE2CF7-D5AA-4464-AC91-9ED1EA5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CD0EB5-DA89-93B5-A482-691022B46546}"/>
              </a:ext>
            </a:extLst>
          </p:cNvPr>
          <p:cNvSpPr txBox="1"/>
          <p:nvPr/>
        </p:nvSpPr>
        <p:spPr>
          <a:xfrm>
            <a:off x="5177859" y="609601"/>
            <a:ext cx="5683623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cap="all" spc="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rPr>
              <a:t>Introduction</a:t>
            </a:r>
          </a:p>
        </p:txBody>
      </p:sp>
      <p:pic>
        <p:nvPicPr>
          <p:cNvPr id="6" name="Picture 5" descr="A baby sitting in a swing&#10;&#10;Description automatically generated with medium confidence">
            <a:extLst>
              <a:ext uri="{FF2B5EF4-FFF2-40B4-BE49-F238E27FC236}">
                <a16:creationId xmlns:a16="http://schemas.microsoft.com/office/drawing/2014/main" id="{1E250D24-FE04-7756-A204-F3290576966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2" b="175"/>
          <a:stretch/>
        </p:blipFill>
        <p:spPr>
          <a:xfrm>
            <a:off x="20" y="2"/>
            <a:ext cx="4585628" cy="6857998"/>
          </a:xfrm>
          <a:custGeom>
            <a:avLst/>
            <a:gdLst/>
            <a:ahLst/>
            <a:cxnLst/>
            <a:rect l="l" t="t" r="r" b="b"/>
            <a:pathLst>
              <a:path w="4585648" h="6857998">
                <a:moveTo>
                  <a:pt x="0" y="0"/>
                </a:moveTo>
                <a:lnTo>
                  <a:pt x="3944047" y="0"/>
                </a:lnTo>
                <a:lnTo>
                  <a:pt x="3944688" y="10340"/>
                </a:lnTo>
                <a:cubicBezTo>
                  <a:pt x="3965528" y="36732"/>
                  <a:pt x="3945672" y="53579"/>
                  <a:pt x="3950304" y="81398"/>
                </a:cubicBezTo>
                <a:cubicBezTo>
                  <a:pt x="3979668" y="102733"/>
                  <a:pt x="3935739" y="103225"/>
                  <a:pt x="3930579" y="118301"/>
                </a:cubicBezTo>
                <a:lnTo>
                  <a:pt x="3930846" y="122373"/>
                </a:lnTo>
                <a:lnTo>
                  <a:pt x="3937038" y="132397"/>
                </a:lnTo>
                <a:lnTo>
                  <a:pt x="3940265" y="135982"/>
                </a:lnTo>
                <a:cubicBezTo>
                  <a:pt x="3942154" y="138523"/>
                  <a:pt x="3942977" y="140298"/>
                  <a:pt x="3943073" y="141620"/>
                </a:cubicBezTo>
                <a:cubicBezTo>
                  <a:pt x="3942998" y="141685"/>
                  <a:pt x="3942926" y="141751"/>
                  <a:pt x="3942854" y="141816"/>
                </a:cubicBezTo>
                <a:lnTo>
                  <a:pt x="3946045" y="146983"/>
                </a:lnTo>
                <a:cubicBezTo>
                  <a:pt x="3952085" y="155570"/>
                  <a:pt x="3958585" y="163800"/>
                  <a:pt x="3965281" y="171535"/>
                </a:cubicBezTo>
                <a:cubicBezTo>
                  <a:pt x="3952744" y="181711"/>
                  <a:pt x="3987015" y="208379"/>
                  <a:pt x="3955100" y="211093"/>
                </a:cubicBezTo>
                <a:cubicBezTo>
                  <a:pt x="3963231" y="221704"/>
                  <a:pt x="3979172" y="225918"/>
                  <a:pt x="3957453" y="226143"/>
                </a:cubicBezTo>
                <a:cubicBezTo>
                  <a:pt x="3959561" y="229747"/>
                  <a:pt x="3959011" y="232340"/>
                  <a:pt x="3957179" y="234484"/>
                </a:cubicBezTo>
                <a:lnTo>
                  <a:pt x="3956175" y="235199"/>
                </a:lnTo>
                <a:lnTo>
                  <a:pt x="3974755" y="258709"/>
                </a:lnTo>
                <a:cubicBezTo>
                  <a:pt x="3974810" y="259903"/>
                  <a:pt x="3974864" y="261097"/>
                  <a:pt x="3974919" y="262291"/>
                </a:cubicBezTo>
                <a:lnTo>
                  <a:pt x="3989981" y="277023"/>
                </a:lnTo>
                <a:lnTo>
                  <a:pt x="3996191" y="284947"/>
                </a:lnTo>
                <a:lnTo>
                  <a:pt x="4001190" y="286536"/>
                </a:lnTo>
                <a:cubicBezTo>
                  <a:pt x="4004786" y="288616"/>
                  <a:pt x="4007623" y="292056"/>
                  <a:pt x="4008705" y="298565"/>
                </a:cubicBezTo>
                <a:cubicBezTo>
                  <a:pt x="4008585" y="299108"/>
                  <a:pt x="4008465" y="299650"/>
                  <a:pt x="4008344" y="300194"/>
                </a:cubicBezTo>
                <a:lnTo>
                  <a:pt x="4019098" y="309203"/>
                </a:lnTo>
                <a:cubicBezTo>
                  <a:pt x="4023353" y="311943"/>
                  <a:pt x="4028131" y="314172"/>
                  <a:pt x="4033618" y="315650"/>
                </a:cubicBezTo>
                <a:cubicBezTo>
                  <a:pt x="4027964" y="354775"/>
                  <a:pt x="4065415" y="383133"/>
                  <a:pt x="4080284" y="421400"/>
                </a:cubicBezTo>
                <a:cubicBezTo>
                  <a:pt x="4052614" y="444764"/>
                  <a:pt x="4129047" y="500739"/>
                  <a:pt x="4168461" y="503092"/>
                </a:cubicBezTo>
                <a:cubicBezTo>
                  <a:pt x="4128023" y="511488"/>
                  <a:pt x="4257167" y="577423"/>
                  <a:pt x="4192557" y="560735"/>
                </a:cubicBezTo>
                <a:cubicBezTo>
                  <a:pt x="4202585" y="572893"/>
                  <a:pt x="4193454" y="589341"/>
                  <a:pt x="4176910" y="584674"/>
                </a:cubicBezTo>
                <a:cubicBezTo>
                  <a:pt x="4224177" y="618252"/>
                  <a:pt x="4225772" y="681450"/>
                  <a:pt x="4260533" y="723119"/>
                </a:cubicBezTo>
                <a:cubicBezTo>
                  <a:pt x="4242328" y="753272"/>
                  <a:pt x="4263820" y="734604"/>
                  <a:pt x="4270711" y="760720"/>
                </a:cubicBezTo>
                <a:cubicBezTo>
                  <a:pt x="4295191" y="748303"/>
                  <a:pt x="4270314" y="794183"/>
                  <a:pt x="4302509" y="789247"/>
                </a:cubicBezTo>
                <a:cubicBezTo>
                  <a:pt x="4302741" y="794159"/>
                  <a:pt x="4301954" y="799070"/>
                  <a:pt x="4300921" y="804034"/>
                </a:cubicBezTo>
                <a:cubicBezTo>
                  <a:pt x="4300749" y="804900"/>
                  <a:pt x="4300572" y="805767"/>
                  <a:pt x="4300400" y="806635"/>
                </a:cubicBezTo>
                <a:lnTo>
                  <a:pt x="4303753" y="815950"/>
                </a:lnTo>
                <a:lnTo>
                  <a:pt x="4297888" y="819940"/>
                </a:lnTo>
                <a:cubicBezTo>
                  <a:pt x="4297944" y="824938"/>
                  <a:pt x="4297999" y="829937"/>
                  <a:pt x="4298055" y="834935"/>
                </a:cubicBezTo>
                <a:cubicBezTo>
                  <a:pt x="4299172" y="840340"/>
                  <a:pt x="4301603" y="845911"/>
                  <a:pt x="4306135" y="851700"/>
                </a:cubicBezTo>
                <a:cubicBezTo>
                  <a:pt x="4332817" y="868320"/>
                  <a:pt x="4317557" y="909641"/>
                  <a:pt x="4352091" y="929754"/>
                </a:cubicBezTo>
                <a:cubicBezTo>
                  <a:pt x="4362479" y="937980"/>
                  <a:pt x="4380484" y="968513"/>
                  <a:pt x="4375270" y="977376"/>
                </a:cubicBezTo>
                <a:cubicBezTo>
                  <a:pt x="4377250" y="984377"/>
                  <a:pt x="4384849" y="990651"/>
                  <a:pt x="4377297" y="996912"/>
                </a:cubicBezTo>
                <a:cubicBezTo>
                  <a:pt x="4369005" y="1005760"/>
                  <a:pt x="4399874" y="1021625"/>
                  <a:pt x="4384684" y="1023223"/>
                </a:cubicBezTo>
                <a:cubicBezTo>
                  <a:pt x="4406172" y="1034643"/>
                  <a:pt x="4390237" y="1055523"/>
                  <a:pt x="4392472" y="1070780"/>
                </a:cubicBezTo>
                <a:cubicBezTo>
                  <a:pt x="4411832" y="1078905"/>
                  <a:pt x="4397439" y="1102903"/>
                  <a:pt x="4412067" y="1132722"/>
                </a:cubicBezTo>
                <a:cubicBezTo>
                  <a:pt x="4434025" y="1141419"/>
                  <a:pt x="4421728" y="1152870"/>
                  <a:pt x="4455281" y="1171648"/>
                </a:cubicBezTo>
                <a:cubicBezTo>
                  <a:pt x="4453907" y="1173110"/>
                  <a:pt x="4452815" y="1174775"/>
                  <a:pt x="4452047" y="1176593"/>
                </a:cubicBezTo>
                <a:cubicBezTo>
                  <a:pt x="4447572" y="1187166"/>
                  <a:pt x="4454607" y="1200545"/>
                  <a:pt x="4467755" y="1206479"/>
                </a:cubicBezTo>
                <a:lnTo>
                  <a:pt x="4498518" y="1230184"/>
                </a:lnTo>
                <a:lnTo>
                  <a:pt x="4503988" y="1239714"/>
                </a:lnTo>
                <a:cubicBezTo>
                  <a:pt x="4506730" y="1246063"/>
                  <a:pt x="4507415" y="1251722"/>
                  <a:pt x="4506821" y="1256926"/>
                </a:cubicBezTo>
                <a:lnTo>
                  <a:pt x="4502210" y="1270678"/>
                </a:lnTo>
                <a:lnTo>
                  <a:pt x="4494994" y="1272955"/>
                </a:lnTo>
                <a:lnTo>
                  <a:pt x="4495424" y="1282254"/>
                </a:lnTo>
                <a:lnTo>
                  <a:pt x="4494064" y="1284511"/>
                </a:lnTo>
                <a:cubicBezTo>
                  <a:pt x="4491436" y="1288808"/>
                  <a:pt x="4489075" y="1293117"/>
                  <a:pt x="4487745" y="1297660"/>
                </a:cubicBezTo>
                <a:cubicBezTo>
                  <a:pt x="4521914" y="1300656"/>
                  <a:pt x="4482088" y="1336801"/>
                  <a:pt x="4510831" y="1331158"/>
                </a:cubicBezTo>
                <a:cubicBezTo>
                  <a:pt x="4509485" y="1356644"/>
                  <a:pt x="4537196" y="1344587"/>
                  <a:pt x="4509149" y="1367911"/>
                </a:cubicBezTo>
                <a:cubicBezTo>
                  <a:pt x="4525575" y="1402569"/>
                  <a:pt x="4519252" y="1443943"/>
                  <a:pt x="4530734" y="1480066"/>
                </a:cubicBezTo>
                <a:lnTo>
                  <a:pt x="4531332" y="1481140"/>
                </a:lnTo>
                <a:lnTo>
                  <a:pt x="4523757" y="1500827"/>
                </a:lnTo>
                <a:lnTo>
                  <a:pt x="4517749" y="1528834"/>
                </a:lnTo>
                <a:lnTo>
                  <a:pt x="4510978" y="1526104"/>
                </a:lnTo>
                <a:cubicBezTo>
                  <a:pt x="4505305" y="1525236"/>
                  <a:pt x="4507721" y="1530251"/>
                  <a:pt x="4513177" y="1537822"/>
                </a:cubicBezTo>
                <a:lnTo>
                  <a:pt x="4515243" y="1540521"/>
                </a:lnTo>
                <a:lnTo>
                  <a:pt x="4514146" y="1545627"/>
                </a:lnTo>
                <a:cubicBezTo>
                  <a:pt x="4512031" y="1559801"/>
                  <a:pt x="4511188" y="1572109"/>
                  <a:pt x="4512185" y="1579228"/>
                </a:cubicBezTo>
                <a:cubicBezTo>
                  <a:pt x="4545845" y="1639398"/>
                  <a:pt x="4550705" y="1726741"/>
                  <a:pt x="4554335" y="1818364"/>
                </a:cubicBezTo>
                <a:cubicBezTo>
                  <a:pt x="4560401" y="1899079"/>
                  <a:pt x="4548295" y="2018831"/>
                  <a:pt x="4548582" y="2063518"/>
                </a:cubicBezTo>
                <a:lnTo>
                  <a:pt x="4556056" y="2086487"/>
                </a:lnTo>
                <a:lnTo>
                  <a:pt x="4554275" y="2089340"/>
                </a:lnTo>
                <a:cubicBezTo>
                  <a:pt x="4550593" y="2102174"/>
                  <a:pt x="4551716" y="2110234"/>
                  <a:pt x="4554956" y="2116163"/>
                </a:cubicBezTo>
                <a:lnTo>
                  <a:pt x="4560492" y="2121961"/>
                </a:lnTo>
                <a:lnTo>
                  <a:pt x="4571444" y="2176482"/>
                </a:lnTo>
                <a:lnTo>
                  <a:pt x="4575448" y="2237907"/>
                </a:lnTo>
                <a:lnTo>
                  <a:pt x="4573513" y="2238688"/>
                </a:lnTo>
                <a:cubicBezTo>
                  <a:pt x="4569330" y="2241686"/>
                  <a:pt x="4566526" y="2246244"/>
                  <a:pt x="4566533" y="2254203"/>
                </a:cubicBezTo>
                <a:cubicBezTo>
                  <a:pt x="4536852" y="2242405"/>
                  <a:pt x="4555170" y="2259280"/>
                  <a:pt x="4557814" y="2283790"/>
                </a:cubicBezTo>
                <a:cubicBezTo>
                  <a:pt x="4512304" y="2270934"/>
                  <a:pt x="4537738" y="2340304"/>
                  <a:pt x="4512647" y="2352361"/>
                </a:cubicBezTo>
                <a:cubicBezTo>
                  <a:pt x="4515616" y="2370657"/>
                  <a:pt x="4517925" y="2389769"/>
                  <a:pt x="4519328" y="2409295"/>
                </a:cubicBezTo>
                <a:lnTo>
                  <a:pt x="4519571" y="2420793"/>
                </a:lnTo>
                <a:lnTo>
                  <a:pt x="4519120" y="2421041"/>
                </a:lnTo>
                <a:cubicBezTo>
                  <a:pt x="4518201" y="2423576"/>
                  <a:pt x="4517918" y="2427373"/>
                  <a:pt x="4518471" y="2433205"/>
                </a:cubicBezTo>
                <a:lnTo>
                  <a:pt x="4461595" y="2530080"/>
                </a:lnTo>
                <a:cubicBezTo>
                  <a:pt x="4445853" y="2584934"/>
                  <a:pt x="4405533" y="2605402"/>
                  <a:pt x="4412936" y="2666699"/>
                </a:cubicBezTo>
                <a:cubicBezTo>
                  <a:pt x="4398065" y="2717991"/>
                  <a:pt x="4372927" y="2756371"/>
                  <a:pt x="4370093" y="2804588"/>
                </a:cubicBezTo>
                <a:cubicBezTo>
                  <a:pt x="4347398" y="2879436"/>
                  <a:pt x="4272392" y="2939011"/>
                  <a:pt x="4262477" y="3058637"/>
                </a:cubicBezTo>
                <a:cubicBezTo>
                  <a:pt x="4283714" y="3099999"/>
                  <a:pt x="4256160" y="3144249"/>
                  <a:pt x="4253454" y="3179447"/>
                </a:cubicBezTo>
                <a:cubicBezTo>
                  <a:pt x="4259242" y="3200557"/>
                  <a:pt x="4257117" y="3211737"/>
                  <a:pt x="4239228" y="3217364"/>
                </a:cubicBezTo>
                <a:cubicBezTo>
                  <a:pt x="4268875" y="3316502"/>
                  <a:pt x="4225924" y="3257304"/>
                  <a:pt x="4222932" y="3330364"/>
                </a:cubicBezTo>
                <a:cubicBezTo>
                  <a:pt x="4224428" y="3395928"/>
                  <a:pt x="4215196" y="3463236"/>
                  <a:pt x="4248669" y="3547193"/>
                </a:cubicBezTo>
                <a:cubicBezTo>
                  <a:pt x="4260183" y="3566053"/>
                  <a:pt x="4256781" y="3592027"/>
                  <a:pt x="4241070" y="3605210"/>
                </a:cubicBezTo>
                <a:cubicBezTo>
                  <a:pt x="4238364" y="3607478"/>
                  <a:pt x="4235392" y="3609274"/>
                  <a:pt x="4232239" y="3610540"/>
                </a:cubicBezTo>
                <a:cubicBezTo>
                  <a:pt x="4258208" y="3664330"/>
                  <a:pt x="4231517" y="3673159"/>
                  <a:pt x="4251881" y="3702764"/>
                </a:cubicBezTo>
                <a:cubicBezTo>
                  <a:pt x="4242939" y="3759891"/>
                  <a:pt x="4201773" y="3786712"/>
                  <a:pt x="4219293" y="3813528"/>
                </a:cubicBezTo>
                <a:cubicBezTo>
                  <a:pt x="4207910" y="3838914"/>
                  <a:pt x="4167663" y="3859754"/>
                  <a:pt x="4184863" y="3893255"/>
                </a:cubicBezTo>
                <a:cubicBezTo>
                  <a:pt x="4163644" y="3884625"/>
                  <a:pt x="4188862" y="3931915"/>
                  <a:pt x="4169808" y="3939619"/>
                </a:cubicBezTo>
                <a:cubicBezTo>
                  <a:pt x="4154129" y="3943837"/>
                  <a:pt x="4158129" y="3959170"/>
                  <a:pt x="4154137" y="3971517"/>
                </a:cubicBezTo>
                <a:cubicBezTo>
                  <a:pt x="4139069" y="3981495"/>
                  <a:pt x="4133844" y="4042203"/>
                  <a:pt x="4139625" y="4062614"/>
                </a:cubicBezTo>
                <a:cubicBezTo>
                  <a:pt x="4165622" y="4119195"/>
                  <a:pt x="4107101" y="4172348"/>
                  <a:pt x="4126180" y="4217749"/>
                </a:cubicBezTo>
                <a:cubicBezTo>
                  <a:pt x="4128014" y="4267056"/>
                  <a:pt x="4089563" y="4286360"/>
                  <a:pt x="4072389" y="4317623"/>
                </a:cubicBezTo>
                <a:cubicBezTo>
                  <a:pt x="4062182" y="4356545"/>
                  <a:pt x="4071264" y="4384138"/>
                  <a:pt x="4064937" y="4451279"/>
                </a:cubicBezTo>
                <a:cubicBezTo>
                  <a:pt x="4050628" y="4512697"/>
                  <a:pt x="4048851" y="4652154"/>
                  <a:pt x="4034424" y="4720470"/>
                </a:cubicBezTo>
                <a:cubicBezTo>
                  <a:pt x="3973937" y="4868361"/>
                  <a:pt x="4025760" y="4964348"/>
                  <a:pt x="4016334" y="5052878"/>
                </a:cubicBezTo>
                <a:cubicBezTo>
                  <a:pt x="3999794" y="5123327"/>
                  <a:pt x="4021855" y="5194887"/>
                  <a:pt x="3977865" y="5251650"/>
                </a:cubicBezTo>
                <a:cubicBezTo>
                  <a:pt x="3973961" y="5317292"/>
                  <a:pt x="3987477" y="5410025"/>
                  <a:pt x="3997669" y="5413392"/>
                </a:cubicBezTo>
                <a:cubicBezTo>
                  <a:pt x="3969262" y="5397845"/>
                  <a:pt x="3981248" y="5449403"/>
                  <a:pt x="3981869" y="5471875"/>
                </a:cubicBezTo>
                <a:cubicBezTo>
                  <a:pt x="3957580" y="5534944"/>
                  <a:pt x="3976666" y="5598829"/>
                  <a:pt x="3901990" y="5708604"/>
                </a:cubicBezTo>
                <a:cubicBezTo>
                  <a:pt x="3897618" y="5810136"/>
                  <a:pt x="3870199" y="5788842"/>
                  <a:pt x="3860571" y="5821275"/>
                </a:cubicBezTo>
                <a:cubicBezTo>
                  <a:pt x="3868171" y="5831278"/>
                  <a:pt x="3866949" y="5900968"/>
                  <a:pt x="3849074" y="5900679"/>
                </a:cubicBezTo>
                <a:cubicBezTo>
                  <a:pt x="3871964" y="5925143"/>
                  <a:pt x="3834226" y="5972433"/>
                  <a:pt x="3841809" y="5992005"/>
                </a:cubicBezTo>
                <a:cubicBezTo>
                  <a:pt x="3848533" y="6035132"/>
                  <a:pt x="3834497" y="6078819"/>
                  <a:pt x="3832901" y="6122412"/>
                </a:cubicBezTo>
                <a:cubicBezTo>
                  <a:pt x="3799640" y="6263751"/>
                  <a:pt x="3784898" y="6198720"/>
                  <a:pt x="3804166" y="6389843"/>
                </a:cubicBezTo>
                <a:cubicBezTo>
                  <a:pt x="3799226" y="6482285"/>
                  <a:pt x="3740829" y="6538361"/>
                  <a:pt x="3736537" y="6595214"/>
                </a:cubicBezTo>
                <a:cubicBezTo>
                  <a:pt x="3692112" y="6745846"/>
                  <a:pt x="3660956" y="6804405"/>
                  <a:pt x="3649707" y="6848925"/>
                </a:cubicBezTo>
                <a:lnTo>
                  <a:pt x="3649314" y="6857996"/>
                </a:lnTo>
                <a:lnTo>
                  <a:pt x="4585648" y="6857996"/>
                </a:lnTo>
                <a:lnTo>
                  <a:pt x="4585648" y="6857998"/>
                </a:lnTo>
                <a:lnTo>
                  <a:pt x="0" y="6857998"/>
                </a:ln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4F95F272-702B-72DA-6BF2-A7541533DF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9938486"/>
              </p:ext>
            </p:extLst>
          </p:nvPr>
        </p:nvGraphicFramePr>
        <p:xfrm>
          <a:off x="5177859" y="2147356"/>
          <a:ext cx="5683624" cy="4107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2BE85E0-04A4-2B59-C908-52CB611B2492}"/>
              </a:ext>
            </a:extLst>
          </p:cNvPr>
          <p:cNvSpPr txBox="1"/>
          <p:nvPr/>
        </p:nvSpPr>
        <p:spPr>
          <a:xfrm>
            <a:off x="9896179" y="6657945"/>
            <a:ext cx="229582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courses.lumenlearning.com/suny-hccc-ss-152-1/chapter/tempera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875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1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21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2" name="Rectangle 1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66B6A-B4E7-C581-159A-DA09DF1C8778}"/>
              </a:ext>
            </a:extLst>
          </p:cNvPr>
          <p:cNvSpPr txBox="1"/>
          <p:nvPr/>
        </p:nvSpPr>
        <p:spPr>
          <a:xfrm>
            <a:off x="1050879" y="2296161"/>
            <a:ext cx="4788505" cy="38460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Health visitor – job role description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Promoting health, preventing illness, and reducing inequalities for families with children aged 0 to five. (Health Careers, 2015)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Work with clinical and public health colleagues to determine risks and needs so that the right support can be provided as soon as possible based on your expertise and training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P</a:t>
            </a:r>
            <a:r>
              <a:rPr lang="en-US" sz="1700" b="0" i="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roviding individual support and advice for families in their homes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F</a:t>
            </a:r>
            <a:r>
              <a:rPr lang="en-US" sz="1700" b="0" i="0" spc="5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acilitating clinics and groups with different professionals</a:t>
            </a:r>
            <a:endParaRPr lang="en-US" sz="1700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</p:txBody>
      </p:sp>
      <p:pic>
        <p:nvPicPr>
          <p:cNvPr id="5" name="Picture 4" descr="A young child playing with a teddy bear&#10;&#10;Description automatically generated with medium confidence">
            <a:extLst>
              <a:ext uri="{FF2B5EF4-FFF2-40B4-BE49-F238E27FC236}">
                <a16:creationId xmlns:a16="http://schemas.microsoft.com/office/drawing/2014/main" id="{9E3B7401-04F2-306D-4776-53E9B55511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59445" y="1978172"/>
            <a:ext cx="4370467" cy="3846011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16D5BB-27FF-98DD-F95A-D1BADC1AC785}"/>
              </a:ext>
            </a:extLst>
          </p:cNvPr>
          <p:cNvSpPr txBox="1"/>
          <p:nvPr/>
        </p:nvSpPr>
        <p:spPr>
          <a:xfrm>
            <a:off x="8734092" y="5624128"/>
            <a:ext cx="229582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scientia.global/sparks-childrens-medical-research-chari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84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umbers and symbols">
            <a:extLst>
              <a:ext uri="{FF2B5EF4-FFF2-40B4-BE49-F238E27FC236}">
                <a16:creationId xmlns:a16="http://schemas.microsoft.com/office/drawing/2014/main" id="{47885535-0926-FDF0-590D-D54B1B3398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683" r="12822" b="-2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B9FADE-C4FA-CBB0-B8F0-9B7C8A707E28}"/>
              </a:ext>
            </a:extLst>
          </p:cNvPr>
          <p:cNvSpPr txBox="1"/>
          <p:nvPr/>
        </p:nvSpPr>
        <p:spPr>
          <a:xfrm>
            <a:off x="7162799" y="2147356"/>
            <a:ext cx="3885061" cy="4107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Piaget’s cognitive-developmental theory</a:t>
            </a:r>
          </a:p>
          <a:p>
            <a:pPr>
              <a:spcAft>
                <a:spcPts val="600"/>
              </a:spcAft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In his observation of children, Piaget find out that they all follow a similar pattern of thought and behavior. (Boyd, 2019)</a:t>
            </a:r>
          </a:p>
          <a:p>
            <a:pPr>
              <a:spcAft>
                <a:spcPts val="600"/>
              </a:spcAft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Piaget’s principals of cognitive development: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6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Schemes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6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Assimilation and accommodation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6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Equilibration </a:t>
            </a:r>
          </a:p>
        </p:txBody>
      </p:sp>
    </p:spTree>
    <p:extLst>
      <p:ext uri="{BB962C8B-B14F-4D97-AF65-F5344CB8AC3E}">
        <p14:creationId xmlns:p14="http://schemas.microsoft.com/office/powerpoint/2010/main" val="2326500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990443-80AC-3503-59BC-0D6A854F3399}"/>
              </a:ext>
            </a:extLst>
          </p:cNvPr>
          <p:cNvSpPr txBox="1"/>
          <p:nvPr/>
        </p:nvSpPr>
        <p:spPr>
          <a:xfrm flipH="1">
            <a:off x="2943815" y="632088"/>
            <a:ext cx="686943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Piaget’s stages of cognitive development</a:t>
            </a:r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CB78AB5-C665-1A03-E3F1-ADC75CE7BD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908608"/>
              </p:ext>
            </p:extLst>
          </p:nvPr>
        </p:nvGraphicFramePr>
        <p:xfrm>
          <a:off x="5991225" y="1632212"/>
          <a:ext cx="5029903" cy="3779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50430">
                  <a:extLst>
                    <a:ext uri="{9D8B030D-6E8A-4147-A177-3AD203B41FA5}">
                      <a16:colId xmlns:a16="http://schemas.microsoft.com/office/drawing/2014/main" val="1523181373"/>
                    </a:ext>
                  </a:extLst>
                </a:gridCol>
                <a:gridCol w="3179473">
                  <a:extLst>
                    <a:ext uri="{9D8B030D-6E8A-4147-A177-3AD203B41FA5}">
                      <a16:colId xmlns:a16="http://schemas.microsoft.com/office/drawing/2014/main" val="1607051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sensorimotor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children simply behave - they do not think. 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286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preoperational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children start to think, but they are constrained by their own views of the world.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4406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concrete operational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children start to use logical rules to come to conclusions, but they are restricted to the here and now - to the concrete.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3301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formal operational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transition to a full, abstract, adult-like way of thinking.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69048"/>
                  </a:ext>
                </a:extLst>
              </a:tr>
            </a:tbl>
          </a:graphicData>
        </a:graphic>
      </p:graphicFrame>
      <p:pic>
        <p:nvPicPr>
          <p:cNvPr id="8" name="Picture 7" descr="Diagram, text&#10;&#10;Description automatically generated">
            <a:extLst>
              <a:ext uri="{FF2B5EF4-FFF2-40B4-BE49-F238E27FC236}">
                <a16:creationId xmlns:a16="http://schemas.microsoft.com/office/drawing/2014/main" id="{08444FF5-4B5A-078A-F2C4-56E10B3F1B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8446" y="1866682"/>
            <a:ext cx="4516255" cy="312463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382DF3-C158-9F7C-12D7-3075635801D1}"/>
              </a:ext>
            </a:extLst>
          </p:cNvPr>
          <p:cNvSpPr txBox="1"/>
          <p:nvPr/>
        </p:nvSpPr>
        <p:spPr>
          <a:xfrm>
            <a:off x="0" y="4743668"/>
            <a:ext cx="502990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scirp.org/journal/paperinformation.aspx?paperid=100488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66442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175723-EEFC-98AD-12F4-1ECDFB592CF4}"/>
              </a:ext>
            </a:extLst>
          </p:cNvPr>
          <p:cNvSpPr txBox="1"/>
          <p:nvPr/>
        </p:nvSpPr>
        <p:spPr>
          <a:xfrm>
            <a:off x="1050879" y="857250"/>
            <a:ext cx="3875963" cy="54134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4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Practical example.</a:t>
            </a:r>
          </a:p>
          <a:p>
            <a:pPr>
              <a:spcAft>
                <a:spcPts val="600"/>
              </a:spcAft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Object permanence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When objects are interacted with frequently, they become permanent. The full development of this will take 18 months. (Gross, 2015)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Piaget’s demonstration claim that babies within 8 to 12 moths can retrieve hiding object only from its original place.</a:t>
            </a:r>
          </a:p>
          <a:p>
            <a:pPr>
              <a:spcAft>
                <a:spcPts val="600"/>
              </a:spcAft>
            </a:pPr>
            <a:endParaRPr lang="en-US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</p:txBody>
      </p:sp>
      <p:pic>
        <p:nvPicPr>
          <p:cNvPr id="4" name="Picture 3" descr="A picture containing indoor, person, pool ball, sport&#10;&#10;Description automatically generated">
            <a:extLst>
              <a:ext uri="{FF2B5EF4-FFF2-40B4-BE49-F238E27FC236}">
                <a16:creationId xmlns:a16="http://schemas.microsoft.com/office/drawing/2014/main" id="{66D45C28-D1DC-0D82-B509-C7ED222F7E1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7278" r="15278"/>
          <a:stretch/>
        </p:blipFill>
        <p:spPr>
          <a:xfrm>
            <a:off x="6096000" y="10"/>
            <a:ext cx="609600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7E9E6F-1051-671B-A36E-97582CEE40B0}"/>
              </a:ext>
            </a:extLst>
          </p:cNvPr>
          <p:cNvSpPr txBox="1"/>
          <p:nvPr/>
        </p:nvSpPr>
        <p:spPr>
          <a:xfrm>
            <a:off x="10175430" y="6657945"/>
            <a:ext cx="2016570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flickr.com/photos/rosenfeldmedia/1429352295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101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C6AEA44-FDA2-F3C0-B1B8-5ADEE6E604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33745"/>
              </p:ext>
            </p:extLst>
          </p:nvPr>
        </p:nvGraphicFramePr>
        <p:xfrm>
          <a:off x="1050925" y="1825625"/>
          <a:ext cx="9810750" cy="4429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473078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F5B5EE45-10B0-287D-5C15-A7D5226F7D9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1264" r="21269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72CB7F-409B-5172-90EC-BC018818A447}"/>
              </a:ext>
            </a:extLst>
          </p:cNvPr>
          <p:cNvSpPr txBox="1"/>
          <p:nvPr/>
        </p:nvSpPr>
        <p:spPr>
          <a:xfrm>
            <a:off x="7162799" y="2147356"/>
            <a:ext cx="3885061" cy="4107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spc="50">
                <a:solidFill>
                  <a:schemeClr val="tx1">
                    <a:lumMod val="85000"/>
                    <a:lumOff val="15000"/>
                  </a:schemeClr>
                </a:solidFill>
                <a:ea typeface="Batang" panose="02030600000101010101" pitchFamily="18" charset="-127"/>
              </a:rPr>
              <a:t>Reference list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b="0" i="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Boyd, D.R. (2019) </a:t>
            </a:r>
            <a:r>
              <a:rPr lang="en-US" sz="1300" b="0" i="1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Lifespan development </a:t>
            </a:r>
            <a:r>
              <a:rPr lang="en-US" sz="1300" b="0" i="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. Eight, Global edition. Harlow, England :, Pearson.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Bueno,Ph.D, C.F. (2012). </a:t>
            </a:r>
            <a:r>
              <a:rPr lang="en-US" sz="1300" i="1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The Importance of Psychology in Health Care</a:t>
            </a:r>
            <a:r>
              <a:rPr lang="en-US" sz="130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. [online] HubPages. Available at: https://discover.hubpages.com/education/psychologyhealthcare.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b="0" i="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Gross, R.J. (2015) </a:t>
            </a:r>
            <a:r>
              <a:rPr lang="en-US" sz="1300" b="0" i="1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Psychology : the science of mind and behaviour </a:t>
            </a:r>
            <a:r>
              <a:rPr lang="en-US" sz="1300" b="0" i="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. Seventh edition. London, [England] :, Hodder Education.</a:t>
            </a:r>
            <a:endParaRPr lang="en-US" sz="1300" spc="5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Health Careers. (2015). </a:t>
            </a:r>
            <a:r>
              <a:rPr lang="en-US" sz="1300" i="1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Health visitor</a:t>
            </a:r>
            <a:r>
              <a:rPr lang="en-US" sz="1300" spc="50">
                <a:solidFill>
                  <a:schemeClr val="tx1">
                    <a:lumMod val="85000"/>
                    <a:lumOff val="15000"/>
                  </a:schemeClr>
                </a:solidFill>
                <a:effectLst/>
                <a:ea typeface="Batang" panose="02030600000101010101" pitchFamily="18" charset="-127"/>
              </a:rPr>
              <a:t>. [online] Available at: https://www.healthcareers.nhs.uk/explore-roles/public-health/roles-public-health/health-visitor/health-visitor?fbclid=IwAR3g41joVJQk3H4WPsf1WsPcVjYo1NlP0aD7eNx1o2YDkn4G5B2xDgBRJzQ [Accessed 9 Oct. 2022].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spc="5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112D62-70E6-5974-C654-2C2339C44408}"/>
              </a:ext>
            </a:extLst>
          </p:cNvPr>
          <p:cNvSpPr txBox="1"/>
          <p:nvPr/>
        </p:nvSpPr>
        <p:spPr>
          <a:xfrm>
            <a:off x="9756718" y="6657945"/>
            <a:ext cx="24352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picpedia.org/chalkboard/r/referenc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590683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600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Bembo</vt:lpstr>
      <vt:lpstr>Wingdings</vt:lpstr>
      <vt:lpstr>ArchiveVTI</vt:lpstr>
      <vt:lpstr>       Student name and number: Zlatina zhecheva Belcheva (2025319) lecturer: Rebecca stewart module name: Psychology for health and social care module code: bmhp4003 task: why is psychology important when working as health visitor?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Student name and number: Zlatina zhecheva Belcheva (2025319) lecturer: Rebecca stewart module name: Psychology for health and social care module code: bmhp4003 task: why is psychology important when working as health visitor?   </dc:title>
  <dc:creator>Zlatina Belcheva</dc:creator>
  <cp:lastModifiedBy>Zlatina Belcheva</cp:lastModifiedBy>
  <cp:revision>1</cp:revision>
  <dcterms:created xsi:type="dcterms:W3CDTF">2022-10-09T20:58:36Z</dcterms:created>
  <dcterms:modified xsi:type="dcterms:W3CDTF">2022-10-10T06:58:18Z</dcterms:modified>
</cp:coreProperties>
</file>