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3" r:id="rId16"/>
    <p:sldId id="276" r:id="rId17"/>
    <p:sldId id="277" r:id="rId18"/>
    <p:sldId id="278" r:id="rId19"/>
    <p:sldId id="274" r:id="rId20"/>
    <p:sldId id="275" r:id="rId21"/>
    <p:sldId id="270" r:id="rId22"/>
    <p:sldId id="271" r:id="rId23"/>
    <p:sldId id="272"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ila Prydderch (2403993)" userId="ba0326dc-c1f1-43d8-a9b3-5f8319b17762" providerId="ADAL" clId="{E228C483-79B3-D142-9459-06268D3F18BE}"/>
    <pc:docChg chg="undo custSel addSld delSld modSld">
      <pc:chgData name="Leila Prydderch (2403993)" userId="ba0326dc-c1f1-43d8-a9b3-5f8319b17762" providerId="ADAL" clId="{E228C483-79B3-D142-9459-06268D3F18BE}" dt="2025-01-19T18:01:09.820" v="2999" actId="27636"/>
      <pc:docMkLst>
        <pc:docMk/>
      </pc:docMkLst>
      <pc:sldChg chg="modSp">
        <pc:chgData name="Leila Prydderch (2403993)" userId="ba0326dc-c1f1-43d8-a9b3-5f8319b17762" providerId="ADAL" clId="{E228C483-79B3-D142-9459-06268D3F18BE}" dt="2025-01-10T10:12:02.638" v="477" actId="20577"/>
        <pc:sldMkLst>
          <pc:docMk/>
          <pc:sldMk cId="3760964304" sldId="256"/>
        </pc:sldMkLst>
        <pc:spChg chg="mod">
          <ac:chgData name="Leila Prydderch (2403993)" userId="ba0326dc-c1f1-43d8-a9b3-5f8319b17762" providerId="ADAL" clId="{E228C483-79B3-D142-9459-06268D3F18BE}" dt="2025-01-10T10:12:02.638" v="477" actId="20577"/>
          <ac:spMkLst>
            <pc:docMk/>
            <pc:sldMk cId="3760964304" sldId="256"/>
            <ac:spMk id="7" creationId="{901A4068-D14D-61B9-88C3-ACAACC3AC541}"/>
          </ac:spMkLst>
        </pc:spChg>
      </pc:sldChg>
      <pc:sldChg chg="modSp">
        <pc:chgData name="Leila Prydderch (2403993)" userId="ba0326dc-c1f1-43d8-a9b3-5f8319b17762" providerId="ADAL" clId="{E228C483-79B3-D142-9459-06268D3F18BE}" dt="2025-01-10T10:22:15.566" v="884" actId="114"/>
        <pc:sldMkLst>
          <pc:docMk/>
          <pc:sldMk cId="1444095229" sldId="257"/>
        </pc:sldMkLst>
        <pc:spChg chg="mod">
          <ac:chgData name="Leila Prydderch (2403993)" userId="ba0326dc-c1f1-43d8-a9b3-5f8319b17762" providerId="ADAL" clId="{E228C483-79B3-D142-9459-06268D3F18BE}" dt="2025-01-10T10:22:15.566" v="884" actId="114"/>
          <ac:spMkLst>
            <pc:docMk/>
            <pc:sldMk cId="1444095229" sldId="257"/>
            <ac:spMk id="3" creationId="{62991CDE-10D5-8F53-A3CE-CE4727AA53BA}"/>
          </ac:spMkLst>
        </pc:spChg>
        <pc:spChg chg="mod">
          <ac:chgData name="Leila Prydderch (2403993)" userId="ba0326dc-c1f1-43d8-a9b3-5f8319b17762" providerId="ADAL" clId="{E228C483-79B3-D142-9459-06268D3F18BE}" dt="2025-01-10T10:12:21.494" v="484" actId="1076"/>
          <ac:spMkLst>
            <pc:docMk/>
            <pc:sldMk cId="1444095229" sldId="257"/>
            <ac:spMk id="7" creationId="{F1A6F2B9-A047-81FF-6C22-38FC8A25D33A}"/>
          </ac:spMkLst>
        </pc:spChg>
      </pc:sldChg>
      <pc:sldChg chg="modSp">
        <pc:chgData name="Leila Prydderch (2403993)" userId="ba0326dc-c1f1-43d8-a9b3-5f8319b17762" providerId="ADAL" clId="{E228C483-79B3-D142-9459-06268D3F18BE}" dt="2025-01-10T10:23:29.911" v="886" actId="22"/>
        <pc:sldMkLst>
          <pc:docMk/>
          <pc:sldMk cId="3333715721" sldId="258"/>
        </pc:sldMkLst>
        <pc:spChg chg="mod">
          <ac:chgData name="Leila Prydderch (2403993)" userId="ba0326dc-c1f1-43d8-a9b3-5f8319b17762" providerId="ADAL" clId="{E228C483-79B3-D142-9459-06268D3F18BE}" dt="2025-01-10T10:23:29.911" v="886" actId="22"/>
          <ac:spMkLst>
            <pc:docMk/>
            <pc:sldMk cId="3333715721" sldId="258"/>
            <ac:spMk id="3" creationId="{B791AC48-E95A-5B43-1F09-A0110096E56C}"/>
          </ac:spMkLst>
        </pc:spChg>
        <pc:spChg chg="mod">
          <ac:chgData name="Leila Prydderch (2403993)" userId="ba0326dc-c1f1-43d8-a9b3-5f8319b17762" providerId="ADAL" clId="{E228C483-79B3-D142-9459-06268D3F18BE}" dt="2025-01-10T10:12:36.904" v="489" actId="20577"/>
          <ac:spMkLst>
            <pc:docMk/>
            <pc:sldMk cId="3333715721" sldId="258"/>
            <ac:spMk id="7" creationId="{9DF87B3D-2FDB-84F6-0A29-93917740BDE1}"/>
          </ac:spMkLst>
        </pc:spChg>
      </pc:sldChg>
      <pc:sldChg chg="modSp">
        <pc:chgData name="Leila Prydderch (2403993)" userId="ba0326dc-c1f1-43d8-a9b3-5f8319b17762" providerId="ADAL" clId="{E228C483-79B3-D142-9459-06268D3F18BE}" dt="2025-01-10T10:24:57.990" v="888" actId="22"/>
        <pc:sldMkLst>
          <pc:docMk/>
          <pc:sldMk cId="1909014980" sldId="259"/>
        </pc:sldMkLst>
        <pc:spChg chg="mod">
          <ac:chgData name="Leila Prydderch (2403993)" userId="ba0326dc-c1f1-43d8-a9b3-5f8319b17762" providerId="ADAL" clId="{E228C483-79B3-D142-9459-06268D3F18BE}" dt="2025-01-10T10:24:57.990" v="888" actId="22"/>
          <ac:spMkLst>
            <pc:docMk/>
            <pc:sldMk cId="1909014980" sldId="259"/>
            <ac:spMk id="3" creationId="{ED3AAF1B-80F6-4245-53CE-3BDA28FAD1C1}"/>
          </ac:spMkLst>
        </pc:spChg>
        <pc:spChg chg="mod">
          <ac:chgData name="Leila Prydderch (2403993)" userId="ba0326dc-c1f1-43d8-a9b3-5f8319b17762" providerId="ADAL" clId="{E228C483-79B3-D142-9459-06268D3F18BE}" dt="2025-01-10T10:12:54.460" v="492" actId="20577"/>
          <ac:spMkLst>
            <pc:docMk/>
            <pc:sldMk cId="1909014980" sldId="259"/>
            <ac:spMk id="7" creationId="{96F747BD-6AE4-B975-320F-B783CE5AF4B0}"/>
          </ac:spMkLst>
        </pc:spChg>
      </pc:sldChg>
      <pc:sldChg chg="modSp">
        <pc:chgData name="Leila Prydderch (2403993)" userId="ba0326dc-c1f1-43d8-a9b3-5f8319b17762" providerId="ADAL" clId="{E228C483-79B3-D142-9459-06268D3F18BE}" dt="2025-01-10T10:26:16.597" v="890" actId="22"/>
        <pc:sldMkLst>
          <pc:docMk/>
          <pc:sldMk cId="664955089" sldId="260"/>
        </pc:sldMkLst>
        <pc:spChg chg="mod">
          <ac:chgData name="Leila Prydderch (2403993)" userId="ba0326dc-c1f1-43d8-a9b3-5f8319b17762" providerId="ADAL" clId="{E228C483-79B3-D142-9459-06268D3F18BE}" dt="2025-01-10T10:26:16.597" v="890" actId="22"/>
          <ac:spMkLst>
            <pc:docMk/>
            <pc:sldMk cId="664955089" sldId="260"/>
            <ac:spMk id="3" creationId="{6458A382-5B69-8792-4375-76C69A9412D7}"/>
          </ac:spMkLst>
        </pc:spChg>
        <pc:spChg chg="mod">
          <ac:chgData name="Leila Prydderch (2403993)" userId="ba0326dc-c1f1-43d8-a9b3-5f8319b17762" providerId="ADAL" clId="{E228C483-79B3-D142-9459-06268D3F18BE}" dt="2025-01-10T10:13:06.907" v="497" actId="20577"/>
          <ac:spMkLst>
            <pc:docMk/>
            <pc:sldMk cId="664955089" sldId="260"/>
            <ac:spMk id="7" creationId="{16B02DE7-4C22-565D-ED19-283C10CEDAD9}"/>
          </ac:spMkLst>
        </pc:spChg>
      </pc:sldChg>
      <pc:sldChg chg="modSp">
        <pc:chgData name="Leila Prydderch (2403993)" userId="ba0326dc-c1f1-43d8-a9b3-5f8319b17762" providerId="ADAL" clId="{E228C483-79B3-D142-9459-06268D3F18BE}" dt="2025-01-10T10:26:48.968" v="892" actId="22"/>
        <pc:sldMkLst>
          <pc:docMk/>
          <pc:sldMk cId="998601801" sldId="261"/>
        </pc:sldMkLst>
        <pc:spChg chg="mod">
          <ac:chgData name="Leila Prydderch (2403993)" userId="ba0326dc-c1f1-43d8-a9b3-5f8319b17762" providerId="ADAL" clId="{E228C483-79B3-D142-9459-06268D3F18BE}" dt="2025-01-10T10:26:48.968" v="892" actId="22"/>
          <ac:spMkLst>
            <pc:docMk/>
            <pc:sldMk cId="998601801" sldId="261"/>
            <ac:spMk id="3" creationId="{34AF8550-6F6B-A3E6-80A6-2E508FE375B7}"/>
          </ac:spMkLst>
        </pc:spChg>
        <pc:spChg chg="mod">
          <ac:chgData name="Leila Prydderch (2403993)" userId="ba0326dc-c1f1-43d8-a9b3-5f8319b17762" providerId="ADAL" clId="{E228C483-79B3-D142-9459-06268D3F18BE}" dt="2025-01-10T10:13:18.696" v="502" actId="20577"/>
          <ac:spMkLst>
            <pc:docMk/>
            <pc:sldMk cId="998601801" sldId="261"/>
            <ac:spMk id="7" creationId="{9F8913A7-E969-CA25-A9F9-F1BF849659F2}"/>
          </ac:spMkLst>
        </pc:spChg>
      </pc:sldChg>
      <pc:sldChg chg="modSp">
        <pc:chgData name="Leila Prydderch (2403993)" userId="ba0326dc-c1f1-43d8-a9b3-5f8319b17762" providerId="ADAL" clId="{E228C483-79B3-D142-9459-06268D3F18BE}" dt="2025-01-10T10:27:33.493" v="894" actId="22"/>
        <pc:sldMkLst>
          <pc:docMk/>
          <pc:sldMk cId="452925239" sldId="262"/>
        </pc:sldMkLst>
        <pc:spChg chg="mod">
          <ac:chgData name="Leila Prydderch (2403993)" userId="ba0326dc-c1f1-43d8-a9b3-5f8319b17762" providerId="ADAL" clId="{E228C483-79B3-D142-9459-06268D3F18BE}" dt="2025-01-10T10:27:33.493" v="894" actId="22"/>
          <ac:spMkLst>
            <pc:docMk/>
            <pc:sldMk cId="452925239" sldId="262"/>
            <ac:spMk id="3" creationId="{EF0CDFF8-C03C-D0F5-D64D-892455E30752}"/>
          </ac:spMkLst>
        </pc:spChg>
        <pc:spChg chg="mod">
          <ac:chgData name="Leila Prydderch (2403993)" userId="ba0326dc-c1f1-43d8-a9b3-5f8319b17762" providerId="ADAL" clId="{E228C483-79B3-D142-9459-06268D3F18BE}" dt="2025-01-10T10:13:31.511" v="509" actId="20577"/>
          <ac:spMkLst>
            <pc:docMk/>
            <pc:sldMk cId="452925239" sldId="262"/>
            <ac:spMk id="4" creationId="{52225E19-E433-F283-5FA9-2B5D863FCBBC}"/>
          </ac:spMkLst>
        </pc:spChg>
      </pc:sldChg>
      <pc:sldChg chg="modSp">
        <pc:chgData name="Leila Prydderch (2403993)" userId="ba0326dc-c1f1-43d8-a9b3-5f8319b17762" providerId="ADAL" clId="{E228C483-79B3-D142-9459-06268D3F18BE}" dt="2025-01-10T10:28:04.543" v="896" actId="22"/>
        <pc:sldMkLst>
          <pc:docMk/>
          <pc:sldMk cId="2994835303" sldId="263"/>
        </pc:sldMkLst>
        <pc:spChg chg="mod">
          <ac:chgData name="Leila Prydderch (2403993)" userId="ba0326dc-c1f1-43d8-a9b3-5f8319b17762" providerId="ADAL" clId="{E228C483-79B3-D142-9459-06268D3F18BE}" dt="2025-01-10T10:28:04.543" v="896" actId="22"/>
          <ac:spMkLst>
            <pc:docMk/>
            <pc:sldMk cId="2994835303" sldId="263"/>
            <ac:spMk id="3" creationId="{98E24977-D0D0-6FD3-9236-974329E083EF}"/>
          </ac:spMkLst>
        </pc:spChg>
        <pc:spChg chg="mod">
          <ac:chgData name="Leila Prydderch (2403993)" userId="ba0326dc-c1f1-43d8-a9b3-5f8319b17762" providerId="ADAL" clId="{E228C483-79B3-D142-9459-06268D3F18BE}" dt="2025-01-10T10:13:50.924" v="516" actId="1076"/>
          <ac:spMkLst>
            <pc:docMk/>
            <pc:sldMk cId="2994835303" sldId="263"/>
            <ac:spMk id="7" creationId="{E9388526-85C3-3066-AF3A-BE45AFECA8A0}"/>
          </ac:spMkLst>
        </pc:spChg>
      </pc:sldChg>
      <pc:sldChg chg="addSp modSp">
        <pc:chgData name="Leila Prydderch (2403993)" userId="ba0326dc-c1f1-43d8-a9b3-5f8319b17762" providerId="ADAL" clId="{E228C483-79B3-D142-9459-06268D3F18BE}" dt="2025-01-10T10:14:16.725" v="523" actId="20577"/>
        <pc:sldMkLst>
          <pc:docMk/>
          <pc:sldMk cId="1518479730" sldId="264"/>
        </pc:sldMkLst>
        <pc:spChg chg="add mod">
          <ac:chgData name="Leila Prydderch (2403993)" userId="ba0326dc-c1f1-43d8-a9b3-5f8319b17762" providerId="ADAL" clId="{E228C483-79B3-D142-9459-06268D3F18BE}" dt="2025-01-10T10:14:16.725" v="523" actId="20577"/>
          <ac:spMkLst>
            <pc:docMk/>
            <pc:sldMk cId="1518479730" sldId="264"/>
            <ac:spMk id="3" creationId="{DCB2AEFB-0180-796E-03C3-23C6D075604B}"/>
          </ac:spMkLst>
        </pc:spChg>
      </pc:sldChg>
      <pc:sldChg chg="addSp delSp modSp new mod setBg">
        <pc:chgData name="Leila Prydderch (2403993)" userId="ba0326dc-c1f1-43d8-a9b3-5f8319b17762" providerId="ADAL" clId="{E228C483-79B3-D142-9459-06268D3F18BE}" dt="2025-01-10T10:28:53.896" v="900" actId="27636"/>
        <pc:sldMkLst>
          <pc:docMk/>
          <pc:sldMk cId="3893938053" sldId="265"/>
        </pc:sldMkLst>
        <pc:spChg chg="mod ord">
          <ac:chgData name="Leila Prydderch (2403993)" userId="ba0326dc-c1f1-43d8-a9b3-5f8319b17762" providerId="ADAL" clId="{E228C483-79B3-D142-9459-06268D3F18BE}" dt="2025-01-10T10:28:53.896" v="900" actId="27636"/>
          <ac:spMkLst>
            <pc:docMk/>
            <pc:sldMk cId="3893938053" sldId="265"/>
            <ac:spMk id="3" creationId="{9A5347E7-A5C5-1F69-E1AB-810964BC7B2C}"/>
          </ac:spMkLst>
        </pc:spChg>
        <pc:spChg chg="add mod">
          <ac:chgData name="Leila Prydderch (2403993)" userId="ba0326dc-c1f1-43d8-a9b3-5f8319b17762" providerId="ADAL" clId="{E228C483-79B3-D142-9459-06268D3F18BE}" dt="2025-01-10T10:15:06.704" v="561" actId="20577"/>
          <ac:spMkLst>
            <pc:docMk/>
            <pc:sldMk cId="3893938053" sldId="265"/>
            <ac:spMk id="7" creationId="{8A80124D-4336-6FCA-7062-22D09CEDDACC}"/>
          </ac:spMkLst>
        </pc:spChg>
        <pc:spChg chg="add">
          <ac:chgData name="Leila Prydderch (2403993)" userId="ba0326dc-c1f1-43d8-a9b3-5f8319b17762" providerId="ADAL" clId="{E228C483-79B3-D142-9459-06268D3F18BE}" dt="2025-01-10T09:34:18.457" v="35" actId="26606"/>
          <ac:spMkLst>
            <pc:docMk/>
            <pc:sldMk cId="3893938053" sldId="265"/>
            <ac:spMk id="11" creationId="{79BB35BC-D5C2-4C8B-A22A-A71E6191913B}"/>
          </ac:spMkLst>
        </pc:spChg>
        <pc:picChg chg="add mod">
          <ac:chgData name="Leila Prydderch (2403993)" userId="ba0326dc-c1f1-43d8-a9b3-5f8319b17762" providerId="ADAL" clId="{E228C483-79B3-D142-9459-06268D3F18BE}" dt="2025-01-10T09:34:18.457" v="35" actId="26606"/>
          <ac:picMkLst>
            <pc:docMk/>
            <pc:sldMk cId="3893938053" sldId="265"/>
            <ac:picMk id="6" creationId="{B6576450-6558-0AA4-67D8-A4621AE23463}"/>
          </ac:picMkLst>
        </pc:picChg>
      </pc:sldChg>
      <pc:sldChg chg="addSp modSp new mod setBg">
        <pc:chgData name="Leila Prydderch (2403993)" userId="ba0326dc-c1f1-43d8-a9b3-5f8319b17762" providerId="ADAL" clId="{E228C483-79B3-D142-9459-06268D3F18BE}" dt="2025-01-10T10:30:26.210" v="903" actId="22"/>
        <pc:sldMkLst>
          <pc:docMk/>
          <pc:sldMk cId="2976687026" sldId="266"/>
        </pc:sldMkLst>
        <pc:spChg chg="mod">
          <ac:chgData name="Leila Prydderch (2403993)" userId="ba0326dc-c1f1-43d8-a9b3-5f8319b17762" providerId="ADAL" clId="{E228C483-79B3-D142-9459-06268D3F18BE}" dt="2025-01-10T09:38:03.971" v="72" actId="26606"/>
          <ac:spMkLst>
            <pc:docMk/>
            <pc:sldMk cId="2976687026" sldId="266"/>
            <ac:spMk id="2" creationId="{6080E860-B34D-FEA2-9EEB-2CBBBF69B0CE}"/>
          </ac:spMkLst>
        </pc:spChg>
        <pc:spChg chg="mod">
          <ac:chgData name="Leila Prydderch (2403993)" userId="ba0326dc-c1f1-43d8-a9b3-5f8319b17762" providerId="ADAL" clId="{E228C483-79B3-D142-9459-06268D3F18BE}" dt="2025-01-10T10:30:26.210" v="903" actId="22"/>
          <ac:spMkLst>
            <pc:docMk/>
            <pc:sldMk cId="2976687026" sldId="266"/>
            <ac:spMk id="3" creationId="{FA97E4E0-D1A0-E52E-DEC8-920C385F9A66}"/>
          </ac:spMkLst>
        </pc:spChg>
        <pc:spChg chg="add mod">
          <ac:chgData name="Leila Prydderch (2403993)" userId="ba0326dc-c1f1-43d8-a9b3-5f8319b17762" providerId="ADAL" clId="{E228C483-79B3-D142-9459-06268D3F18BE}" dt="2025-01-10T10:15:47.432" v="599" actId="20577"/>
          <ac:spMkLst>
            <pc:docMk/>
            <pc:sldMk cId="2976687026" sldId="266"/>
            <ac:spMk id="7" creationId="{95F05E82-EC54-CC61-884D-6D319FC3D068}"/>
          </ac:spMkLst>
        </pc:spChg>
        <pc:spChg chg="add">
          <ac:chgData name="Leila Prydderch (2403993)" userId="ba0326dc-c1f1-43d8-a9b3-5f8319b17762" providerId="ADAL" clId="{E228C483-79B3-D142-9459-06268D3F18BE}" dt="2025-01-10T09:38:03.971" v="72" actId="26606"/>
          <ac:spMkLst>
            <pc:docMk/>
            <pc:sldMk cId="2976687026" sldId="266"/>
            <ac:spMk id="11" creationId="{04812C46-200A-4DEB-A05E-3ED6C68C2387}"/>
          </ac:spMkLst>
        </pc:spChg>
        <pc:spChg chg="add">
          <ac:chgData name="Leila Prydderch (2403993)" userId="ba0326dc-c1f1-43d8-a9b3-5f8319b17762" providerId="ADAL" clId="{E228C483-79B3-D142-9459-06268D3F18BE}" dt="2025-01-10T09:38:03.971" v="72" actId="26606"/>
          <ac:spMkLst>
            <pc:docMk/>
            <pc:sldMk cId="2976687026" sldId="266"/>
            <ac:spMk id="13" creationId="{D1EA859B-E555-4109-94F3-6700E046E008}"/>
          </ac:spMkLst>
        </pc:spChg>
        <pc:picChg chg="add mod ord">
          <ac:chgData name="Leila Prydderch (2403993)" userId="ba0326dc-c1f1-43d8-a9b3-5f8319b17762" providerId="ADAL" clId="{E228C483-79B3-D142-9459-06268D3F18BE}" dt="2025-01-10T09:38:03.971" v="72" actId="26606"/>
          <ac:picMkLst>
            <pc:docMk/>
            <pc:sldMk cId="2976687026" sldId="266"/>
            <ac:picMk id="6" creationId="{1FFAFF69-0A6C-75B8-423B-5E65D156C128}"/>
          </ac:picMkLst>
        </pc:picChg>
      </pc:sldChg>
      <pc:sldChg chg="addSp modSp new mod setBg">
        <pc:chgData name="Leila Prydderch (2403993)" userId="ba0326dc-c1f1-43d8-a9b3-5f8319b17762" providerId="ADAL" clId="{E228C483-79B3-D142-9459-06268D3F18BE}" dt="2025-01-10T10:31:19.282" v="905" actId="22"/>
        <pc:sldMkLst>
          <pc:docMk/>
          <pc:sldMk cId="2770616252" sldId="267"/>
        </pc:sldMkLst>
        <pc:spChg chg="mod">
          <ac:chgData name="Leila Prydderch (2403993)" userId="ba0326dc-c1f1-43d8-a9b3-5f8319b17762" providerId="ADAL" clId="{E228C483-79B3-D142-9459-06268D3F18BE}" dt="2025-01-10T09:41:16.893" v="117" actId="26606"/>
          <ac:spMkLst>
            <pc:docMk/>
            <pc:sldMk cId="2770616252" sldId="267"/>
            <ac:spMk id="2" creationId="{6122266A-6D15-8094-82EB-18F212DCC240}"/>
          </ac:spMkLst>
        </pc:spChg>
        <pc:spChg chg="mod">
          <ac:chgData name="Leila Prydderch (2403993)" userId="ba0326dc-c1f1-43d8-a9b3-5f8319b17762" providerId="ADAL" clId="{E228C483-79B3-D142-9459-06268D3F18BE}" dt="2025-01-10T10:31:19.282" v="905" actId="22"/>
          <ac:spMkLst>
            <pc:docMk/>
            <pc:sldMk cId="2770616252" sldId="267"/>
            <ac:spMk id="3" creationId="{C7298CFB-4D0F-CBB7-A148-ADDEC4B2732C}"/>
          </ac:spMkLst>
        </pc:spChg>
        <pc:spChg chg="add mod">
          <ac:chgData name="Leila Prydderch (2403993)" userId="ba0326dc-c1f1-43d8-a9b3-5f8319b17762" providerId="ADAL" clId="{E228C483-79B3-D142-9459-06268D3F18BE}" dt="2025-01-10T10:16:05.765" v="605" actId="20577"/>
          <ac:spMkLst>
            <pc:docMk/>
            <pc:sldMk cId="2770616252" sldId="267"/>
            <ac:spMk id="7" creationId="{80B7243B-9B00-0FCC-A474-19C7EA7AC710}"/>
          </ac:spMkLst>
        </pc:spChg>
        <pc:spChg chg="add">
          <ac:chgData name="Leila Prydderch (2403993)" userId="ba0326dc-c1f1-43d8-a9b3-5f8319b17762" providerId="ADAL" clId="{E228C483-79B3-D142-9459-06268D3F18BE}" dt="2025-01-10T09:41:16.893" v="117" actId="26606"/>
          <ac:spMkLst>
            <pc:docMk/>
            <pc:sldMk cId="2770616252" sldId="267"/>
            <ac:spMk id="11" creationId="{9F7D5CDA-D291-4307-BF55-1381FED29634}"/>
          </ac:spMkLst>
        </pc:spChg>
        <pc:picChg chg="add mod">
          <ac:chgData name="Leila Prydderch (2403993)" userId="ba0326dc-c1f1-43d8-a9b3-5f8319b17762" providerId="ADAL" clId="{E228C483-79B3-D142-9459-06268D3F18BE}" dt="2025-01-10T09:41:16.893" v="117" actId="26606"/>
          <ac:picMkLst>
            <pc:docMk/>
            <pc:sldMk cId="2770616252" sldId="267"/>
            <ac:picMk id="6" creationId="{85C6DA07-F5F7-4BC1-C3E7-8E8565686276}"/>
          </ac:picMkLst>
        </pc:picChg>
      </pc:sldChg>
      <pc:sldChg chg="addSp modSp new mod setBg">
        <pc:chgData name="Leila Prydderch (2403993)" userId="ba0326dc-c1f1-43d8-a9b3-5f8319b17762" providerId="ADAL" clId="{E228C483-79B3-D142-9459-06268D3F18BE}" dt="2025-01-10T10:31:54.912" v="907" actId="22"/>
        <pc:sldMkLst>
          <pc:docMk/>
          <pc:sldMk cId="671923570" sldId="268"/>
        </pc:sldMkLst>
        <pc:spChg chg="mod">
          <ac:chgData name="Leila Prydderch (2403993)" userId="ba0326dc-c1f1-43d8-a9b3-5f8319b17762" providerId="ADAL" clId="{E228C483-79B3-D142-9459-06268D3F18BE}" dt="2025-01-10T09:44:03.345" v="162" actId="26606"/>
          <ac:spMkLst>
            <pc:docMk/>
            <pc:sldMk cId="671923570" sldId="268"/>
            <ac:spMk id="2" creationId="{D6C15A84-1FEA-E7A8-0EDE-E98A7A838C3F}"/>
          </ac:spMkLst>
        </pc:spChg>
        <pc:spChg chg="mod">
          <ac:chgData name="Leila Prydderch (2403993)" userId="ba0326dc-c1f1-43d8-a9b3-5f8319b17762" providerId="ADAL" clId="{E228C483-79B3-D142-9459-06268D3F18BE}" dt="2025-01-10T10:31:54.912" v="907" actId="22"/>
          <ac:spMkLst>
            <pc:docMk/>
            <pc:sldMk cId="671923570" sldId="268"/>
            <ac:spMk id="3" creationId="{3D787A5C-A171-F45B-6F8A-2605F7930F76}"/>
          </ac:spMkLst>
        </pc:spChg>
        <pc:spChg chg="add mod">
          <ac:chgData name="Leila Prydderch (2403993)" userId="ba0326dc-c1f1-43d8-a9b3-5f8319b17762" providerId="ADAL" clId="{E228C483-79B3-D142-9459-06268D3F18BE}" dt="2025-01-10T10:17:04.285" v="670" actId="20577"/>
          <ac:spMkLst>
            <pc:docMk/>
            <pc:sldMk cId="671923570" sldId="268"/>
            <ac:spMk id="7" creationId="{16BA84CF-D5F5-4C67-50E1-55AE0F1054C9}"/>
          </ac:spMkLst>
        </pc:spChg>
        <pc:spChg chg="add">
          <ac:chgData name="Leila Prydderch (2403993)" userId="ba0326dc-c1f1-43d8-a9b3-5f8319b17762" providerId="ADAL" clId="{E228C483-79B3-D142-9459-06268D3F18BE}" dt="2025-01-10T09:44:03.345" v="162" actId="26606"/>
          <ac:spMkLst>
            <pc:docMk/>
            <pc:sldMk cId="671923570" sldId="268"/>
            <ac:spMk id="11" creationId="{04812C46-200A-4DEB-A05E-3ED6C68C2387}"/>
          </ac:spMkLst>
        </pc:spChg>
        <pc:spChg chg="add">
          <ac:chgData name="Leila Prydderch (2403993)" userId="ba0326dc-c1f1-43d8-a9b3-5f8319b17762" providerId="ADAL" clId="{E228C483-79B3-D142-9459-06268D3F18BE}" dt="2025-01-10T09:44:03.345" v="162" actId="26606"/>
          <ac:spMkLst>
            <pc:docMk/>
            <pc:sldMk cId="671923570" sldId="268"/>
            <ac:spMk id="13" creationId="{D1EA859B-E555-4109-94F3-6700E046E008}"/>
          </ac:spMkLst>
        </pc:spChg>
        <pc:picChg chg="add mod ord">
          <ac:chgData name="Leila Prydderch (2403993)" userId="ba0326dc-c1f1-43d8-a9b3-5f8319b17762" providerId="ADAL" clId="{E228C483-79B3-D142-9459-06268D3F18BE}" dt="2025-01-10T09:44:03.345" v="162" actId="26606"/>
          <ac:picMkLst>
            <pc:docMk/>
            <pc:sldMk cId="671923570" sldId="268"/>
            <ac:picMk id="6" creationId="{D8E1DB9F-D489-2CAC-F263-A1650AA1AAC1}"/>
          </ac:picMkLst>
        </pc:picChg>
      </pc:sldChg>
      <pc:sldChg chg="addSp delSp modSp new mod setBg modClrScheme delDesignElem chgLayout">
        <pc:chgData name="Leila Prydderch (2403993)" userId="ba0326dc-c1f1-43d8-a9b3-5f8319b17762" providerId="ADAL" clId="{E228C483-79B3-D142-9459-06268D3F18BE}" dt="2025-01-10T10:33:02.377" v="910" actId="22"/>
        <pc:sldMkLst>
          <pc:docMk/>
          <pc:sldMk cId="3029228566" sldId="269"/>
        </pc:sldMkLst>
        <pc:spChg chg="mod ord">
          <ac:chgData name="Leila Prydderch (2403993)" userId="ba0326dc-c1f1-43d8-a9b3-5f8319b17762" providerId="ADAL" clId="{E228C483-79B3-D142-9459-06268D3F18BE}" dt="2025-01-10T09:51:20.131" v="280" actId="700"/>
          <ac:spMkLst>
            <pc:docMk/>
            <pc:sldMk cId="3029228566" sldId="269"/>
            <ac:spMk id="2" creationId="{829D41C3-903A-8814-1B94-F22512CA2BD9}"/>
          </ac:spMkLst>
        </pc:spChg>
        <pc:spChg chg="mod ord">
          <ac:chgData name="Leila Prydderch (2403993)" userId="ba0326dc-c1f1-43d8-a9b3-5f8319b17762" providerId="ADAL" clId="{E228C483-79B3-D142-9459-06268D3F18BE}" dt="2025-01-10T10:33:02.377" v="910" actId="22"/>
          <ac:spMkLst>
            <pc:docMk/>
            <pc:sldMk cId="3029228566" sldId="269"/>
            <ac:spMk id="3" creationId="{827FCF27-4BFB-B302-A6C8-26BAB9A87770}"/>
          </ac:spMkLst>
        </pc:spChg>
        <pc:spChg chg="add mod">
          <ac:chgData name="Leila Prydderch (2403993)" userId="ba0326dc-c1f1-43d8-a9b3-5f8319b17762" providerId="ADAL" clId="{E228C483-79B3-D142-9459-06268D3F18BE}" dt="2025-01-10T10:17:21.244" v="676" actId="20577"/>
          <ac:spMkLst>
            <pc:docMk/>
            <pc:sldMk cId="3029228566" sldId="269"/>
            <ac:spMk id="7" creationId="{0729E8A8-5B6A-6ECF-BBD2-0C91392E24C3}"/>
          </ac:spMkLst>
        </pc:spChg>
        <pc:picChg chg="add mod">
          <ac:chgData name="Leila Prydderch (2403993)" userId="ba0326dc-c1f1-43d8-a9b3-5f8319b17762" providerId="ADAL" clId="{E228C483-79B3-D142-9459-06268D3F18BE}" dt="2025-01-10T10:17:08.254" v="671" actId="1076"/>
          <ac:picMkLst>
            <pc:docMk/>
            <pc:sldMk cId="3029228566" sldId="269"/>
            <ac:picMk id="6" creationId="{37093EB9-7924-29EC-C874-FD2E0DE1C9F3}"/>
          </ac:picMkLst>
        </pc:picChg>
      </pc:sldChg>
      <pc:sldChg chg="addSp modSp new mod setBg setClrOvrMap">
        <pc:chgData name="Leila Prydderch (2403993)" userId="ba0326dc-c1f1-43d8-a9b3-5f8319b17762" providerId="ADAL" clId="{E228C483-79B3-D142-9459-06268D3F18BE}" dt="2025-01-10T10:17:50.772" v="689" actId="20577"/>
        <pc:sldMkLst>
          <pc:docMk/>
          <pc:sldMk cId="843465105" sldId="270"/>
        </pc:sldMkLst>
        <pc:spChg chg="mod ord">
          <ac:chgData name="Leila Prydderch (2403993)" userId="ba0326dc-c1f1-43d8-a9b3-5f8319b17762" providerId="ADAL" clId="{E228C483-79B3-D142-9459-06268D3F18BE}" dt="2025-01-10T09:52:10.320" v="289" actId="26606"/>
          <ac:spMkLst>
            <pc:docMk/>
            <pc:sldMk cId="843465105" sldId="270"/>
            <ac:spMk id="2" creationId="{80464F81-7C10-351B-AA44-3EA157FC7560}"/>
          </ac:spMkLst>
        </pc:spChg>
        <pc:spChg chg="add mod">
          <ac:chgData name="Leila Prydderch (2403993)" userId="ba0326dc-c1f1-43d8-a9b3-5f8319b17762" providerId="ADAL" clId="{E228C483-79B3-D142-9459-06268D3F18BE}" dt="2025-01-10T10:17:50.772" v="689" actId="20577"/>
          <ac:spMkLst>
            <pc:docMk/>
            <pc:sldMk cId="843465105" sldId="270"/>
            <ac:spMk id="3" creationId="{DE899F27-629F-4027-7BEF-ADC829D06F01}"/>
          </ac:spMkLst>
        </pc:spChg>
        <pc:spChg chg="add">
          <ac:chgData name="Leila Prydderch (2403993)" userId="ba0326dc-c1f1-43d8-a9b3-5f8319b17762" providerId="ADAL" clId="{E228C483-79B3-D142-9459-06268D3F18BE}" dt="2025-01-10T09:52:10.320" v="289" actId="26606"/>
          <ac:spMkLst>
            <pc:docMk/>
            <pc:sldMk cId="843465105" sldId="270"/>
            <ac:spMk id="10" creationId="{71B2258F-86CA-4D4D-8270-BC05FCDEBFB3}"/>
          </ac:spMkLst>
        </pc:spChg>
        <pc:picChg chg="add mod">
          <ac:chgData name="Leila Prydderch (2403993)" userId="ba0326dc-c1f1-43d8-a9b3-5f8319b17762" providerId="ADAL" clId="{E228C483-79B3-D142-9459-06268D3F18BE}" dt="2025-01-10T09:52:10.320" v="289" actId="26606"/>
          <ac:picMkLst>
            <pc:docMk/>
            <pc:sldMk cId="843465105" sldId="270"/>
            <ac:picMk id="5" creationId="{E0819EF6-7373-CF99-5714-B06B5767CF2F}"/>
          </ac:picMkLst>
        </pc:picChg>
      </pc:sldChg>
      <pc:sldChg chg="new del">
        <pc:chgData name="Leila Prydderch (2403993)" userId="ba0326dc-c1f1-43d8-a9b3-5f8319b17762" providerId="ADAL" clId="{E228C483-79B3-D142-9459-06268D3F18BE}" dt="2025-01-10T09:51:16.836" v="279" actId="2696"/>
        <pc:sldMkLst>
          <pc:docMk/>
          <pc:sldMk cId="3420727602" sldId="270"/>
        </pc:sldMkLst>
      </pc:sldChg>
      <pc:sldChg chg="addSp modSp new mod setBg modClrScheme chgLayout">
        <pc:chgData name="Leila Prydderch (2403993)" userId="ba0326dc-c1f1-43d8-a9b3-5f8319b17762" providerId="ADAL" clId="{E228C483-79B3-D142-9459-06268D3F18BE}" dt="2025-01-10T10:33:48.992" v="914" actId="27636"/>
        <pc:sldMkLst>
          <pc:docMk/>
          <pc:sldMk cId="1500175200" sldId="271"/>
        </pc:sldMkLst>
        <pc:spChg chg="mod ord">
          <ac:chgData name="Leila Prydderch (2403993)" userId="ba0326dc-c1f1-43d8-a9b3-5f8319b17762" providerId="ADAL" clId="{E228C483-79B3-D142-9459-06268D3F18BE}" dt="2025-01-10T09:54:22.567" v="320" actId="26606"/>
          <ac:spMkLst>
            <pc:docMk/>
            <pc:sldMk cId="1500175200" sldId="271"/>
            <ac:spMk id="2" creationId="{D346314E-F698-F1DA-97C9-E8D827C6DF00}"/>
          </ac:spMkLst>
        </pc:spChg>
        <pc:spChg chg="add mod ord">
          <ac:chgData name="Leila Prydderch (2403993)" userId="ba0326dc-c1f1-43d8-a9b3-5f8319b17762" providerId="ADAL" clId="{E228C483-79B3-D142-9459-06268D3F18BE}" dt="2025-01-10T10:33:48.992" v="914" actId="27636"/>
          <ac:spMkLst>
            <pc:docMk/>
            <pc:sldMk cId="1500175200" sldId="271"/>
            <ac:spMk id="3" creationId="{366B08CA-5EE8-5F05-E898-9A00B76F08DF}"/>
          </ac:spMkLst>
        </pc:spChg>
        <pc:spChg chg="add mod">
          <ac:chgData name="Leila Prydderch (2403993)" userId="ba0326dc-c1f1-43d8-a9b3-5f8319b17762" providerId="ADAL" clId="{E228C483-79B3-D142-9459-06268D3F18BE}" dt="2025-01-10T10:19:12.528" v="860" actId="20577"/>
          <ac:spMkLst>
            <pc:docMk/>
            <pc:sldMk cId="1500175200" sldId="271"/>
            <ac:spMk id="7" creationId="{B841CFD0-4C2D-342C-D70B-D5F5B1D68D40}"/>
          </ac:spMkLst>
        </pc:spChg>
        <pc:spChg chg="add">
          <ac:chgData name="Leila Prydderch (2403993)" userId="ba0326dc-c1f1-43d8-a9b3-5f8319b17762" providerId="ADAL" clId="{E228C483-79B3-D142-9459-06268D3F18BE}" dt="2025-01-10T09:54:22.567" v="320" actId="26606"/>
          <ac:spMkLst>
            <pc:docMk/>
            <pc:sldMk cId="1500175200" sldId="271"/>
            <ac:spMk id="11" creationId="{79BB35BC-D5C2-4C8B-A22A-A71E6191913B}"/>
          </ac:spMkLst>
        </pc:spChg>
        <pc:picChg chg="add mod">
          <ac:chgData name="Leila Prydderch (2403993)" userId="ba0326dc-c1f1-43d8-a9b3-5f8319b17762" providerId="ADAL" clId="{E228C483-79B3-D142-9459-06268D3F18BE}" dt="2025-01-10T09:54:22.567" v="320" actId="26606"/>
          <ac:picMkLst>
            <pc:docMk/>
            <pc:sldMk cId="1500175200" sldId="271"/>
            <ac:picMk id="6" creationId="{AA5A0D5B-4738-EF30-5DCD-E3E9FB22C8DD}"/>
          </ac:picMkLst>
        </pc:picChg>
      </pc:sldChg>
      <pc:sldChg chg="addSp modSp new mod setBg">
        <pc:chgData name="Leila Prydderch (2403993)" userId="ba0326dc-c1f1-43d8-a9b3-5f8319b17762" providerId="ADAL" clId="{E228C483-79B3-D142-9459-06268D3F18BE}" dt="2025-01-10T10:35:03.647" v="916" actId="22"/>
        <pc:sldMkLst>
          <pc:docMk/>
          <pc:sldMk cId="2543982989" sldId="272"/>
        </pc:sldMkLst>
        <pc:spChg chg="mod">
          <ac:chgData name="Leila Prydderch (2403993)" userId="ba0326dc-c1f1-43d8-a9b3-5f8319b17762" providerId="ADAL" clId="{E228C483-79B3-D142-9459-06268D3F18BE}" dt="2025-01-10T09:57:30.769" v="371" actId="26606"/>
          <ac:spMkLst>
            <pc:docMk/>
            <pc:sldMk cId="2543982989" sldId="272"/>
            <ac:spMk id="2" creationId="{3DEE05A1-CF1F-46F9-B9DE-F3A9BA18B0CA}"/>
          </ac:spMkLst>
        </pc:spChg>
        <pc:spChg chg="mod">
          <ac:chgData name="Leila Prydderch (2403993)" userId="ba0326dc-c1f1-43d8-a9b3-5f8319b17762" providerId="ADAL" clId="{E228C483-79B3-D142-9459-06268D3F18BE}" dt="2025-01-10T10:35:03.647" v="916" actId="22"/>
          <ac:spMkLst>
            <pc:docMk/>
            <pc:sldMk cId="2543982989" sldId="272"/>
            <ac:spMk id="3" creationId="{718C9F08-21BF-46D9-DEF4-11D9ADA480AE}"/>
          </ac:spMkLst>
        </pc:spChg>
        <pc:spChg chg="add mod">
          <ac:chgData name="Leila Prydderch (2403993)" userId="ba0326dc-c1f1-43d8-a9b3-5f8319b17762" providerId="ADAL" clId="{E228C483-79B3-D142-9459-06268D3F18BE}" dt="2025-01-10T10:20:44.766" v="881" actId="1076"/>
          <ac:spMkLst>
            <pc:docMk/>
            <pc:sldMk cId="2543982989" sldId="272"/>
            <ac:spMk id="4" creationId="{76F352FD-9C4F-98DB-F381-EFD6D658A7C5}"/>
          </ac:spMkLst>
        </pc:spChg>
        <pc:spChg chg="add">
          <ac:chgData name="Leila Prydderch (2403993)" userId="ba0326dc-c1f1-43d8-a9b3-5f8319b17762" providerId="ADAL" clId="{E228C483-79B3-D142-9459-06268D3F18BE}" dt="2025-01-10T09:57:30.769" v="371" actId="26606"/>
          <ac:spMkLst>
            <pc:docMk/>
            <pc:sldMk cId="2543982989" sldId="272"/>
            <ac:spMk id="11" creationId="{04812C46-200A-4DEB-A05E-3ED6C68C2387}"/>
          </ac:spMkLst>
        </pc:spChg>
        <pc:spChg chg="add">
          <ac:chgData name="Leila Prydderch (2403993)" userId="ba0326dc-c1f1-43d8-a9b3-5f8319b17762" providerId="ADAL" clId="{E228C483-79B3-D142-9459-06268D3F18BE}" dt="2025-01-10T09:57:30.769" v="371" actId="26606"/>
          <ac:spMkLst>
            <pc:docMk/>
            <pc:sldMk cId="2543982989" sldId="272"/>
            <ac:spMk id="13" creationId="{D1EA859B-E555-4109-94F3-6700E046E008}"/>
          </ac:spMkLst>
        </pc:spChg>
        <pc:picChg chg="add mod ord">
          <ac:chgData name="Leila Prydderch (2403993)" userId="ba0326dc-c1f1-43d8-a9b3-5f8319b17762" providerId="ADAL" clId="{E228C483-79B3-D142-9459-06268D3F18BE}" dt="2025-01-10T09:57:30.769" v="371" actId="26606"/>
          <ac:picMkLst>
            <pc:docMk/>
            <pc:sldMk cId="2543982989" sldId="272"/>
            <ac:picMk id="6" creationId="{57F5C4A8-EB7C-F1FA-2809-25527F964511}"/>
          </ac:picMkLst>
        </pc:picChg>
      </pc:sldChg>
      <pc:sldChg chg="addSp delSp modSp new mod setBg setClrOvrMap">
        <pc:chgData name="Leila Prydderch (2403993)" userId="ba0326dc-c1f1-43d8-a9b3-5f8319b17762" providerId="ADAL" clId="{E228C483-79B3-D142-9459-06268D3F18BE}" dt="2025-01-10T10:17:33.363" v="681" actId="20577"/>
        <pc:sldMkLst>
          <pc:docMk/>
          <pc:sldMk cId="2096160038" sldId="273"/>
        </pc:sldMkLst>
        <pc:spChg chg="mod ord">
          <ac:chgData name="Leila Prydderch (2403993)" userId="ba0326dc-c1f1-43d8-a9b3-5f8319b17762" providerId="ADAL" clId="{E228C483-79B3-D142-9459-06268D3F18BE}" dt="2025-01-10T10:00:54.485" v="420" actId="26606"/>
          <ac:spMkLst>
            <pc:docMk/>
            <pc:sldMk cId="2096160038" sldId="273"/>
            <ac:spMk id="2" creationId="{4BC639D5-353E-78B2-6754-1E210B01D70C}"/>
          </ac:spMkLst>
        </pc:spChg>
        <pc:spChg chg="add mod">
          <ac:chgData name="Leila Prydderch (2403993)" userId="ba0326dc-c1f1-43d8-a9b3-5f8319b17762" providerId="ADAL" clId="{E228C483-79B3-D142-9459-06268D3F18BE}" dt="2025-01-10T10:17:33.363" v="681" actId="20577"/>
          <ac:spMkLst>
            <pc:docMk/>
            <pc:sldMk cId="2096160038" sldId="273"/>
            <ac:spMk id="6" creationId="{AD5CDC0C-15BA-E85D-635B-F4A6C3CA3D9D}"/>
          </ac:spMkLst>
        </pc:spChg>
        <pc:spChg chg="add">
          <ac:chgData name="Leila Prydderch (2403993)" userId="ba0326dc-c1f1-43d8-a9b3-5f8319b17762" providerId="ADAL" clId="{E228C483-79B3-D142-9459-06268D3F18BE}" dt="2025-01-10T10:00:54.485" v="420" actId="26606"/>
          <ac:spMkLst>
            <pc:docMk/>
            <pc:sldMk cId="2096160038" sldId="273"/>
            <ac:spMk id="10" creationId="{71B2258F-86CA-4D4D-8270-BC05FCDEBFB3}"/>
          </ac:spMkLst>
        </pc:spChg>
        <pc:picChg chg="add mod">
          <ac:chgData name="Leila Prydderch (2403993)" userId="ba0326dc-c1f1-43d8-a9b3-5f8319b17762" providerId="ADAL" clId="{E228C483-79B3-D142-9459-06268D3F18BE}" dt="2025-01-10T10:00:54.485" v="420" actId="26606"/>
          <ac:picMkLst>
            <pc:docMk/>
            <pc:sldMk cId="2096160038" sldId="273"/>
            <ac:picMk id="5" creationId="{4C5F51A6-6402-DFB4-3973-E592617789FF}"/>
          </ac:picMkLst>
        </pc:picChg>
      </pc:sldChg>
      <pc:sldChg chg="addSp modSp new mod setBg modClrScheme chgLayout">
        <pc:chgData name="Leila Prydderch (2403993)" userId="ba0326dc-c1f1-43d8-a9b3-5f8319b17762" providerId="ADAL" clId="{E228C483-79B3-D142-9459-06268D3F18BE}" dt="2025-01-10T12:21:17.615" v="1035" actId="1076"/>
        <pc:sldMkLst>
          <pc:docMk/>
          <pc:sldMk cId="44481990" sldId="274"/>
        </pc:sldMkLst>
        <pc:spChg chg="mod ord">
          <ac:chgData name="Leila Prydderch (2403993)" userId="ba0326dc-c1f1-43d8-a9b3-5f8319b17762" providerId="ADAL" clId="{E228C483-79B3-D142-9459-06268D3F18BE}" dt="2025-01-10T12:20:21.235" v="988" actId="26606"/>
          <ac:spMkLst>
            <pc:docMk/>
            <pc:sldMk cId="44481990" sldId="274"/>
            <ac:spMk id="2" creationId="{D4919FCD-6D10-221E-86AD-B99620138877}"/>
          </ac:spMkLst>
        </pc:spChg>
        <pc:spChg chg="add mod ord">
          <ac:chgData name="Leila Prydderch (2403993)" userId="ba0326dc-c1f1-43d8-a9b3-5f8319b17762" providerId="ADAL" clId="{E228C483-79B3-D142-9459-06268D3F18BE}" dt="2025-01-10T12:20:21.235" v="988" actId="26606"/>
          <ac:spMkLst>
            <pc:docMk/>
            <pc:sldMk cId="44481990" sldId="274"/>
            <ac:spMk id="3" creationId="{B9A8F172-03BF-D9DF-6EA5-87FB2450B273}"/>
          </ac:spMkLst>
        </pc:spChg>
        <pc:spChg chg="add mod">
          <ac:chgData name="Leila Prydderch (2403993)" userId="ba0326dc-c1f1-43d8-a9b3-5f8319b17762" providerId="ADAL" clId="{E228C483-79B3-D142-9459-06268D3F18BE}" dt="2025-01-10T12:21:17.615" v="1035" actId="1076"/>
          <ac:spMkLst>
            <pc:docMk/>
            <pc:sldMk cId="44481990" sldId="274"/>
            <ac:spMk id="7" creationId="{C8601E93-616E-ECA9-E4D5-39857C0ECC63}"/>
          </ac:spMkLst>
        </pc:spChg>
        <pc:picChg chg="add mod">
          <ac:chgData name="Leila Prydderch (2403993)" userId="ba0326dc-c1f1-43d8-a9b3-5f8319b17762" providerId="ADAL" clId="{E228C483-79B3-D142-9459-06268D3F18BE}" dt="2025-01-10T12:20:21.235" v="988" actId="26606"/>
          <ac:picMkLst>
            <pc:docMk/>
            <pc:sldMk cId="44481990" sldId="274"/>
            <ac:picMk id="6" creationId="{C37AC753-3BD4-4372-F319-B9242BA26175}"/>
          </ac:picMkLst>
        </pc:picChg>
      </pc:sldChg>
      <pc:sldChg chg="addSp modSp new mod setBg">
        <pc:chgData name="Leila Prydderch (2403993)" userId="ba0326dc-c1f1-43d8-a9b3-5f8319b17762" providerId="ADAL" clId="{E228C483-79B3-D142-9459-06268D3F18BE}" dt="2025-01-10T12:24:32.598" v="1115" actId="1076"/>
        <pc:sldMkLst>
          <pc:docMk/>
          <pc:sldMk cId="2582019798" sldId="275"/>
        </pc:sldMkLst>
        <pc:spChg chg="mod">
          <ac:chgData name="Leila Prydderch (2403993)" userId="ba0326dc-c1f1-43d8-a9b3-5f8319b17762" providerId="ADAL" clId="{E228C483-79B3-D142-9459-06268D3F18BE}" dt="2025-01-10T12:23:26.255" v="1094" actId="26606"/>
          <ac:spMkLst>
            <pc:docMk/>
            <pc:sldMk cId="2582019798" sldId="275"/>
            <ac:spMk id="2" creationId="{009E233F-3A1B-EDEE-8A33-EB6FF32E5B4D}"/>
          </ac:spMkLst>
        </pc:spChg>
        <pc:spChg chg="mod">
          <ac:chgData name="Leila Prydderch (2403993)" userId="ba0326dc-c1f1-43d8-a9b3-5f8319b17762" providerId="ADAL" clId="{E228C483-79B3-D142-9459-06268D3F18BE}" dt="2025-01-10T12:23:26.255" v="1094" actId="26606"/>
          <ac:spMkLst>
            <pc:docMk/>
            <pc:sldMk cId="2582019798" sldId="275"/>
            <ac:spMk id="3" creationId="{BBD3705F-BBD1-8BED-4509-637CA2461A3A}"/>
          </ac:spMkLst>
        </pc:spChg>
        <pc:spChg chg="add mod">
          <ac:chgData name="Leila Prydderch (2403993)" userId="ba0326dc-c1f1-43d8-a9b3-5f8319b17762" providerId="ADAL" clId="{E228C483-79B3-D142-9459-06268D3F18BE}" dt="2025-01-10T12:24:32.598" v="1115" actId="1076"/>
          <ac:spMkLst>
            <pc:docMk/>
            <pc:sldMk cId="2582019798" sldId="275"/>
            <ac:spMk id="7" creationId="{28B00AAC-6216-6857-3413-5274152162EB}"/>
          </ac:spMkLst>
        </pc:spChg>
        <pc:picChg chg="add mod">
          <ac:chgData name="Leila Prydderch (2403993)" userId="ba0326dc-c1f1-43d8-a9b3-5f8319b17762" providerId="ADAL" clId="{E228C483-79B3-D142-9459-06268D3F18BE}" dt="2025-01-10T12:23:26.255" v="1094" actId="26606"/>
          <ac:picMkLst>
            <pc:docMk/>
            <pc:sldMk cId="2582019798" sldId="275"/>
            <ac:picMk id="6" creationId="{08747105-B23A-921C-AB61-4D083F0FF9D9}"/>
          </ac:picMkLst>
        </pc:picChg>
        <pc:cxnChg chg="add">
          <ac:chgData name="Leila Prydderch (2403993)" userId="ba0326dc-c1f1-43d8-a9b3-5f8319b17762" providerId="ADAL" clId="{E228C483-79B3-D142-9459-06268D3F18BE}" dt="2025-01-10T12:23:26.255" v="1094" actId="26606"/>
          <ac:cxnSpMkLst>
            <pc:docMk/>
            <pc:sldMk cId="2582019798" sldId="275"/>
            <ac:cxnSpMk id="11" creationId="{FC23E3B9-5ABF-58B3-E2B0-E9A5DAA90037}"/>
          </ac:cxnSpMkLst>
        </pc:cxnChg>
      </pc:sldChg>
      <pc:sldChg chg="addSp modSp new mod setBg modClrScheme chgLayout">
        <pc:chgData name="Leila Prydderch (2403993)" userId="ba0326dc-c1f1-43d8-a9b3-5f8319b17762" providerId="ADAL" clId="{E228C483-79B3-D142-9459-06268D3F18BE}" dt="2025-01-10T12:47:37.130" v="1168" actId="1076"/>
        <pc:sldMkLst>
          <pc:docMk/>
          <pc:sldMk cId="2881683493" sldId="276"/>
        </pc:sldMkLst>
        <pc:spChg chg="mod ord">
          <ac:chgData name="Leila Prydderch (2403993)" userId="ba0326dc-c1f1-43d8-a9b3-5f8319b17762" providerId="ADAL" clId="{E228C483-79B3-D142-9459-06268D3F18BE}" dt="2025-01-10T12:46:47.684" v="1141" actId="26606"/>
          <ac:spMkLst>
            <pc:docMk/>
            <pc:sldMk cId="2881683493" sldId="276"/>
            <ac:spMk id="2" creationId="{352B91A0-A651-3412-DB1A-94202F0F3138}"/>
          </ac:spMkLst>
        </pc:spChg>
        <pc:spChg chg="add mod ord">
          <ac:chgData name="Leila Prydderch (2403993)" userId="ba0326dc-c1f1-43d8-a9b3-5f8319b17762" providerId="ADAL" clId="{E228C483-79B3-D142-9459-06268D3F18BE}" dt="2025-01-10T12:46:47.684" v="1141" actId="26606"/>
          <ac:spMkLst>
            <pc:docMk/>
            <pc:sldMk cId="2881683493" sldId="276"/>
            <ac:spMk id="3" creationId="{5D5728FF-035F-D3BA-3E0C-6C92340C7CD4}"/>
          </ac:spMkLst>
        </pc:spChg>
        <pc:spChg chg="add mod">
          <ac:chgData name="Leila Prydderch (2403993)" userId="ba0326dc-c1f1-43d8-a9b3-5f8319b17762" providerId="ADAL" clId="{E228C483-79B3-D142-9459-06268D3F18BE}" dt="2025-01-10T12:47:37.130" v="1168" actId="1076"/>
          <ac:spMkLst>
            <pc:docMk/>
            <pc:sldMk cId="2881683493" sldId="276"/>
            <ac:spMk id="7" creationId="{9F55ABC2-9491-7380-2572-82C5DAE9D300}"/>
          </ac:spMkLst>
        </pc:spChg>
        <pc:grpChg chg="add">
          <ac:chgData name="Leila Prydderch (2403993)" userId="ba0326dc-c1f1-43d8-a9b3-5f8319b17762" providerId="ADAL" clId="{E228C483-79B3-D142-9459-06268D3F18BE}" dt="2025-01-10T12:46:47.684" v="1141" actId="26606"/>
          <ac:grpSpMkLst>
            <pc:docMk/>
            <pc:sldMk cId="2881683493" sldId="276"/>
            <ac:grpSpMk id="11" creationId="{442598CC-934A-7BCD-C691-B2FE74CEDE6E}"/>
          </ac:grpSpMkLst>
        </pc:grpChg>
        <pc:picChg chg="add mod">
          <ac:chgData name="Leila Prydderch (2403993)" userId="ba0326dc-c1f1-43d8-a9b3-5f8319b17762" providerId="ADAL" clId="{E228C483-79B3-D142-9459-06268D3F18BE}" dt="2025-01-10T12:46:47.684" v="1141" actId="26606"/>
          <ac:picMkLst>
            <pc:docMk/>
            <pc:sldMk cId="2881683493" sldId="276"/>
            <ac:picMk id="6" creationId="{8DB1B3BE-7DF7-FB77-8531-5B2D51C11987}"/>
          </ac:picMkLst>
        </pc:picChg>
      </pc:sldChg>
      <pc:sldChg chg="addSp delSp modSp new mod setBg">
        <pc:chgData name="Leila Prydderch (2403993)" userId="ba0326dc-c1f1-43d8-a9b3-5f8319b17762" providerId="ADAL" clId="{E228C483-79B3-D142-9459-06268D3F18BE}" dt="2025-01-10T13:12:02.946" v="1227" actId="1076"/>
        <pc:sldMkLst>
          <pc:docMk/>
          <pc:sldMk cId="3882438439" sldId="277"/>
        </pc:sldMkLst>
        <pc:spChg chg="mod">
          <ac:chgData name="Leila Prydderch (2403993)" userId="ba0326dc-c1f1-43d8-a9b3-5f8319b17762" providerId="ADAL" clId="{E228C483-79B3-D142-9459-06268D3F18BE}" dt="2025-01-10T13:10:36.255" v="1201" actId="26606"/>
          <ac:spMkLst>
            <pc:docMk/>
            <pc:sldMk cId="3882438439" sldId="277"/>
            <ac:spMk id="2" creationId="{6A6AD210-D444-1BB6-F1DC-58DCE097F6C3}"/>
          </ac:spMkLst>
        </pc:spChg>
        <pc:spChg chg="mod">
          <ac:chgData name="Leila Prydderch (2403993)" userId="ba0326dc-c1f1-43d8-a9b3-5f8319b17762" providerId="ADAL" clId="{E228C483-79B3-D142-9459-06268D3F18BE}" dt="2025-01-10T13:10:36.255" v="1201" actId="26606"/>
          <ac:spMkLst>
            <pc:docMk/>
            <pc:sldMk cId="3882438439" sldId="277"/>
            <ac:spMk id="3" creationId="{9E825CED-F76B-8276-B852-6995CD9A7CFC}"/>
          </ac:spMkLst>
        </pc:spChg>
        <pc:spChg chg="add mod">
          <ac:chgData name="Leila Prydderch (2403993)" userId="ba0326dc-c1f1-43d8-a9b3-5f8319b17762" providerId="ADAL" clId="{E228C483-79B3-D142-9459-06268D3F18BE}" dt="2025-01-10T13:12:02.946" v="1227" actId="1076"/>
          <ac:spMkLst>
            <pc:docMk/>
            <pc:sldMk cId="3882438439" sldId="277"/>
            <ac:spMk id="13" creationId="{9FD9676C-B26E-F379-8B28-AE9975DFEF97}"/>
          </ac:spMkLst>
        </pc:spChg>
        <pc:grpChg chg="add">
          <ac:chgData name="Leila Prydderch (2403993)" userId="ba0326dc-c1f1-43d8-a9b3-5f8319b17762" providerId="ADAL" clId="{E228C483-79B3-D142-9459-06268D3F18BE}" dt="2025-01-10T13:10:36.255" v="1201" actId="26606"/>
          <ac:grpSpMkLst>
            <pc:docMk/>
            <pc:sldMk cId="3882438439" sldId="277"/>
            <ac:grpSpMk id="17" creationId="{442598CC-934A-7BCD-C691-B2FE74CEDE6E}"/>
          </ac:grpSpMkLst>
        </pc:grpChg>
        <pc:picChg chg="add mod">
          <ac:chgData name="Leila Prydderch (2403993)" userId="ba0326dc-c1f1-43d8-a9b3-5f8319b17762" providerId="ADAL" clId="{E228C483-79B3-D142-9459-06268D3F18BE}" dt="2025-01-10T13:10:36.255" v="1201" actId="26606"/>
          <ac:picMkLst>
            <pc:docMk/>
            <pc:sldMk cId="3882438439" sldId="277"/>
            <ac:picMk id="12" creationId="{06AB4710-6EE6-2746-82A6-0ECABFB2E346}"/>
          </ac:picMkLst>
        </pc:picChg>
      </pc:sldChg>
      <pc:sldChg chg="addSp modSp new mod setBg">
        <pc:chgData name="Leila Prydderch (2403993)" userId="ba0326dc-c1f1-43d8-a9b3-5f8319b17762" providerId="ADAL" clId="{E228C483-79B3-D142-9459-06268D3F18BE}" dt="2025-01-10T13:23:36.474" v="1267" actId="1076"/>
        <pc:sldMkLst>
          <pc:docMk/>
          <pc:sldMk cId="1345301463" sldId="278"/>
        </pc:sldMkLst>
        <pc:spChg chg="mod">
          <ac:chgData name="Leila Prydderch (2403993)" userId="ba0326dc-c1f1-43d8-a9b3-5f8319b17762" providerId="ADAL" clId="{E228C483-79B3-D142-9459-06268D3F18BE}" dt="2025-01-10T13:21:45.944" v="1243" actId="26606"/>
          <ac:spMkLst>
            <pc:docMk/>
            <pc:sldMk cId="1345301463" sldId="278"/>
            <ac:spMk id="2" creationId="{0E706DC9-7A61-CC6F-7F99-DF7D1E078559}"/>
          </ac:spMkLst>
        </pc:spChg>
        <pc:spChg chg="mod ord">
          <ac:chgData name="Leila Prydderch (2403993)" userId="ba0326dc-c1f1-43d8-a9b3-5f8319b17762" providerId="ADAL" clId="{E228C483-79B3-D142-9459-06268D3F18BE}" dt="2025-01-10T13:21:45.944" v="1243" actId="26606"/>
          <ac:spMkLst>
            <pc:docMk/>
            <pc:sldMk cId="1345301463" sldId="278"/>
            <ac:spMk id="3" creationId="{188E495E-8D13-1041-C5A6-87806CFBD3FC}"/>
          </ac:spMkLst>
        </pc:spChg>
        <pc:spChg chg="add mod">
          <ac:chgData name="Leila Prydderch (2403993)" userId="ba0326dc-c1f1-43d8-a9b3-5f8319b17762" providerId="ADAL" clId="{E228C483-79B3-D142-9459-06268D3F18BE}" dt="2025-01-10T13:23:36.474" v="1267" actId="1076"/>
          <ac:spMkLst>
            <pc:docMk/>
            <pc:sldMk cId="1345301463" sldId="278"/>
            <ac:spMk id="7" creationId="{4858D43E-D4A6-CE27-F738-6DCB6A6F94ED}"/>
          </ac:spMkLst>
        </pc:spChg>
        <pc:spChg chg="add">
          <ac:chgData name="Leila Prydderch (2403993)" userId="ba0326dc-c1f1-43d8-a9b3-5f8319b17762" providerId="ADAL" clId="{E228C483-79B3-D142-9459-06268D3F18BE}" dt="2025-01-10T13:21:45.944" v="1243" actId="26606"/>
          <ac:spMkLst>
            <pc:docMk/>
            <pc:sldMk cId="1345301463" sldId="278"/>
            <ac:spMk id="11" creationId="{7B831B6F-405A-4B47-B9BB-5CA88F285844}"/>
          </ac:spMkLst>
        </pc:spChg>
        <pc:spChg chg="add">
          <ac:chgData name="Leila Prydderch (2403993)" userId="ba0326dc-c1f1-43d8-a9b3-5f8319b17762" providerId="ADAL" clId="{E228C483-79B3-D142-9459-06268D3F18BE}" dt="2025-01-10T13:21:45.944" v="1243" actId="26606"/>
          <ac:spMkLst>
            <pc:docMk/>
            <pc:sldMk cId="1345301463" sldId="278"/>
            <ac:spMk id="13" creationId="{953EE71A-6488-4203-A7C4-77102FD0DCCA}"/>
          </ac:spMkLst>
        </pc:spChg>
        <pc:picChg chg="add mod">
          <ac:chgData name="Leila Prydderch (2403993)" userId="ba0326dc-c1f1-43d8-a9b3-5f8319b17762" providerId="ADAL" clId="{E228C483-79B3-D142-9459-06268D3F18BE}" dt="2025-01-10T13:21:45.944" v="1243" actId="26606"/>
          <ac:picMkLst>
            <pc:docMk/>
            <pc:sldMk cId="1345301463" sldId="278"/>
            <ac:picMk id="6" creationId="{1AA97A21-9512-3E71-C668-8478D4E3091C}"/>
          </ac:picMkLst>
        </pc:picChg>
      </pc:sldChg>
      <pc:sldChg chg="addSp delSp modSp new mod setBg modClrScheme chgLayout">
        <pc:chgData name="Leila Prydderch (2403993)" userId="ba0326dc-c1f1-43d8-a9b3-5f8319b17762" providerId="ADAL" clId="{E228C483-79B3-D142-9459-06268D3F18BE}" dt="2025-01-10T13:30:57.560" v="1319" actId="26606"/>
        <pc:sldMkLst>
          <pc:docMk/>
          <pc:sldMk cId="4195717090" sldId="279"/>
        </pc:sldMkLst>
        <pc:spChg chg="mod ord">
          <ac:chgData name="Leila Prydderch (2403993)" userId="ba0326dc-c1f1-43d8-a9b3-5f8319b17762" providerId="ADAL" clId="{E228C483-79B3-D142-9459-06268D3F18BE}" dt="2025-01-10T13:30:57.560" v="1319" actId="26606"/>
          <ac:spMkLst>
            <pc:docMk/>
            <pc:sldMk cId="4195717090" sldId="279"/>
            <ac:spMk id="2" creationId="{1F9F5BBA-0E43-CEE2-8B6B-74A38F2D6907}"/>
          </ac:spMkLst>
        </pc:spChg>
        <pc:spChg chg="add">
          <ac:chgData name="Leila Prydderch (2403993)" userId="ba0326dc-c1f1-43d8-a9b3-5f8319b17762" providerId="ADAL" clId="{E228C483-79B3-D142-9459-06268D3F18BE}" dt="2025-01-10T13:30:57.560" v="1319" actId="26606"/>
          <ac:spMkLst>
            <pc:docMk/>
            <pc:sldMk cId="4195717090" sldId="279"/>
            <ac:spMk id="47" creationId="{362D44EE-C852-4460-B8B5-C4F2BC20510C}"/>
          </ac:spMkLst>
        </pc:spChg>
        <pc:spChg chg="add">
          <ac:chgData name="Leila Prydderch (2403993)" userId="ba0326dc-c1f1-43d8-a9b3-5f8319b17762" providerId="ADAL" clId="{E228C483-79B3-D142-9459-06268D3F18BE}" dt="2025-01-10T13:30:57.560" v="1319" actId="26606"/>
          <ac:spMkLst>
            <pc:docMk/>
            <pc:sldMk cId="4195717090" sldId="279"/>
            <ac:spMk id="49" creationId="{658970D8-8D1D-4B5C-894B-E871CC86543D}"/>
          </ac:spMkLst>
        </pc:spChg>
        <pc:spChg chg="add">
          <ac:chgData name="Leila Prydderch (2403993)" userId="ba0326dc-c1f1-43d8-a9b3-5f8319b17762" providerId="ADAL" clId="{E228C483-79B3-D142-9459-06268D3F18BE}" dt="2025-01-10T13:30:57.560" v="1319" actId="26606"/>
          <ac:spMkLst>
            <pc:docMk/>
            <pc:sldMk cId="4195717090" sldId="279"/>
            <ac:spMk id="51" creationId="{F227E5B6-9132-43CA-B503-37A18562ADF2}"/>
          </ac:spMkLst>
        </pc:spChg>
        <pc:spChg chg="add">
          <ac:chgData name="Leila Prydderch (2403993)" userId="ba0326dc-c1f1-43d8-a9b3-5f8319b17762" providerId="ADAL" clId="{E228C483-79B3-D142-9459-06268D3F18BE}" dt="2025-01-10T13:30:57.560" v="1319" actId="26606"/>
          <ac:spMkLst>
            <pc:docMk/>
            <pc:sldMk cId="4195717090" sldId="279"/>
            <ac:spMk id="53" creationId="{03C2051E-A88D-48E5-BACF-AAED17892722}"/>
          </ac:spMkLst>
        </pc:spChg>
        <pc:spChg chg="add">
          <ac:chgData name="Leila Prydderch (2403993)" userId="ba0326dc-c1f1-43d8-a9b3-5f8319b17762" providerId="ADAL" clId="{E228C483-79B3-D142-9459-06268D3F18BE}" dt="2025-01-10T13:30:57.560" v="1319" actId="26606"/>
          <ac:spMkLst>
            <pc:docMk/>
            <pc:sldMk cId="4195717090" sldId="279"/>
            <ac:spMk id="55" creationId="{7821A508-2985-4905-874A-527429BAABFA}"/>
          </ac:spMkLst>
        </pc:spChg>
        <pc:spChg chg="add">
          <ac:chgData name="Leila Prydderch (2403993)" userId="ba0326dc-c1f1-43d8-a9b3-5f8319b17762" providerId="ADAL" clId="{E228C483-79B3-D142-9459-06268D3F18BE}" dt="2025-01-10T13:30:57.560" v="1319" actId="26606"/>
          <ac:spMkLst>
            <pc:docMk/>
            <pc:sldMk cId="4195717090" sldId="279"/>
            <ac:spMk id="57" creationId="{D2929CB1-0E3C-4B2D-ADC5-0154FB33BA44}"/>
          </ac:spMkLst>
        </pc:spChg>
        <pc:spChg chg="add">
          <ac:chgData name="Leila Prydderch (2403993)" userId="ba0326dc-c1f1-43d8-a9b3-5f8319b17762" providerId="ADAL" clId="{E228C483-79B3-D142-9459-06268D3F18BE}" dt="2025-01-10T13:30:57.560" v="1319" actId="26606"/>
          <ac:spMkLst>
            <pc:docMk/>
            <pc:sldMk cId="4195717090" sldId="279"/>
            <ac:spMk id="59" creationId="{5F2F0C84-BE8C-4DC2-A6D3-30349A801D5C}"/>
          </ac:spMkLst>
        </pc:spChg>
        <pc:picChg chg="add mod">
          <ac:chgData name="Leila Prydderch (2403993)" userId="ba0326dc-c1f1-43d8-a9b3-5f8319b17762" providerId="ADAL" clId="{E228C483-79B3-D142-9459-06268D3F18BE}" dt="2025-01-10T13:30:57.560" v="1319" actId="26606"/>
          <ac:picMkLst>
            <pc:docMk/>
            <pc:sldMk cId="4195717090" sldId="279"/>
            <ac:picMk id="42" creationId="{F70CEC80-F880-DCB7-9408-8128941B2BB9}"/>
          </ac:picMkLst>
        </pc:picChg>
      </pc:sldChg>
      <pc:sldChg chg="addSp delSp modSp new mod modClrScheme chgLayout">
        <pc:chgData name="Leila Prydderch (2403993)" userId="ba0326dc-c1f1-43d8-a9b3-5f8319b17762" providerId="ADAL" clId="{E228C483-79B3-D142-9459-06268D3F18BE}" dt="2025-01-10T14:16:53.817" v="1923" actId="1076"/>
        <pc:sldMkLst>
          <pc:docMk/>
          <pc:sldMk cId="1549376432" sldId="280"/>
        </pc:sldMkLst>
        <pc:spChg chg="mod ord">
          <ac:chgData name="Leila Prydderch (2403993)" userId="ba0326dc-c1f1-43d8-a9b3-5f8319b17762" providerId="ADAL" clId="{E228C483-79B3-D142-9459-06268D3F18BE}" dt="2025-01-10T13:41:03.777" v="1849" actId="20577"/>
          <ac:spMkLst>
            <pc:docMk/>
            <pc:sldMk cId="1549376432" sldId="280"/>
            <ac:spMk id="2" creationId="{AFCB580B-7AAF-0EAC-1063-CE9D8895153A}"/>
          </ac:spMkLst>
        </pc:spChg>
        <pc:spChg chg="add mod ord">
          <ac:chgData name="Leila Prydderch (2403993)" userId="ba0326dc-c1f1-43d8-a9b3-5f8319b17762" providerId="ADAL" clId="{E228C483-79B3-D142-9459-06268D3F18BE}" dt="2025-01-10T14:08:57.728" v="1873" actId="27636"/>
          <ac:spMkLst>
            <pc:docMk/>
            <pc:sldMk cId="1549376432" sldId="280"/>
            <ac:spMk id="3" creationId="{4F81B0ED-D7EC-70A6-ED06-A16960F1404B}"/>
          </ac:spMkLst>
        </pc:spChg>
        <pc:spChg chg="add mod ord">
          <ac:chgData name="Leila Prydderch (2403993)" userId="ba0326dc-c1f1-43d8-a9b3-5f8319b17762" providerId="ADAL" clId="{E228C483-79B3-D142-9459-06268D3F18BE}" dt="2025-01-10T14:09:11.598" v="1881" actId="255"/>
          <ac:spMkLst>
            <pc:docMk/>
            <pc:sldMk cId="1549376432" sldId="280"/>
            <ac:spMk id="4" creationId="{735794B5-F8F4-0297-92AC-D1DAD29CF9A7}"/>
          </ac:spMkLst>
        </pc:spChg>
        <pc:spChg chg="add mod">
          <ac:chgData name="Leila Prydderch (2403993)" userId="ba0326dc-c1f1-43d8-a9b3-5f8319b17762" providerId="ADAL" clId="{E228C483-79B3-D142-9459-06268D3F18BE}" dt="2025-01-10T14:16:53.817" v="1923" actId="1076"/>
          <ac:spMkLst>
            <pc:docMk/>
            <pc:sldMk cId="1549376432" sldId="280"/>
            <ac:spMk id="11" creationId="{50E30D05-4191-C0D8-1680-8C4CDF45F72A}"/>
          </ac:spMkLst>
        </pc:spChg>
        <pc:picChg chg="add mod">
          <ac:chgData name="Leila Prydderch (2403993)" userId="ba0326dc-c1f1-43d8-a9b3-5f8319b17762" providerId="ADAL" clId="{E228C483-79B3-D142-9459-06268D3F18BE}" dt="2025-01-10T14:13:03.570" v="1891" actId="1076"/>
          <ac:picMkLst>
            <pc:docMk/>
            <pc:sldMk cId="1549376432" sldId="280"/>
            <ac:picMk id="10" creationId="{67D5FEFC-DDFB-7988-9C16-9E085D22AF62}"/>
          </ac:picMkLst>
        </pc:picChg>
      </pc:sldChg>
      <pc:sldChg chg="addSp modSp new del mod modClrScheme chgLayout">
        <pc:chgData name="Leila Prydderch (2403993)" userId="ba0326dc-c1f1-43d8-a9b3-5f8319b17762" providerId="ADAL" clId="{E228C483-79B3-D142-9459-06268D3F18BE}" dt="2025-01-10T13:37:56.769" v="1565" actId="2696"/>
        <pc:sldMkLst>
          <pc:docMk/>
          <pc:sldMk cId="2267141236" sldId="280"/>
        </pc:sldMkLst>
      </pc:sldChg>
      <pc:sldChg chg="addSp modSp new del mod modClrScheme chgLayout">
        <pc:chgData name="Leila Prydderch (2403993)" userId="ba0326dc-c1f1-43d8-a9b3-5f8319b17762" providerId="ADAL" clId="{E228C483-79B3-D142-9459-06268D3F18BE}" dt="2025-01-10T13:37:33.822" v="1557" actId="2696"/>
        <pc:sldMkLst>
          <pc:docMk/>
          <pc:sldMk cId="2789340408" sldId="280"/>
        </pc:sldMkLst>
      </pc:sldChg>
      <pc:sldChg chg="addSp delSp modSp new mod setBg modClrScheme setClrOvrMap chgLayout">
        <pc:chgData name="Leila Prydderch (2403993)" userId="ba0326dc-c1f1-43d8-a9b3-5f8319b17762" providerId="ADAL" clId="{E228C483-79B3-D142-9459-06268D3F18BE}" dt="2025-01-10T14:21:30.779" v="1953" actId="26606"/>
        <pc:sldMkLst>
          <pc:docMk/>
          <pc:sldMk cId="2856920063" sldId="281"/>
        </pc:sldMkLst>
        <pc:spChg chg="mod ord">
          <ac:chgData name="Leila Prydderch (2403993)" userId="ba0326dc-c1f1-43d8-a9b3-5f8319b17762" providerId="ADAL" clId="{E228C483-79B3-D142-9459-06268D3F18BE}" dt="2025-01-10T14:21:30.779" v="1953" actId="26606"/>
          <ac:spMkLst>
            <pc:docMk/>
            <pc:sldMk cId="2856920063" sldId="281"/>
            <ac:spMk id="2" creationId="{268933C6-763B-4A51-9C44-E1577FAEA4D1}"/>
          </ac:spMkLst>
        </pc:spChg>
        <pc:spChg chg="add mod">
          <ac:chgData name="Leila Prydderch (2403993)" userId="ba0326dc-c1f1-43d8-a9b3-5f8319b17762" providerId="ADAL" clId="{E228C483-79B3-D142-9459-06268D3F18BE}" dt="2025-01-10T14:21:30.779" v="1953" actId="26606"/>
          <ac:spMkLst>
            <pc:docMk/>
            <pc:sldMk cId="2856920063" sldId="281"/>
            <ac:spMk id="6" creationId="{67264FB0-3A94-56AB-90C1-3F0E40039725}"/>
          </ac:spMkLst>
        </pc:spChg>
        <pc:spChg chg="add">
          <ac:chgData name="Leila Prydderch (2403993)" userId="ba0326dc-c1f1-43d8-a9b3-5f8319b17762" providerId="ADAL" clId="{E228C483-79B3-D142-9459-06268D3F18BE}" dt="2025-01-10T14:21:30.779" v="1953" actId="26606"/>
          <ac:spMkLst>
            <pc:docMk/>
            <pc:sldMk cId="2856920063" sldId="281"/>
            <ac:spMk id="12" creationId="{71B2258F-86CA-4D4D-8270-BC05FCDEBFB3}"/>
          </ac:spMkLst>
        </pc:spChg>
        <pc:picChg chg="add mod ord">
          <ac:chgData name="Leila Prydderch (2403993)" userId="ba0326dc-c1f1-43d8-a9b3-5f8319b17762" providerId="ADAL" clId="{E228C483-79B3-D142-9459-06268D3F18BE}" dt="2025-01-10T14:21:30.779" v="1953" actId="26606"/>
          <ac:picMkLst>
            <pc:docMk/>
            <pc:sldMk cId="2856920063" sldId="281"/>
            <ac:picMk id="7" creationId="{ACB0E6FB-3106-DEBB-6C27-D502C5BCE43C}"/>
          </ac:picMkLst>
        </pc:picChg>
      </pc:sldChg>
      <pc:sldChg chg="addSp delSp modSp new mod modClrScheme chgLayout">
        <pc:chgData name="Leila Prydderch (2403993)" userId="ba0326dc-c1f1-43d8-a9b3-5f8319b17762" providerId="ADAL" clId="{E228C483-79B3-D142-9459-06268D3F18BE}" dt="2025-01-14T12:18:17.183" v="2136" actId="1076"/>
        <pc:sldMkLst>
          <pc:docMk/>
          <pc:sldMk cId="387923413" sldId="282"/>
        </pc:sldMkLst>
        <pc:spChg chg="mod ord">
          <ac:chgData name="Leila Prydderch (2403993)" userId="ba0326dc-c1f1-43d8-a9b3-5f8319b17762" providerId="ADAL" clId="{E228C483-79B3-D142-9459-06268D3F18BE}" dt="2025-01-14T11:09:27.470" v="1976" actId="20577"/>
          <ac:spMkLst>
            <pc:docMk/>
            <pc:sldMk cId="387923413" sldId="282"/>
            <ac:spMk id="2" creationId="{91FBD695-0164-DDED-5371-5DC72C92B9D6}"/>
          </ac:spMkLst>
        </pc:spChg>
        <pc:spChg chg="add mod ord">
          <ac:chgData name="Leila Prydderch (2403993)" userId="ba0326dc-c1f1-43d8-a9b3-5f8319b17762" providerId="ADAL" clId="{E228C483-79B3-D142-9459-06268D3F18BE}" dt="2025-01-14T12:13:46.235" v="2086" actId="27636"/>
          <ac:spMkLst>
            <pc:docMk/>
            <pc:sldMk cId="387923413" sldId="282"/>
            <ac:spMk id="3" creationId="{1F26553E-D0B3-55E8-E700-6A9A57D22E11}"/>
          </ac:spMkLst>
        </pc:spChg>
        <pc:spChg chg="add mod ord">
          <ac:chgData name="Leila Prydderch (2403993)" userId="ba0326dc-c1f1-43d8-a9b3-5f8319b17762" providerId="ADAL" clId="{E228C483-79B3-D142-9459-06268D3F18BE}" dt="2025-01-14T12:14:19.536" v="2089" actId="22"/>
          <ac:spMkLst>
            <pc:docMk/>
            <pc:sldMk cId="387923413" sldId="282"/>
            <ac:spMk id="4" creationId="{95431641-3865-07B9-2DA0-55C772C95E8E}"/>
          </ac:spMkLst>
        </pc:spChg>
        <pc:spChg chg="add mod">
          <ac:chgData name="Leila Prydderch (2403993)" userId="ba0326dc-c1f1-43d8-a9b3-5f8319b17762" providerId="ADAL" clId="{E228C483-79B3-D142-9459-06268D3F18BE}" dt="2025-01-14T12:18:13.086" v="2134" actId="1076"/>
          <ac:spMkLst>
            <pc:docMk/>
            <pc:sldMk cId="387923413" sldId="282"/>
            <ac:spMk id="11" creationId="{739F02A0-4044-FEB6-B676-C4C9F23DA534}"/>
          </ac:spMkLst>
        </pc:spChg>
        <pc:picChg chg="add mod">
          <ac:chgData name="Leila Prydderch (2403993)" userId="ba0326dc-c1f1-43d8-a9b3-5f8319b17762" providerId="ADAL" clId="{E228C483-79B3-D142-9459-06268D3F18BE}" dt="2025-01-14T12:18:17.183" v="2136" actId="1076"/>
          <ac:picMkLst>
            <pc:docMk/>
            <pc:sldMk cId="387923413" sldId="282"/>
            <ac:picMk id="10" creationId="{822AE9B3-B003-3569-EEF6-37A1512DD2B7}"/>
          </ac:picMkLst>
        </pc:picChg>
      </pc:sldChg>
      <pc:sldChg chg="addSp delSp modSp new mod setBg modClrScheme chgLayout">
        <pc:chgData name="Leila Prydderch (2403993)" userId="ba0326dc-c1f1-43d8-a9b3-5f8319b17762" providerId="ADAL" clId="{E228C483-79B3-D142-9459-06268D3F18BE}" dt="2025-01-14T12:23:16.378" v="2190" actId="1076"/>
        <pc:sldMkLst>
          <pc:docMk/>
          <pc:sldMk cId="3116189009" sldId="283"/>
        </pc:sldMkLst>
        <pc:spChg chg="mod ord">
          <ac:chgData name="Leila Prydderch (2403993)" userId="ba0326dc-c1f1-43d8-a9b3-5f8319b17762" providerId="ADAL" clId="{E228C483-79B3-D142-9459-06268D3F18BE}" dt="2025-01-14T12:22:14.041" v="2164" actId="26606"/>
          <ac:spMkLst>
            <pc:docMk/>
            <pc:sldMk cId="3116189009" sldId="283"/>
            <ac:spMk id="2" creationId="{C5DA1912-AFDD-BDD0-6155-E527D9C7CA96}"/>
          </ac:spMkLst>
        </pc:spChg>
        <pc:spChg chg="add mod">
          <ac:chgData name="Leila Prydderch (2403993)" userId="ba0326dc-c1f1-43d8-a9b3-5f8319b17762" providerId="ADAL" clId="{E228C483-79B3-D142-9459-06268D3F18BE}" dt="2025-01-14T12:23:16.378" v="2190" actId="1076"/>
          <ac:spMkLst>
            <pc:docMk/>
            <pc:sldMk cId="3116189009" sldId="283"/>
            <ac:spMk id="14" creationId="{935A939E-5E55-D260-BF25-CAA42451CE51}"/>
          </ac:spMkLst>
        </pc:spChg>
        <pc:spChg chg="add">
          <ac:chgData name="Leila Prydderch (2403993)" userId="ba0326dc-c1f1-43d8-a9b3-5f8319b17762" providerId="ADAL" clId="{E228C483-79B3-D142-9459-06268D3F18BE}" dt="2025-01-14T12:22:14.041" v="2164" actId="26606"/>
          <ac:spMkLst>
            <pc:docMk/>
            <pc:sldMk cId="3116189009" sldId="283"/>
            <ac:spMk id="29" creationId="{47942995-B07F-4636-9A06-C6A104B260A8}"/>
          </ac:spMkLst>
        </pc:spChg>
        <pc:spChg chg="add">
          <ac:chgData name="Leila Prydderch (2403993)" userId="ba0326dc-c1f1-43d8-a9b3-5f8319b17762" providerId="ADAL" clId="{E228C483-79B3-D142-9459-06268D3F18BE}" dt="2025-01-14T12:22:14.041" v="2164" actId="26606"/>
          <ac:spMkLst>
            <pc:docMk/>
            <pc:sldMk cId="3116189009" sldId="283"/>
            <ac:spMk id="36" creationId="{B81933D1-5615-42C7-9C0B-4EB7105CCE2D}"/>
          </ac:spMkLst>
        </pc:spChg>
        <pc:spChg chg="add">
          <ac:chgData name="Leila Prydderch (2403993)" userId="ba0326dc-c1f1-43d8-a9b3-5f8319b17762" providerId="ADAL" clId="{E228C483-79B3-D142-9459-06268D3F18BE}" dt="2025-01-14T12:22:14.041" v="2164" actId="26606"/>
          <ac:spMkLst>
            <pc:docMk/>
            <pc:sldMk cId="3116189009" sldId="283"/>
            <ac:spMk id="38" creationId="{19C9EAEA-39D0-4B0E-A0EB-51E7B26740B1}"/>
          </ac:spMkLst>
        </pc:spChg>
        <pc:grpChg chg="add">
          <ac:chgData name="Leila Prydderch (2403993)" userId="ba0326dc-c1f1-43d8-a9b3-5f8319b17762" providerId="ADAL" clId="{E228C483-79B3-D142-9459-06268D3F18BE}" dt="2025-01-14T12:22:14.041" v="2164" actId="26606"/>
          <ac:grpSpMkLst>
            <pc:docMk/>
            <pc:sldMk cId="3116189009" sldId="283"/>
            <ac:grpSpMk id="31" creationId="{032D8612-31EB-44CF-A1D0-14FD4C705424}"/>
          </ac:grpSpMkLst>
        </pc:grpChg>
        <pc:picChg chg="add mod">
          <ac:chgData name="Leila Prydderch (2403993)" userId="ba0326dc-c1f1-43d8-a9b3-5f8319b17762" providerId="ADAL" clId="{E228C483-79B3-D142-9459-06268D3F18BE}" dt="2025-01-14T12:22:14.041" v="2164" actId="26606"/>
          <ac:picMkLst>
            <pc:docMk/>
            <pc:sldMk cId="3116189009" sldId="283"/>
            <ac:picMk id="13" creationId="{BFF1853B-75E5-5165-A7C8-701AD44C0A5A}"/>
          </ac:picMkLst>
        </pc:picChg>
      </pc:sldChg>
      <pc:sldChg chg="addSp modSp new mod setBg modClrScheme chgLayout">
        <pc:chgData name="Leila Prydderch (2403993)" userId="ba0326dc-c1f1-43d8-a9b3-5f8319b17762" providerId="ADAL" clId="{E228C483-79B3-D142-9459-06268D3F18BE}" dt="2025-01-14T13:08:32.538" v="2254" actId="1076"/>
        <pc:sldMkLst>
          <pc:docMk/>
          <pc:sldMk cId="613482959" sldId="284"/>
        </pc:sldMkLst>
        <pc:spChg chg="mod ord">
          <ac:chgData name="Leila Prydderch (2403993)" userId="ba0326dc-c1f1-43d8-a9b3-5f8319b17762" providerId="ADAL" clId="{E228C483-79B3-D142-9459-06268D3F18BE}" dt="2025-01-14T13:06:33.311" v="2217" actId="26606"/>
          <ac:spMkLst>
            <pc:docMk/>
            <pc:sldMk cId="613482959" sldId="284"/>
            <ac:spMk id="2" creationId="{D227A156-C251-D82D-D05E-03B402D8057D}"/>
          </ac:spMkLst>
        </pc:spChg>
        <pc:spChg chg="add mod ord">
          <ac:chgData name="Leila Prydderch (2403993)" userId="ba0326dc-c1f1-43d8-a9b3-5f8319b17762" providerId="ADAL" clId="{E228C483-79B3-D142-9459-06268D3F18BE}" dt="2025-01-14T13:06:48.807" v="2222" actId="255"/>
          <ac:spMkLst>
            <pc:docMk/>
            <pc:sldMk cId="613482959" sldId="284"/>
            <ac:spMk id="3" creationId="{2F544537-2650-673C-C69E-27CEE2E7965F}"/>
          </ac:spMkLst>
        </pc:spChg>
        <pc:spChg chg="add mod">
          <ac:chgData name="Leila Prydderch (2403993)" userId="ba0326dc-c1f1-43d8-a9b3-5f8319b17762" providerId="ADAL" clId="{E228C483-79B3-D142-9459-06268D3F18BE}" dt="2025-01-14T13:08:32.538" v="2254" actId="1076"/>
          <ac:spMkLst>
            <pc:docMk/>
            <pc:sldMk cId="613482959" sldId="284"/>
            <ac:spMk id="7" creationId="{FF317EF8-1169-E66D-BA62-72C59E9AC8FD}"/>
          </ac:spMkLst>
        </pc:spChg>
        <pc:spChg chg="add">
          <ac:chgData name="Leila Prydderch (2403993)" userId="ba0326dc-c1f1-43d8-a9b3-5f8319b17762" providerId="ADAL" clId="{E228C483-79B3-D142-9459-06268D3F18BE}" dt="2025-01-14T13:06:33.311" v="2217" actId="26606"/>
          <ac:spMkLst>
            <pc:docMk/>
            <pc:sldMk cId="613482959" sldId="284"/>
            <ac:spMk id="11" creationId="{1B15ED52-F352-441B-82BF-E0EA34836D08}"/>
          </ac:spMkLst>
        </pc:spChg>
        <pc:spChg chg="add">
          <ac:chgData name="Leila Prydderch (2403993)" userId="ba0326dc-c1f1-43d8-a9b3-5f8319b17762" providerId="ADAL" clId="{E228C483-79B3-D142-9459-06268D3F18BE}" dt="2025-01-14T13:06:33.311" v="2217" actId="26606"/>
          <ac:spMkLst>
            <pc:docMk/>
            <pc:sldMk cId="613482959" sldId="284"/>
            <ac:spMk id="13" creationId="{61707E60-CEC9-4661-AA82-69242EB4BDC3}"/>
          </ac:spMkLst>
        </pc:spChg>
        <pc:spChg chg="add">
          <ac:chgData name="Leila Prydderch (2403993)" userId="ba0326dc-c1f1-43d8-a9b3-5f8319b17762" providerId="ADAL" clId="{E228C483-79B3-D142-9459-06268D3F18BE}" dt="2025-01-14T13:06:33.311" v="2217" actId="26606"/>
          <ac:spMkLst>
            <pc:docMk/>
            <pc:sldMk cId="613482959" sldId="284"/>
            <ac:spMk id="15" creationId="{8F035CD8-AE30-4146-96F2-036B0CE5E4F3}"/>
          </ac:spMkLst>
        </pc:spChg>
        <pc:picChg chg="add mod">
          <ac:chgData name="Leila Prydderch (2403993)" userId="ba0326dc-c1f1-43d8-a9b3-5f8319b17762" providerId="ADAL" clId="{E228C483-79B3-D142-9459-06268D3F18BE}" dt="2025-01-14T13:06:33.311" v="2217" actId="26606"/>
          <ac:picMkLst>
            <pc:docMk/>
            <pc:sldMk cId="613482959" sldId="284"/>
            <ac:picMk id="6" creationId="{63D86DCA-0FFD-F9C9-363D-6CCF7F344A81}"/>
          </ac:picMkLst>
        </pc:picChg>
      </pc:sldChg>
      <pc:sldChg chg="addSp delSp modSp new mod modClrScheme chgLayout">
        <pc:chgData name="Leila Prydderch (2403993)" userId="ba0326dc-c1f1-43d8-a9b3-5f8319b17762" providerId="ADAL" clId="{E228C483-79B3-D142-9459-06268D3F18BE}" dt="2025-01-19T17:44:04.070" v="2852" actId="700"/>
        <pc:sldMkLst>
          <pc:docMk/>
          <pc:sldMk cId="1759016620" sldId="285"/>
        </pc:sldMkLst>
        <pc:spChg chg="mod ord">
          <ac:chgData name="Leila Prydderch (2403993)" userId="ba0326dc-c1f1-43d8-a9b3-5f8319b17762" providerId="ADAL" clId="{E228C483-79B3-D142-9459-06268D3F18BE}" dt="2025-01-19T17:44:04.070" v="2852" actId="700"/>
          <ac:spMkLst>
            <pc:docMk/>
            <pc:sldMk cId="1759016620" sldId="285"/>
            <ac:spMk id="2" creationId="{D2BE6012-F678-065E-4818-5471BA6E3A41}"/>
          </ac:spMkLst>
        </pc:spChg>
        <pc:spChg chg="mod ord">
          <ac:chgData name="Leila Prydderch (2403993)" userId="ba0326dc-c1f1-43d8-a9b3-5f8319b17762" providerId="ADAL" clId="{E228C483-79B3-D142-9459-06268D3F18BE}" dt="2025-01-19T17:44:04.070" v="2852" actId="700"/>
          <ac:spMkLst>
            <pc:docMk/>
            <pc:sldMk cId="1759016620" sldId="285"/>
            <ac:spMk id="3" creationId="{D8E39BD6-9166-F0EE-5A15-991F4A7D1B62}"/>
          </ac:spMkLst>
        </pc:spChg>
        <pc:spChg chg="add mod ord">
          <ac:chgData name="Leila Prydderch (2403993)" userId="ba0326dc-c1f1-43d8-a9b3-5f8319b17762" providerId="ADAL" clId="{E228C483-79B3-D142-9459-06268D3F18BE}" dt="2025-01-19T17:44:04.070" v="2852" actId="700"/>
          <ac:spMkLst>
            <pc:docMk/>
            <pc:sldMk cId="1759016620" sldId="285"/>
            <ac:spMk id="4" creationId="{3CC0001E-FD7F-836C-135B-922578805EF5}"/>
          </ac:spMkLst>
        </pc:spChg>
        <pc:spChg chg="add mod ord">
          <ac:chgData name="Leila Prydderch (2403993)" userId="ba0326dc-c1f1-43d8-a9b3-5f8319b17762" providerId="ADAL" clId="{E228C483-79B3-D142-9459-06268D3F18BE}" dt="2025-01-19T17:44:04.070" v="2852" actId="700"/>
          <ac:spMkLst>
            <pc:docMk/>
            <pc:sldMk cId="1759016620" sldId="285"/>
            <ac:spMk id="5" creationId="{039EF78D-6440-A9A4-675B-A232E5B219E0}"/>
          </ac:spMkLst>
        </pc:spChg>
        <pc:spChg chg="add mod ord">
          <ac:chgData name="Leila Prydderch (2403993)" userId="ba0326dc-c1f1-43d8-a9b3-5f8319b17762" providerId="ADAL" clId="{E228C483-79B3-D142-9459-06268D3F18BE}" dt="2025-01-19T17:44:04.070" v="2852" actId="700"/>
          <ac:spMkLst>
            <pc:docMk/>
            <pc:sldMk cId="1759016620" sldId="285"/>
            <ac:spMk id="6" creationId="{A0D1FD77-C8CA-A8C5-091A-43530FB91530}"/>
          </ac:spMkLst>
        </pc:spChg>
        <pc:spChg chg="add mod">
          <ac:chgData name="Leila Prydderch (2403993)" userId="ba0326dc-c1f1-43d8-a9b3-5f8319b17762" providerId="ADAL" clId="{E228C483-79B3-D142-9459-06268D3F18BE}" dt="2025-01-19T17:42:45.326" v="2850" actId="1076"/>
          <ac:spMkLst>
            <pc:docMk/>
            <pc:sldMk cId="1759016620" sldId="285"/>
            <ac:spMk id="10" creationId="{FE9A767A-9C86-679F-B599-FD61C7CC4F87}"/>
          </ac:spMkLst>
        </pc:spChg>
        <pc:picChg chg="add del mod">
          <ac:chgData name="Leila Prydderch (2403993)" userId="ba0326dc-c1f1-43d8-a9b3-5f8319b17762" providerId="ADAL" clId="{E228C483-79B3-D142-9459-06268D3F18BE}" dt="2025-01-19T17:40:20.370" v="2832" actId="478"/>
          <ac:picMkLst>
            <pc:docMk/>
            <pc:sldMk cId="1759016620" sldId="285"/>
            <ac:picMk id="9" creationId="{6962C751-B416-D86E-9667-D51B8D1B2084}"/>
          </ac:picMkLst>
        </pc:picChg>
        <pc:picChg chg="add mod">
          <ac:chgData name="Leila Prydderch (2403993)" userId="ba0326dc-c1f1-43d8-a9b3-5f8319b17762" providerId="ADAL" clId="{E228C483-79B3-D142-9459-06268D3F18BE}" dt="2025-01-19T17:42:38.742" v="2848" actId="14100"/>
          <ac:picMkLst>
            <pc:docMk/>
            <pc:sldMk cId="1759016620" sldId="285"/>
            <ac:picMk id="13" creationId="{101DE410-7E4B-62EE-7AF2-848EA74B5000}"/>
          </ac:picMkLst>
        </pc:picChg>
      </pc:sldChg>
      <pc:sldChg chg="delSp modSp new mod modClrScheme chgLayout">
        <pc:chgData name="Leila Prydderch (2403993)" userId="ba0326dc-c1f1-43d8-a9b3-5f8319b17762" providerId="ADAL" clId="{E228C483-79B3-D142-9459-06268D3F18BE}" dt="2025-01-19T17:50:25.040" v="2911" actId="27636"/>
        <pc:sldMkLst>
          <pc:docMk/>
          <pc:sldMk cId="716253387" sldId="286"/>
        </pc:sldMkLst>
        <pc:spChg chg="mod ord">
          <ac:chgData name="Leila Prydderch (2403993)" userId="ba0326dc-c1f1-43d8-a9b3-5f8319b17762" providerId="ADAL" clId="{E228C483-79B3-D142-9459-06268D3F18BE}" dt="2025-01-19T17:45:15.267" v="2871" actId="20577"/>
          <ac:spMkLst>
            <pc:docMk/>
            <pc:sldMk cId="716253387" sldId="286"/>
            <ac:spMk id="2" creationId="{02F1A4E2-3A7F-533E-5335-B396B259F2EE}"/>
          </ac:spMkLst>
        </pc:spChg>
        <pc:spChg chg="del">
          <ac:chgData name="Leila Prydderch (2403993)" userId="ba0326dc-c1f1-43d8-a9b3-5f8319b17762" providerId="ADAL" clId="{E228C483-79B3-D142-9459-06268D3F18BE}" dt="2025-01-19T17:44:07.828" v="2854" actId="700"/>
          <ac:spMkLst>
            <pc:docMk/>
            <pc:sldMk cId="716253387" sldId="286"/>
            <ac:spMk id="3" creationId="{3D00F0FC-AC33-4269-6371-E7727B406AA8}"/>
          </ac:spMkLst>
        </pc:spChg>
        <pc:spChg chg="mod ord">
          <ac:chgData name="Leila Prydderch (2403993)" userId="ba0326dc-c1f1-43d8-a9b3-5f8319b17762" providerId="ADAL" clId="{E228C483-79B3-D142-9459-06268D3F18BE}" dt="2025-01-19T17:50:25.040" v="2911" actId="27636"/>
          <ac:spMkLst>
            <pc:docMk/>
            <pc:sldMk cId="716253387" sldId="286"/>
            <ac:spMk id="4" creationId="{9B82832D-363D-4F60-384F-35303485C2B7}"/>
          </ac:spMkLst>
        </pc:spChg>
        <pc:spChg chg="del">
          <ac:chgData name="Leila Prydderch (2403993)" userId="ba0326dc-c1f1-43d8-a9b3-5f8319b17762" providerId="ADAL" clId="{E228C483-79B3-D142-9459-06268D3F18BE}" dt="2025-01-19T17:44:07.828" v="2854" actId="700"/>
          <ac:spMkLst>
            <pc:docMk/>
            <pc:sldMk cId="716253387" sldId="286"/>
            <ac:spMk id="5" creationId="{7F66D921-BE1A-0FCE-38B8-0DCD2B7C6EEA}"/>
          </ac:spMkLst>
        </pc:spChg>
        <pc:spChg chg="del">
          <ac:chgData name="Leila Prydderch (2403993)" userId="ba0326dc-c1f1-43d8-a9b3-5f8319b17762" providerId="ADAL" clId="{E228C483-79B3-D142-9459-06268D3F18BE}" dt="2025-01-19T17:44:07.828" v="2854" actId="700"/>
          <ac:spMkLst>
            <pc:docMk/>
            <pc:sldMk cId="716253387" sldId="286"/>
            <ac:spMk id="6" creationId="{ED1B77B4-261C-B216-8373-9525D3BD3ED2}"/>
          </ac:spMkLst>
        </pc:spChg>
      </pc:sldChg>
      <pc:sldChg chg="modSp new">
        <pc:chgData name="Leila Prydderch (2403993)" userId="ba0326dc-c1f1-43d8-a9b3-5f8319b17762" providerId="ADAL" clId="{E228C483-79B3-D142-9459-06268D3F18BE}" dt="2025-01-19T17:54:05.784" v="2934" actId="27636"/>
        <pc:sldMkLst>
          <pc:docMk/>
          <pc:sldMk cId="2218805344" sldId="287"/>
        </pc:sldMkLst>
        <pc:spChg chg="mod">
          <ac:chgData name="Leila Prydderch (2403993)" userId="ba0326dc-c1f1-43d8-a9b3-5f8319b17762" providerId="ADAL" clId="{E228C483-79B3-D142-9459-06268D3F18BE}" dt="2025-01-19T17:54:05.784" v="2934" actId="27636"/>
          <ac:spMkLst>
            <pc:docMk/>
            <pc:sldMk cId="2218805344" sldId="287"/>
            <ac:spMk id="3" creationId="{A9261C5A-3F36-7AAC-B84B-7FEFC5D2F6B2}"/>
          </ac:spMkLst>
        </pc:spChg>
      </pc:sldChg>
      <pc:sldChg chg="modSp new">
        <pc:chgData name="Leila Prydderch (2403993)" userId="ba0326dc-c1f1-43d8-a9b3-5f8319b17762" providerId="ADAL" clId="{E228C483-79B3-D142-9459-06268D3F18BE}" dt="2025-01-19T17:56:40.343" v="2957" actId="27636"/>
        <pc:sldMkLst>
          <pc:docMk/>
          <pc:sldMk cId="390774044" sldId="288"/>
        </pc:sldMkLst>
        <pc:spChg chg="mod">
          <ac:chgData name="Leila Prydderch (2403993)" userId="ba0326dc-c1f1-43d8-a9b3-5f8319b17762" providerId="ADAL" clId="{E228C483-79B3-D142-9459-06268D3F18BE}" dt="2025-01-19T17:56:40.343" v="2957" actId="27636"/>
          <ac:spMkLst>
            <pc:docMk/>
            <pc:sldMk cId="390774044" sldId="288"/>
            <ac:spMk id="3" creationId="{3B2C8B6D-8938-663D-FEF9-F42827F014EE}"/>
          </ac:spMkLst>
        </pc:spChg>
      </pc:sldChg>
      <pc:sldChg chg="modSp new">
        <pc:chgData name="Leila Prydderch (2403993)" userId="ba0326dc-c1f1-43d8-a9b3-5f8319b17762" providerId="ADAL" clId="{E228C483-79B3-D142-9459-06268D3F18BE}" dt="2025-01-19T17:59:37.894" v="2985" actId="27636"/>
        <pc:sldMkLst>
          <pc:docMk/>
          <pc:sldMk cId="3029221526" sldId="289"/>
        </pc:sldMkLst>
        <pc:spChg chg="mod">
          <ac:chgData name="Leila Prydderch (2403993)" userId="ba0326dc-c1f1-43d8-a9b3-5f8319b17762" providerId="ADAL" clId="{E228C483-79B3-D142-9459-06268D3F18BE}" dt="2025-01-19T17:59:37.894" v="2985" actId="27636"/>
          <ac:spMkLst>
            <pc:docMk/>
            <pc:sldMk cId="3029221526" sldId="289"/>
            <ac:spMk id="3" creationId="{14A7AABE-4E09-F1CD-70A5-88C3514A3D09}"/>
          </ac:spMkLst>
        </pc:spChg>
      </pc:sldChg>
      <pc:sldChg chg="modSp new">
        <pc:chgData name="Leila Prydderch (2403993)" userId="ba0326dc-c1f1-43d8-a9b3-5f8319b17762" providerId="ADAL" clId="{E228C483-79B3-D142-9459-06268D3F18BE}" dt="2025-01-19T18:01:09.820" v="2999" actId="27636"/>
        <pc:sldMkLst>
          <pc:docMk/>
          <pc:sldMk cId="46554924" sldId="290"/>
        </pc:sldMkLst>
        <pc:spChg chg="mod">
          <ac:chgData name="Leila Prydderch (2403993)" userId="ba0326dc-c1f1-43d8-a9b3-5f8319b17762" providerId="ADAL" clId="{E228C483-79B3-D142-9459-06268D3F18BE}" dt="2025-01-19T18:01:09.820" v="2999" actId="27636"/>
          <ac:spMkLst>
            <pc:docMk/>
            <pc:sldMk cId="46554924" sldId="290"/>
            <ac:spMk id="3" creationId="{A88B20FF-A3CC-1187-CDBE-732B9197752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26F7D-EEC0-5BB3-205F-365AC08C62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E223AEC-C2C0-F283-1986-7A10DC8AAF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0769CD2-CA20-4B9B-076D-6042FE35D2EA}"/>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5" name="Footer Placeholder 4">
            <a:extLst>
              <a:ext uri="{FF2B5EF4-FFF2-40B4-BE49-F238E27FC236}">
                <a16:creationId xmlns:a16="http://schemas.microsoft.com/office/drawing/2014/main" id="{8DA6BA48-E847-DFFA-F87F-CABE85767B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290CF0-2735-E4DB-2D17-6BD7F580736B}"/>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727340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9C852-8987-D4D5-25FC-03C91ED325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B37464-8F5D-5D13-1F2C-BA5E66DC63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EB58DA-8E71-3BE1-6B23-A192331815F6}"/>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5" name="Footer Placeholder 4">
            <a:extLst>
              <a:ext uri="{FF2B5EF4-FFF2-40B4-BE49-F238E27FC236}">
                <a16:creationId xmlns:a16="http://schemas.microsoft.com/office/drawing/2014/main" id="{20796EC4-351F-4DC5-D608-3F0D4562F5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E68BEC-B95D-A9D0-588E-D528A9DB8C0C}"/>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3567320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4326C-D509-CFB0-46C6-24A1256981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A243134-9F47-EDF4-3657-149B6CCB7E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F3CC68-1C21-A9F8-1620-28846E7EA21F}"/>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5" name="Footer Placeholder 4">
            <a:extLst>
              <a:ext uri="{FF2B5EF4-FFF2-40B4-BE49-F238E27FC236}">
                <a16:creationId xmlns:a16="http://schemas.microsoft.com/office/drawing/2014/main" id="{80212694-048E-20F0-4653-0205D9BC18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A9CF9-3268-1F7E-009F-8659DE65B154}"/>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3914997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0B0B0-F0AC-0F2B-5EA6-BF544FA42E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1386CB-CC8F-4C21-7F5E-0F902002E5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B9E1C8-EA8B-B775-9E46-1611E58F369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5C14EA-022C-60C6-2557-AF9B65438259}"/>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6" name="Footer Placeholder 5">
            <a:extLst>
              <a:ext uri="{FF2B5EF4-FFF2-40B4-BE49-F238E27FC236}">
                <a16:creationId xmlns:a16="http://schemas.microsoft.com/office/drawing/2014/main" id="{AACCF301-5A8F-D509-DFCB-4FA67F10C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A194A0-B6B0-A880-89DC-D2CEF52FBA2C}"/>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301064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B8A87-0F65-9FB8-C932-F6F5818F0BC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649DA3-9773-A956-84B4-FA06B8EF27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620D1A5-001E-F2F2-F761-CBB8716C50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880EAA-403E-63F1-8F52-3623107CE0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3F040A-CEBF-93B2-D800-320DE226E30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D80657C-CA41-1C9A-A90C-B61902B95669}"/>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8" name="Footer Placeholder 7">
            <a:extLst>
              <a:ext uri="{FF2B5EF4-FFF2-40B4-BE49-F238E27FC236}">
                <a16:creationId xmlns:a16="http://schemas.microsoft.com/office/drawing/2014/main" id="{4A335AA6-A579-E3D4-CF11-FED11506B6C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870E58-6358-1C27-736D-0584048B20FB}"/>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4007722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1094F-958E-F87E-0F08-DA6200D82E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3A1D4C5-F28D-0E1D-75B2-0330616AC34E}"/>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4" name="Footer Placeholder 3">
            <a:extLst>
              <a:ext uri="{FF2B5EF4-FFF2-40B4-BE49-F238E27FC236}">
                <a16:creationId xmlns:a16="http://schemas.microsoft.com/office/drawing/2014/main" id="{598A5F70-E73A-14F3-5778-A1EB56866C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54D664-7AC8-855C-477A-3A4DE730CDAB}"/>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1590117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5225F8-BF0E-FFEB-29D7-70AB2A76CCB4}"/>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3" name="Footer Placeholder 2">
            <a:extLst>
              <a:ext uri="{FF2B5EF4-FFF2-40B4-BE49-F238E27FC236}">
                <a16:creationId xmlns:a16="http://schemas.microsoft.com/office/drawing/2014/main" id="{372CBA6A-E196-82A5-CD9B-67E3E0522B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89A0F4-E42F-AEC4-1BAF-70BCC5222542}"/>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2230345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6AA4-B60A-3884-C745-EC18402701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0386EFE-40AB-05FD-E793-22E5B9FDC5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C66619B-9764-7CF8-8396-68A0905D26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393C91-B165-E1BC-605B-DE5897D6AA07}"/>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6" name="Footer Placeholder 5">
            <a:extLst>
              <a:ext uri="{FF2B5EF4-FFF2-40B4-BE49-F238E27FC236}">
                <a16:creationId xmlns:a16="http://schemas.microsoft.com/office/drawing/2014/main" id="{64D040DB-5B6E-4227-17AD-D7DF1EEABD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29779A-306C-C63A-8038-C5F3E31A2EF4}"/>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2947576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50082-2FB9-4704-15DC-0167E7DDEE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EE64D3-5340-A0A0-E13F-2AC6F5A4E1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6B1EA08-F0B0-E9EA-4EFA-9F62A1C7E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F7A809-7D73-3401-6438-B68A8CD0F83A}"/>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6" name="Footer Placeholder 5">
            <a:extLst>
              <a:ext uri="{FF2B5EF4-FFF2-40B4-BE49-F238E27FC236}">
                <a16:creationId xmlns:a16="http://schemas.microsoft.com/office/drawing/2014/main" id="{5D001C0F-AFD3-9BEE-13F0-9880161D98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088C26-C645-703E-F0FC-0409853307AF}"/>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1093481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69AA4-DEDF-877A-7D8C-D4D82923F80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5480CC-6F5B-EA40-59C5-5B5FED24B7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D4D372-52E6-FC03-CA13-F3A72717BC8B}"/>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5" name="Footer Placeholder 4">
            <a:extLst>
              <a:ext uri="{FF2B5EF4-FFF2-40B4-BE49-F238E27FC236}">
                <a16:creationId xmlns:a16="http://schemas.microsoft.com/office/drawing/2014/main" id="{7E99961C-3336-5DD6-6CA0-6AB94D19AE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93156-187E-C887-DE60-2E7411C9E6E1}"/>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474243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FA0C01-0533-A9BB-E4DC-4459AA166F3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C6D420-D7CD-456D-A627-83A43B5604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272083-BA85-3DA5-DEED-3881D7139F76}"/>
              </a:ext>
            </a:extLst>
          </p:cNvPr>
          <p:cNvSpPr>
            <a:spLocks noGrp="1"/>
          </p:cNvSpPr>
          <p:nvPr>
            <p:ph type="dt" sz="half" idx="10"/>
          </p:nvPr>
        </p:nvSpPr>
        <p:spPr/>
        <p:txBody>
          <a:bodyPr/>
          <a:lstStyle/>
          <a:p>
            <a:fld id="{092576B1-6AFF-D94C-88EE-FFE1187C5557}" type="datetimeFigureOut">
              <a:rPr lang="en-US" smtClean="0"/>
              <a:t>1/19/25</a:t>
            </a:fld>
            <a:endParaRPr lang="en-US"/>
          </a:p>
        </p:txBody>
      </p:sp>
      <p:sp>
        <p:nvSpPr>
          <p:cNvPr id="5" name="Footer Placeholder 4">
            <a:extLst>
              <a:ext uri="{FF2B5EF4-FFF2-40B4-BE49-F238E27FC236}">
                <a16:creationId xmlns:a16="http://schemas.microsoft.com/office/drawing/2014/main" id="{4865361B-E9C6-DB4E-5753-8C0A913016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765AA9-BCA6-0782-3552-D277EEE113D0}"/>
              </a:ext>
            </a:extLst>
          </p:cNvPr>
          <p:cNvSpPr>
            <a:spLocks noGrp="1"/>
          </p:cNvSpPr>
          <p:nvPr>
            <p:ph type="sldNum" sz="quarter" idx="12"/>
          </p:nvPr>
        </p:nvSpPr>
        <p:spPr/>
        <p:txBody>
          <a:bodyPr/>
          <a:lstStyle/>
          <a:p>
            <a:fld id="{08E77976-AF56-6345-B155-1D7614EFC94C}" type="slidenum">
              <a:rPr lang="en-US" smtClean="0"/>
              <a:t>‹#›</a:t>
            </a:fld>
            <a:endParaRPr lang="en-US"/>
          </a:p>
        </p:txBody>
      </p:sp>
    </p:spTree>
    <p:extLst>
      <p:ext uri="{BB962C8B-B14F-4D97-AF65-F5344CB8AC3E}">
        <p14:creationId xmlns:p14="http://schemas.microsoft.com/office/powerpoint/2010/main" val="3113708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789BA0-821E-5E84-D3A2-36AED5712C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1EDD238-2516-FEAD-1082-CE78DE09F5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A295DB-C3ED-7E47-5648-FBEE648753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2576B1-6AFF-D94C-88EE-FFE1187C5557}" type="datetimeFigureOut">
              <a:rPr lang="en-US" smtClean="0"/>
              <a:t>1/19/25</a:t>
            </a:fld>
            <a:endParaRPr lang="en-US"/>
          </a:p>
        </p:txBody>
      </p:sp>
      <p:sp>
        <p:nvSpPr>
          <p:cNvPr id="5" name="Footer Placeholder 4">
            <a:extLst>
              <a:ext uri="{FF2B5EF4-FFF2-40B4-BE49-F238E27FC236}">
                <a16:creationId xmlns:a16="http://schemas.microsoft.com/office/drawing/2014/main" id="{919D2712-4FC8-2CAC-DF7F-C3C72619A6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F234D42-02A1-1A09-4C1E-859F3F2D29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E77976-AF56-6345-B155-1D7614EFC94C}" type="slidenum">
              <a:rPr lang="en-US" smtClean="0"/>
              <a:t>‹#›</a:t>
            </a:fld>
            <a:endParaRPr lang="en-US"/>
          </a:p>
        </p:txBody>
      </p:sp>
    </p:spTree>
    <p:extLst>
      <p:ext uri="{BB962C8B-B14F-4D97-AF65-F5344CB8AC3E}">
        <p14:creationId xmlns:p14="http://schemas.microsoft.com/office/powerpoint/2010/main" val="35750070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C1860A7-2FA3-7943-6290-617CBE5ACFC5}"/>
              </a:ext>
            </a:extLst>
          </p:cNvPr>
          <p:cNvPicPr>
            <a:picLocks noChangeAspect="1"/>
          </p:cNvPicPr>
          <p:nvPr/>
        </p:nvPicPr>
        <p:blipFill>
          <a:blip r:embed="rId2">
            <a:alphaModFix amt="50000"/>
          </a:blip>
          <a:srcRect l="8889" r="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F9958FB1-0652-44B6-3FF6-D76A1D830BE6}"/>
              </a:ext>
            </a:extLst>
          </p:cNvPr>
          <p:cNvSpPr>
            <a:spLocks noGrp="1"/>
          </p:cNvSpPr>
          <p:nvPr>
            <p:ph type="ctrTitle"/>
          </p:nvPr>
        </p:nvSpPr>
        <p:spPr>
          <a:xfrm>
            <a:off x="1524000" y="1122362"/>
            <a:ext cx="9144000" cy="2900518"/>
          </a:xfrm>
        </p:spPr>
        <p:txBody>
          <a:bodyPr>
            <a:normAutofit/>
          </a:bodyPr>
          <a:lstStyle/>
          <a:p>
            <a:r>
              <a:rPr lang="en-GB">
                <a:solidFill>
                  <a:srgbClr val="FFFFFF"/>
                </a:solidFill>
              </a:rPr>
              <a:t>Y 1000 Diwrnod Cyntaf</a:t>
            </a:r>
            <a:endParaRPr lang="en-US">
              <a:solidFill>
                <a:srgbClr val="FFFFFF"/>
              </a:solidFill>
            </a:endParaRPr>
          </a:p>
        </p:txBody>
      </p:sp>
      <p:sp>
        <p:nvSpPr>
          <p:cNvPr id="3" name="Subtitle 2">
            <a:extLst>
              <a:ext uri="{FF2B5EF4-FFF2-40B4-BE49-F238E27FC236}">
                <a16:creationId xmlns:a16="http://schemas.microsoft.com/office/drawing/2014/main" id="{1DA8EC32-69D9-051E-DE48-C20387B1FC95}"/>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Rhif Myfyriwr: 2403993</a:t>
            </a:r>
          </a:p>
          <a:p>
            <a:r>
              <a:rPr lang="en-GB">
                <a:solidFill>
                  <a:srgbClr val="FFFFFF"/>
                </a:solidFill>
              </a:rPr>
              <a:t>ECEY4005/C</a:t>
            </a:r>
          </a:p>
        </p:txBody>
      </p:sp>
      <p:sp>
        <p:nvSpPr>
          <p:cNvPr id="7" name="TextBox 6">
            <a:extLst>
              <a:ext uri="{FF2B5EF4-FFF2-40B4-BE49-F238E27FC236}">
                <a16:creationId xmlns:a16="http://schemas.microsoft.com/office/drawing/2014/main" id="{901A4068-D14D-61B9-88C3-ACAACC3AC541}"/>
              </a:ext>
            </a:extLst>
          </p:cNvPr>
          <p:cNvSpPr txBox="1"/>
          <p:nvPr/>
        </p:nvSpPr>
        <p:spPr>
          <a:xfrm>
            <a:off x="10363200" y="6488667"/>
            <a:ext cx="1828800" cy="369332"/>
          </a:xfrm>
          <a:prstGeom prst="rect">
            <a:avLst/>
          </a:prstGeom>
          <a:noFill/>
        </p:spPr>
        <p:txBody>
          <a:bodyPr wrap="square" rtlCol="0">
            <a:spAutoFit/>
          </a:bodyPr>
          <a:lstStyle/>
          <a:p>
            <a:pPr algn="l"/>
            <a:r>
              <a:rPr lang="en-GB" dirty="0"/>
              <a:t>(</a:t>
            </a:r>
            <a:r>
              <a:rPr lang="en-GB" dirty="0" err="1"/>
              <a:t>Kanekin</a:t>
            </a:r>
            <a:r>
              <a:rPr lang="en-GB" dirty="0"/>
              <a:t>, 2019)</a:t>
            </a:r>
            <a:endParaRPr lang="en-US" dirty="0"/>
          </a:p>
        </p:txBody>
      </p:sp>
    </p:spTree>
    <p:extLst>
      <p:ext uri="{BB962C8B-B14F-4D97-AF65-F5344CB8AC3E}">
        <p14:creationId xmlns:p14="http://schemas.microsoft.com/office/powerpoint/2010/main" val="37609643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5FD24-F31C-29F3-9B05-FE7403273F3D}"/>
              </a:ext>
            </a:extLst>
          </p:cNvPr>
          <p:cNvSpPr>
            <a:spLocks noGrp="1"/>
          </p:cNvSpPr>
          <p:nvPr>
            <p:ph type="title"/>
          </p:nvPr>
        </p:nvSpPr>
        <p:spPr>
          <a:xfrm>
            <a:off x="481013" y="3752849"/>
            <a:ext cx="3290887" cy="2452687"/>
          </a:xfrm>
        </p:spPr>
        <p:txBody>
          <a:bodyPr anchor="ctr">
            <a:normAutofit/>
          </a:bodyPr>
          <a:lstStyle/>
          <a:p>
            <a:r>
              <a:rPr lang="en-GB" sz="3600"/>
              <a:t>Beth yw’r 1000 cyntaf?</a:t>
            </a:r>
            <a:endParaRPr lang="en-US" sz="3600"/>
          </a:p>
        </p:txBody>
      </p:sp>
      <p:pic>
        <p:nvPicPr>
          <p:cNvPr id="6" name="Picture 5">
            <a:extLst>
              <a:ext uri="{FF2B5EF4-FFF2-40B4-BE49-F238E27FC236}">
                <a16:creationId xmlns:a16="http://schemas.microsoft.com/office/drawing/2014/main" id="{E165616A-7E2F-F7E4-D7B1-25509D15CAAE}"/>
              </a:ext>
            </a:extLst>
          </p:cNvPr>
          <p:cNvPicPr>
            <a:picLocks noChangeAspect="1"/>
          </p:cNvPicPr>
          <p:nvPr/>
        </p:nvPicPr>
        <p:blipFill>
          <a:blip r:embed="rId2"/>
          <a:srcRect t="6891" b="1029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2991CDE-10D5-8F53-A3CE-CE4727AA53BA}"/>
              </a:ext>
            </a:extLst>
          </p:cNvPr>
          <p:cNvSpPr>
            <a:spLocks noGrp="1"/>
          </p:cNvSpPr>
          <p:nvPr>
            <p:ph idx="1"/>
          </p:nvPr>
        </p:nvSpPr>
        <p:spPr>
          <a:xfrm>
            <a:off x="4223982" y="3752850"/>
            <a:ext cx="7485413" cy="2452687"/>
          </a:xfrm>
        </p:spPr>
        <p:txBody>
          <a:bodyPr anchor="ctr">
            <a:normAutofit/>
          </a:bodyPr>
          <a:lstStyle/>
          <a:p>
            <a:pPr marL="0" indent="0">
              <a:buNone/>
            </a:pP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Yn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ôl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HealthDirect Australia (2021),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cyfeiria’r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1000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diwrnod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cyntaf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fywyd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plentyn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o’i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genhedlu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hyd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2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flwydd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oed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Hwn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yw’r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cyfnod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o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amser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lle</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fydd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ymennydd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plentyn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corff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 system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imiwnedd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tyfu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datblygu’n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sylweddol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Dywed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Indrio</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i="1" kern="100" dirty="0">
                <a:effectLst/>
                <a:latin typeface="Aptos" panose="020B0004020202020204" pitchFamily="34" charset="0"/>
                <a:ea typeface="Times New Roman" panose="020F0502020204030204" pitchFamily="34" charset="0"/>
                <a:cs typeface="Times New Roman" panose="020F0502020204030204" pitchFamily="34" charset="0"/>
              </a:rPr>
              <a:t>et al., </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(2023)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ei</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fod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e’n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bosib</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rhannu’r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1000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diwrnod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cyntaf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mewn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i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wahanol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gyfnodau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ddatblygu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sylfaenol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sef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cynganeddol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beichiogi</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tymor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cyntaf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beichiogrwydd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ail a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thrydydd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tymor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beichiogrwydd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genedigaeth</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blwyddyn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gyntaf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bywyd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ac ail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flwyddyn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o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fywyd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Sonia’r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awdur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taw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ystod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cyfnod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hwn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gosodir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sylfeini</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gyfer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datblygiad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corfforol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seicolegol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priodol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plentyn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Wrth</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i’r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gofalydd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ymarferydd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rhoi’r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mesuriadau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ataliol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priodol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waith</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sydd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benodol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i bob cam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1000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diwrnod</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cyntaf</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mae’n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caniatáu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adeiladu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dyfodol</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y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plentyn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gan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ddylanwadu</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ar</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ei</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fodolaeth</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r>
              <a:rPr lang="en-GB" sz="1500" kern="100" dirty="0" err="1">
                <a:effectLst/>
                <a:latin typeface="Aptos" panose="020B0004020202020204" pitchFamily="34" charset="0"/>
                <a:ea typeface="Times New Roman" panose="020F0502020204030204" pitchFamily="34" charset="0"/>
                <a:cs typeface="Times New Roman" panose="020F0502020204030204" pitchFamily="34" charset="0"/>
              </a:rPr>
              <a:t>gyfan</a:t>
            </a:r>
            <a:r>
              <a:rPr lang="en-GB" sz="1500" kern="100" dirty="0">
                <a:effectLst/>
                <a:latin typeface="Aptos" panose="020B0004020202020204" pitchFamily="34" charset="0"/>
                <a:ea typeface="Times New Roman" panose="020F0502020204030204" pitchFamily="34" charset="0"/>
                <a:cs typeface="Times New Roman" panose="020F0502020204030204" pitchFamily="34" charset="0"/>
              </a:rPr>
              <a:t>. </a:t>
            </a:r>
          </a:p>
        </p:txBody>
      </p:sp>
      <p:sp>
        <p:nvSpPr>
          <p:cNvPr id="7" name="TextBox 6">
            <a:extLst>
              <a:ext uri="{FF2B5EF4-FFF2-40B4-BE49-F238E27FC236}">
                <a16:creationId xmlns:a16="http://schemas.microsoft.com/office/drawing/2014/main" id="{F1A6F2B9-A047-81FF-6C22-38FC8A25D33A}"/>
              </a:ext>
            </a:extLst>
          </p:cNvPr>
          <p:cNvSpPr txBox="1"/>
          <p:nvPr/>
        </p:nvSpPr>
        <p:spPr>
          <a:xfrm>
            <a:off x="9028316" y="3244334"/>
            <a:ext cx="3668960" cy="369332"/>
          </a:xfrm>
          <a:prstGeom prst="rect">
            <a:avLst/>
          </a:prstGeom>
          <a:noFill/>
        </p:spPr>
        <p:txBody>
          <a:bodyPr wrap="square" rtlCol="0">
            <a:spAutoFit/>
          </a:bodyPr>
          <a:lstStyle/>
          <a:p>
            <a:pPr algn="l"/>
            <a:r>
              <a:rPr lang="en-GB" dirty="0"/>
              <a:t>(HealthDirect Australia, 2021)</a:t>
            </a:r>
            <a:endParaRPr lang="en-US" dirty="0"/>
          </a:p>
        </p:txBody>
      </p:sp>
    </p:spTree>
    <p:extLst>
      <p:ext uri="{BB962C8B-B14F-4D97-AF65-F5344CB8AC3E}">
        <p14:creationId xmlns:p14="http://schemas.microsoft.com/office/powerpoint/2010/main" val="1444095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6BFAC5C-FB57-6EE7-6C2B-8A32BAEEEDBA}"/>
              </a:ext>
            </a:extLst>
          </p:cNvPr>
          <p:cNvPicPr>
            <a:picLocks noChangeAspect="1"/>
          </p:cNvPicPr>
          <p:nvPr/>
        </p:nvPicPr>
        <p:blipFill>
          <a:blip r:embed="rId2">
            <a:alphaModFix amt="55000"/>
          </a:blip>
          <a:src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76CFC3F-6180-69C0-CCC7-840BBAB9439F}"/>
              </a:ext>
            </a:extLst>
          </p:cNvPr>
          <p:cNvSpPr>
            <a:spLocks noGrp="1"/>
          </p:cNvSpPr>
          <p:nvPr>
            <p:ph type="title"/>
          </p:nvPr>
        </p:nvSpPr>
        <p:spPr>
          <a:xfrm>
            <a:off x="686834" y="591344"/>
            <a:ext cx="3200400" cy="5585619"/>
          </a:xfrm>
        </p:spPr>
        <p:txBody>
          <a:bodyPr>
            <a:normAutofit/>
          </a:bodyPr>
          <a:lstStyle/>
          <a:p>
            <a:r>
              <a:rPr lang="en-GB">
                <a:solidFill>
                  <a:srgbClr val="FFFFFF"/>
                </a:solidFill>
              </a:rPr>
              <a:t>Pam mae’r 1000 mor bwysig?</a:t>
            </a:r>
            <a:endParaRPr lang="en-US">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791AC48-E95A-5B43-1F09-A0110096E56C}"/>
              </a:ext>
            </a:extLst>
          </p:cNvPr>
          <p:cNvSpPr>
            <a:spLocks noGrp="1"/>
          </p:cNvSpPr>
          <p:nvPr>
            <p:ph idx="1"/>
          </p:nvPr>
        </p:nvSpPr>
        <p:spPr>
          <a:xfrm>
            <a:off x="4447308" y="591344"/>
            <a:ext cx="6906491" cy="5585619"/>
          </a:xfrm>
        </p:spPr>
        <p:txBody>
          <a:bodyPr anchor="ctr">
            <a:normAutofit/>
          </a:bodyPr>
          <a:lstStyle/>
          <a:p>
            <a:pPr marL="0" indent="0">
              <a:buNone/>
            </a:pP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syml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esbonia</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Jenkin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(DIM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DYDDIAD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fod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1000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diwrnod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cyntaf</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bwysig</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gan taw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hyn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yw</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gyfnod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tyngedfennol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lle</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mae</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blociau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adeiladu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datblygiad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corff</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a’r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ymennydd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cael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eu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ffurfio</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Dyweda’r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awdur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os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ydy’r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anghenion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yma</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cael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ei</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ddiwallu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1000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diwrnod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cyntaf</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mae</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cyfleoedd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bywyd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plentyn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tueddu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fod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dda</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llaw</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arall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dyweda</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Jenkin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(DIM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DYDDIAD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os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bydd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blant</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methu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1000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diwrnod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cyntaf</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mae</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eu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dyfodol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eisoes</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wedi</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cael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ergyd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enfawr.Yn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debyg</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I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Jenkin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(DIM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DYDDIAD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noda</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Likhar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Patil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(2022) y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newidiadau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datblygiadau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sydd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digwydd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y 1000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diwrnod</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cyntaf</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sut</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i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alluogi’r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plentyn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i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ddatblygu’n</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gyfannol</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gan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ffocysu</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ar</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err="1">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faeth</a:t>
            </a:r>
            <a:r>
              <a:rPr lang="en-GB" sz="2400" kern="1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t>
            </a:r>
          </a:p>
          <a:p>
            <a:endParaRPr lang="en-US" sz="2400" dirty="0">
              <a:solidFill>
                <a:srgbClr val="FFFFFF"/>
              </a:solidFill>
            </a:endParaRPr>
          </a:p>
        </p:txBody>
      </p:sp>
      <p:sp>
        <p:nvSpPr>
          <p:cNvPr id="7" name="TextBox 6">
            <a:extLst>
              <a:ext uri="{FF2B5EF4-FFF2-40B4-BE49-F238E27FC236}">
                <a16:creationId xmlns:a16="http://schemas.microsoft.com/office/drawing/2014/main" id="{9DF87B3D-2FDB-84F6-0A29-93917740BDE1}"/>
              </a:ext>
            </a:extLst>
          </p:cNvPr>
          <p:cNvSpPr txBox="1"/>
          <p:nvPr/>
        </p:nvSpPr>
        <p:spPr>
          <a:xfrm>
            <a:off x="264059" y="5897323"/>
            <a:ext cx="1609505" cy="369332"/>
          </a:xfrm>
          <a:prstGeom prst="rect">
            <a:avLst/>
          </a:prstGeom>
          <a:solidFill>
            <a:schemeClr val="bg1">
              <a:lumMod val="10000"/>
            </a:schemeClr>
          </a:solidFill>
          <a:ln>
            <a:solidFill>
              <a:schemeClr val="bg1"/>
            </a:solidFill>
          </a:ln>
        </p:spPr>
        <p:txBody>
          <a:bodyPr wrap="square" rtlCol="0">
            <a:spAutoFit/>
          </a:bodyPr>
          <a:lstStyle/>
          <a:p>
            <a:pPr algn="l"/>
            <a:r>
              <a:rPr lang="en-GB" dirty="0">
                <a:solidFill>
                  <a:schemeClr val="bg1"/>
                </a:solidFill>
              </a:rPr>
              <a:t>(Admin, 2022)</a:t>
            </a:r>
            <a:endParaRPr lang="en-US" dirty="0">
              <a:solidFill>
                <a:schemeClr val="bg1"/>
              </a:solidFill>
            </a:endParaRPr>
          </a:p>
        </p:txBody>
      </p:sp>
    </p:spTree>
    <p:extLst>
      <p:ext uri="{BB962C8B-B14F-4D97-AF65-F5344CB8AC3E}">
        <p14:creationId xmlns:p14="http://schemas.microsoft.com/office/powerpoint/2010/main" val="3333715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6B292E2-A114-82DB-E1F5-1CA5C2EB5EE6}"/>
              </a:ext>
            </a:extLst>
          </p:cNvPr>
          <p:cNvPicPr>
            <a:picLocks noChangeAspect="1"/>
          </p:cNvPicPr>
          <p:nvPr/>
        </p:nvPicPr>
        <p:blipFill>
          <a:blip r:embed="rId2"/>
          <a:srcRect l="4826"/>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E2ADC0-7A1B-F032-3BDB-B013875BD67F}"/>
              </a:ext>
            </a:extLst>
          </p:cNvPr>
          <p:cNvSpPr>
            <a:spLocks noGrp="1"/>
          </p:cNvSpPr>
          <p:nvPr>
            <p:ph type="title"/>
          </p:nvPr>
        </p:nvSpPr>
        <p:spPr>
          <a:xfrm>
            <a:off x="7531610" y="365125"/>
            <a:ext cx="3822189" cy="1899912"/>
          </a:xfrm>
        </p:spPr>
        <p:txBody>
          <a:bodyPr>
            <a:normAutofit/>
          </a:bodyPr>
          <a:lstStyle/>
          <a:p>
            <a:r>
              <a:rPr lang="en-GB" sz="4000"/>
              <a:t>Beichiogi</a:t>
            </a:r>
            <a:endParaRPr lang="en-US" sz="4000"/>
          </a:p>
        </p:txBody>
      </p:sp>
      <p:sp>
        <p:nvSpPr>
          <p:cNvPr id="3" name="Content Placeholder 2">
            <a:extLst>
              <a:ext uri="{FF2B5EF4-FFF2-40B4-BE49-F238E27FC236}">
                <a16:creationId xmlns:a16="http://schemas.microsoft.com/office/drawing/2014/main" id="{ED3AAF1B-80F6-4245-53CE-3BDA28FAD1C1}"/>
              </a:ext>
            </a:extLst>
          </p:cNvPr>
          <p:cNvSpPr>
            <a:spLocks noGrp="1"/>
          </p:cNvSpPr>
          <p:nvPr>
            <p:ph idx="1"/>
          </p:nvPr>
        </p:nvSpPr>
        <p:spPr>
          <a:xfrm>
            <a:off x="7531610" y="2434201"/>
            <a:ext cx="3822189" cy="3742762"/>
          </a:xfrm>
        </p:spPr>
        <p:txBody>
          <a:bodyPr>
            <a:normAutofit/>
          </a:bodyPr>
          <a:lstStyle/>
          <a:p>
            <a:pPr marL="0" indent="0">
              <a:buNone/>
            </a:pP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Dywed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Likhar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Patil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(2022)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diet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iach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chytbwys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cenhedlu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ystod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beichiogrwydd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cynorthwyo’r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ffetws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sy’n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tyfu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faethu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helpu’r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fam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greu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cronfeydd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corfforol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gorau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wrth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hefyd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ragweld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bwydo</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fron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nhw</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ymlaen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ddweud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haearn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angenrheidiol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gyflenwad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gwaed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babi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ystod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beichiogrwydd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wrth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faint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waed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corff</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godi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Mae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datblygiad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dannedd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esgyrn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babanod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dibynnu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fam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fitamin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C.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helpu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cynhyrchu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gwaed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baban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mae</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angen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i’r fam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derbyn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asid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ffolig</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p>
          <a:p>
            <a:endParaRPr lang="en-US" sz="1700" dirty="0"/>
          </a:p>
        </p:txBody>
      </p:sp>
      <p:sp>
        <p:nvSpPr>
          <p:cNvPr id="7" name="TextBox 6">
            <a:extLst>
              <a:ext uri="{FF2B5EF4-FFF2-40B4-BE49-F238E27FC236}">
                <a16:creationId xmlns:a16="http://schemas.microsoft.com/office/drawing/2014/main" id="{96F747BD-6AE4-B975-320F-B783CE5AF4B0}"/>
              </a:ext>
            </a:extLst>
          </p:cNvPr>
          <p:cNvSpPr txBox="1"/>
          <p:nvPr/>
        </p:nvSpPr>
        <p:spPr>
          <a:xfrm>
            <a:off x="0" y="6483307"/>
            <a:ext cx="2318315" cy="374683"/>
          </a:xfrm>
          <a:prstGeom prst="rect">
            <a:avLst/>
          </a:prstGeom>
          <a:noFill/>
        </p:spPr>
        <p:txBody>
          <a:bodyPr wrap="square" rtlCol="0">
            <a:spAutoFit/>
          </a:bodyPr>
          <a:lstStyle/>
          <a:p>
            <a:pPr algn="l"/>
            <a:r>
              <a:rPr lang="en-GB" dirty="0"/>
              <a:t>(Harris, 2022)</a:t>
            </a:r>
            <a:endParaRPr lang="en-US" dirty="0"/>
          </a:p>
        </p:txBody>
      </p:sp>
    </p:spTree>
    <p:extLst>
      <p:ext uri="{BB962C8B-B14F-4D97-AF65-F5344CB8AC3E}">
        <p14:creationId xmlns:p14="http://schemas.microsoft.com/office/powerpoint/2010/main" val="1909014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E5B4-631C-AC43-82F0-FF2ED13F25F2}"/>
              </a:ext>
            </a:extLst>
          </p:cNvPr>
          <p:cNvSpPr>
            <a:spLocks noGrp="1"/>
          </p:cNvSpPr>
          <p:nvPr>
            <p:ph type="title"/>
          </p:nvPr>
        </p:nvSpPr>
        <p:spPr>
          <a:xfrm>
            <a:off x="761800" y="762001"/>
            <a:ext cx="5334197" cy="1708242"/>
          </a:xfrm>
        </p:spPr>
        <p:txBody>
          <a:bodyPr anchor="ctr">
            <a:normAutofit/>
          </a:bodyPr>
          <a:lstStyle/>
          <a:p>
            <a:r>
              <a:rPr lang="en-GB" sz="4000"/>
              <a:t>0-6 Mis</a:t>
            </a:r>
            <a:endParaRPr lang="en-US" sz="4000"/>
          </a:p>
        </p:txBody>
      </p:sp>
      <p:sp>
        <p:nvSpPr>
          <p:cNvPr id="3" name="Content Placeholder 2">
            <a:extLst>
              <a:ext uri="{FF2B5EF4-FFF2-40B4-BE49-F238E27FC236}">
                <a16:creationId xmlns:a16="http://schemas.microsoft.com/office/drawing/2014/main" id="{6458A382-5B69-8792-4375-76C69A9412D7}"/>
              </a:ext>
            </a:extLst>
          </p:cNvPr>
          <p:cNvSpPr>
            <a:spLocks noGrp="1"/>
          </p:cNvSpPr>
          <p:nvPr>
            <p:ph idx="1"/>
          </p:nvPr>
        </p:nvSpPr>
        <p:spPr>
          <a:xfrm>
            <a:off x="761800" y="2470244"/>
            <a:ext cx="5334197" cy="3769835"/>
          </a:xfrm>
        </p:spPr>
        <p:txBody>
          <a:bodyPr anchor="ctr">
            <a:normAutofit/>
          </a:bodyPr>
          <a:lstStyle/>
          <a:p>
            <a:pPr marL="0" indent="0">
              <a:buNone/>
            </a:pPr>
            <a:r>
              <a:rPr lang="en-US" sz="1700" dirty="0" err="1"/>
              <a:t>Dywed</a:t>
            </a:r>
            <a:r>
              <a:rPr lang="en-US" sz="1700" dirty="0"/>
              <a:t> </a:t>
            </a:r>
            <a:r>
              <a:rPr lang="en-US" sz="1700" dirty="0" err="1"/>
              <a:t>Likhar</a:t>
            </a:r>
            <a:r>
              <a:rPr lang="en-US" sz="1700" dirty="0"/>
              <a:t> a </a:t>
            </a:r>
            <a:r>
              <a:rPr lang="en-US" sz="1700" dirty="0" err="1"/>
              <a:t>Patil</a:t>
            </a:r>
            <a:r>
              <a:rPr lang="en-US" sz="1700" dirty="0"/>
              <a:t> (2022) </a:t>
            </a:r>
            <a:r>
              <a:rPr lang="en-US" sz="1700" dirty="0" err="1"/>
              <a:t>fod</a:t>
            </a:r>
            <a:r>
              <a:rPr lang="en-US" sz="1700" dirty="0"/>
              <a:t> </a:t>
            </a:r>
            <a:r>
              <a:rPr lang="en-US" sz="1700" dirty="0" err="1"/>
              <a:t>llaeth</a:t>
            </a:r>
            <a:r>
              <a:rPr lang="en-US" sz="1700" dirty="0"/>
              <a:t> y </a:t>
            </a:r>
            <a:r>
              <a:rPr lang="en-US" sz="1700" dirty="0" err="1"/>
              <a:t>fron</a:t>
            </a:r>
            <a:r>
              <a:rPr lang="en-US" sz="1700" dirty="0"/>
              <a:t> </a:t>
            </a:r>
            <a:r>
              <a:rPr lang="en-US" sz="1700" dirty="0" err="1"/>
              <a:t>yn</a:t>
            </a:r>
            <a:r>
              <a:rPr lang="en-US" sz="1700" dirty="0"/>
              <a:t> </a:t>
            </a:r>
            <a:r>
              <a:rPr lang="en-US" sz="1700" dirty="0" err="1"/>
              <a:t>rhoi’r</a:t>
            </a:r>
            <a:r>
              <a:rPr lang="en-US" sz="1700" dirty="0"/>
              <a:t> </a:t>
            </a:r>
            <a:r>
              <a:rPr lang="en-US" sz="1700" dirty="0" err="1"/>
              <a:t>sylfaen</a:t>
            </a:r>
            <a:r>
              <a:rPr lang="en-US" sz="1700" dirty="0"/>
              <a:t> </a:t>
            </a:r>
            <a:r>
              <a:rPr lang="en-US" sz="1700" dirty="0" err="1"/>
              <a:t>ddietegol</a:t>
            </a:r>
            <a:r>
              <a:rPr lang="en-US" sz="1700" dirty="0"/>
              <a:t> </a:t>
            </a:r>
            <a:r>
              <a:rPr lang="en-US" sz="1700" dirty="0" err="1"/>
              <a:t>ddelfrydol</a:t>
            </a:r>
            <a:r>
              <a:rPr lang="en-US" sz="1700" dirty="0"/>
              <a:t> i </a:t>
            </a:r>
            <a:r>
              <a:rPr lang="en-US" sz="1700" dirty="0" err="1"/>
              <a:t>faban</a:t>
            </a:r>
            <a:r>
              <a:rPr lang="en-US" sz="1700" dirty="0"/>
              <a:t> </a:t>
            </a:r>
            <a:r>
              <a:rPr lang="en-US" sz="1700" dirty="0" err="1"/>
              <a:t>newydd-anedig</a:t>
            </a:r>
            <a:r>
              <a:rPr lang="en-US" sz="1700" dirty="0"/>
              <a:t> am y </a:t>
            </a:r>
            <a:r>
              <a:rPr lang="en-US" sz="1700" dirty="0" err="1"/>
              <a:t>chwe</a:t>
            </a:r>
            <a:r>
              <a:rPr lang="en-US" sz="1700" dirty="0"/>
              <a:t> mis </a:t>
            </a:r>
            <a:r>
              <a:rPr lang="en-US" sz="1700" dirty="0" err="1"/>
              <a:t>cyntaf</a:t>
            </a:r>
            <a:r>
              <a:rPr lang="en-US" sz="1700" dirty="0"/>
              <a:t> </a:t>
            </a:r>
            <a:r>
              <a:rPr lang="en-US" sz="1700" dirty="0" err="1"/>
              <a:t>ei</a:t>
            </a:r>
            <a:r>
              <a:rPr lang="en-US" sz="1700" dirty="0"/>
              <a:t> </a:t>
            </a:r>
            <a:r>
              <a:rPr lang="en-US" sz="1700" dirty="0" err="1"/>
              <a:t>fywyd</a:t>
            </a:r>
            <a:r>
              <a:rPr lang="en-US" sz="1700" dirty="0"/>
              <a:t> </a:t>
            </a:r>
            <a:r>
              <a:rPr lang="en-US" sz="1700" dirty="0" err="1"/>
              <a:t>oherwydd</a:t>
            </a:r>
            <a:r>
              <a:rPr lang="en-US" sz="1700" dirty="0"/>
              <a:t> </a:t>
            </a:r>
            <a:r>
              <a:rPr lang="en-US" sz="1700" dirty="0" err="1"/>
              <a:t>ei</a:t>
            </a:r>
            <a:r>
              <a:rPr lang="en-US" sz="1700" dirty="0"/>
              <a:t> </a:t>
            </a:r>
            <a:r>
              <a:rPr lang="en-US" sz="1700" dirty="0" err="1"/>
              <a:t>fod</a:t>
            </a:r>
            <a:r>
              <a:rPr lang="en-US" sz="1700" dirty="0"/>
              <a:t> </a:t>
            </a:r>
            <a:r>
              <a:rPr lang="en-US" sz="1700" dirty="0" err="1"/>
              <a:t>wedi’i</a:t>
            </a:r>
            <a:r>
              <a:rPr lang="en-US" sz="1700" dirty="0"/>
              <a:t> </a:t>
            </a:r>
            <a:r>
              <a:rPr lang="en-US" sz="1700" dirty="0" err="1"/>
              <a:t>lunio’n</a:t>
            </a:r>
            <a:r>
              <a:rPr lang="en-US" sz="1700" dirty="0"/>
              <a:t> </a:t>
            </a:r>
            <a:r>
              <a:rPr lang="en-US" sz="1700" dirty="0" err="1"/>
              <a:t>arbennig</a:t>
            </a:r>
            <a:r>
              <a:rPr lang="en-US" sz="1700" dirty="0"/>
              <a:t> i </a:t>
            </a:r>
            <a:r>
              <a:rPr lang="en-US" sz="1700" dirty="0" err="1"/>
              <a:t>ddiwallu’r</a:t>
            </a:r>
            <a:r>
              <a:rPr lang="en-US" sz="1700" dirty="0"/>
              <a:t> </a:t>
            </a:r>
            <a:r>
              <a:rPr lang="en-US" sz="1700" dirty="0" err="1"/>
              <a:t>anghenion</a:t>
            </a:r>
            <a:r>
              <a:rPr lang="en-US" sz="1700" dirty="0"/>
              <a:t>. Yn </a:t>
            </a:r>
            <a:r>
              <a:rPr lang="en-US" sz="1700" dirty="0" err="1"/>
              <a:t>ogystal</a:t>
            </a:r>
            <a:r>
              <a:rPr lang="en-US" sz="1700" dirty="0"/>
              <a:t>, </a:t>
            </a:r>
            <a:r>
              <a:rPr lang="en-US" sz="1700" dirty="0" err="1"/>
              <a:t>mae’r</a:t>
            </a:r>
            <a:r>
              <a:rPr lang="en-US" sz="1700" dirty="0"/>
              <a:t> </a:t>
            </a:r>
            <a:r>
              <a:rPr lang="en-US" sz="1700" dirty="0" err="1"/>
              <a:t>colostrwm</a:t>
            </a:r>
            <a:r>
              <a:rPr lang="en-US" sz="1700" dirty="0"/>
              <a:t> </a:t>
            </a:r>
            <a:r>
              <a:rPr lang="en-US" sz="1700" dirty="0" err="1"/>
              <a:t>mae’r</a:t>
            </a:r>
            <a:r>
              <a:rPr lang="en-US" sz="1700" dirty="0"/>
              <a:t> </a:t>
            </a:r>
            <a:r>
              <a:rPr lang="en-US" sz="1700" dirty="0" err="1"/>
              <a:t>baban</a:t>
            </a:r>
            <a:r>
              <a:rPr lang="en-US" sz="1700" dirty="0"/>
              <a:t> </a:t>
            </a:r>
            <a:r>
              <a:rPr lang="en-US" sz="1700" dirty="0" err="1"/>
              <a:t>yn</a:t>
            </a:r>
            <a:r>
              <a:rPr lang="en-US" sz="1700" dirty="0"/>
              <a:t> </a:t>
            </a:r>
            <a:r>
              <a:rPr lang="en-US" sz="1700" dirty="0" err="1"/>
              <a:t>derbyn</a:t>
            </a:r>
            <a:r>
              <a:rPr lang="en-US" sz="1700" dirty="0"/>
              <a:t> o </a:t>
            </a:r>
            <a:r>
              <a:rPr lang="en-US" sz="1700" dirty="0" err="1"/>
              <a:t>laeth</a:t>
            </a:r>
            <a:r>
              <a:rPr lang="en-US" sz="1700" dirty="0"/>
              <a:t> y </a:t>
            </a:r>
            <a:r>
              <a:rPr lang="en-US" sz="1700" dirty="0" err="1"/>
              <a:t>fron</a:t>
            </a:r>
            <a:r>
              <a:rPr lang="en-US" sz="1700" dirty="0"/>
              <a:t>, </a:t>
            </a:r>
            <a:r>
              <a:rPr lang="en-US" sz="1700" dirty="0" err="1"/>
              <a:t>yn</a:t>
            </a:r>
            <a:r>
              <a:rPr lang="en-US" sz="1700" dirty="0"/>
              <a:t> </a:t>
            </a:r>
            <a:r>
              <a:rPr lang="en-US" sz="1700" dirty="0" err="1"/>
              <a:t>cynorthwyo</a:t>
            </a:r>
            <a:r>
              <a:rPr lang="en-US" sz="1700" dirty="0"/>
              <a:t> i </a:t>
            </a:r>
            <a:r>
              <a:rPr lang="en-US" sz="1700" dirty="0" err="1"/>
              <a:t>adeiladu</a:t>
            </a:r>
            <a:r>
              <a:rPr lang="en-US" sz="1700" dirty="0"/>
              <a:t> </a:t>
            </a:r>
            <a:r>
              <a:rPr lang="en-US" sz="1700" dirty="0" err="1"/>
              <a:t>imiwnedd</a:t>
            </a:r>
            <a:r>
              <a:rPr lang="en-US" sz="1700" dirty="0"/>
              <a:t> ac </a:t>
            </a:r>
            <a:r>
              <a:rPr lang="en-US" sz="1700" dirty="0" err="1"/>
              <a:t>atal</a:t>
            </a:r>
            <a:r>
              <a:rPr lang="en-US" sz="1700" dirty="0"/>
              <a:t> </a:t>
            </a:r>
            <a:r>
              <a:rPr lang="en-US" sz="1700" dirty="0" err="1"/>
              <a:t>heintiau</a:t>
            </a:r>
            <a:r>
              <a:rPr lang="en-US" sz="1700" dirty="0"/>
              <a:t>. Er </a:t>
            </a:r>
            <a:r>
              <a:rPr lang="en-US" sz="1700" dirty="0" err="1"/>
              <a:t>hyn</a:t>
            </a:r>
            <a:r>
              <a:rPr lang="en-US" sz="1700" dirty="0"/>
              <a:t>, gan </a:t>
            </a:r>
            <a:r>
              <a:rPr lang="en-US" sz="1700" dirty="0" err="1"/>
              <a:t>fod</a:t>
            </a:r>
            <a:r>
              <a:rPr lang="en-US" sz="1700" dirty="0"/>
              <a:t> </a:t>
            </a:r>
            <a:r>
              <a:rPr lang="en-US" sz="1700" dirty="0" err="1"/>
              <a:t>Likhar</a:t>
            </a:r>
            <a:r>
              <a:rPr lang="en-US" sz="1700" dirty="0"/>
              <a:t> a </a:t>
            </a:r>
            <a:r>
              <a:rPr lang="en-US" sz="1700" dirty="0" err="1"/>
              <a:t>Patil</a:t>
            </a:r>
            <a:r>
              <a:rPr lang="en-US" sz="1700" dirty="0"/>
              <a:t> </a:t>
            </a:r>
            <a:r>
              <a:rPr lang="en-US" sz="1700" dirty="0" err="1"/>
              <a:t>yn</a:t>
            </a:r>
            <a:r>
              <a:rPr lang="en-US" sz="1700" dirty="0"/>
              <a:t> </a:t>
            </a:r>
            <a:r>
              <a:rPr lang="en-US" sz="1700" dirty="0" err="1"/>
              <a:t>ffocysu</a:t>
            </a:r>
            <a:r>
              <a:rPr lang="en-US" sz="1700" dirty="0"/>
              <a:t> </a:t>
            </a:r>
            <a:r>
              <a:rPr lang="en-US" sz="1700" dirty="0" err="1"/>
              <a:t>ar</a:t>
            </a:r>
            <a:r>
              <a:rPr lang="en-US" sz="1700" dirty="0"/>
              <a:t> y </a:t>
            </a:r>
            <a:r>
              <a:rPr lang="en-US" sz="1700" dirty="0" err="1"/>
              <a:t>manteision</a:t>
            </a:r>
            <a:r>
              <a:rPr lang="en-US" sz="1700" dirty="0"/>
              <a:t> o </a:t>
            </a:r>
            <a:r>
              <a:rPr lang="en-US" sz="1700" dirty="0" err="1"/>
              <a:t>fwydo</a:t>
            </a:r>
            <a:r>
              <a:rPr lang="en-US" sz="1700" dirty="0"/>
              <a:t> </a:t>
            </a:r>
            <a:r>
              <a:rPr lang="en-US" sz="1700" dirty="0" err="1"/>
              <a:t>ar</a:t>
            </a:r>
            <a:r>
              <a:rPr lang="en-US" sz="1700" dirty="0"/>
              <a:t> y </a:t>
            </a:r>
            <a:r>
              <a:rPr lang="en-US" sz="1700" dirty="0" err="1"/>
              <a:t>fron</a:t>
            </a:r>
            <a:r>
              <a:rPr lang="en-US" sz="1700" dirty="0"/>
              <a:t>, </a:t>
            </a:r>
            <a:r>
              <a:rPr lang="en-US" sz="1700" dirty="0" err="1"/>
              <a:t>mae</a:t>
            </a:r>
            <a:r>
              <a:rPr lang="en-US" sz="1700" dirty="0"/>
              <a:t> NHS (2020) </a:t>
            </a:r>
            <a:r>
              <a:rPr lang="en-US" sz="1700" dirty="0" err="1"/>
              <a:t>yn</a:t>
            </a:r>
            <a:r>
              <a:rPr lang="en-US" sz="1700" dirty="0"/>
              <a:t> </a:t>
            </a:r>
            <a:r>
              <a:rPr lang="en-US" sz="1700" dirty="0" err="1"/>
              <a:t>argyhoeddedig</a:t>
            </a:r>
            <a:r>
              <a:rPr lang="en-US" sz="1700" dirty="0"/>
              <a:t> </a:t>
            </a:r>
            <a:r>
              <a:rPr lang="en-US" sz="1700" dirty="0" err="1"/>
              <a:t>fod</a:t>
            </a:r>
            <a:r>
              <a:rPr lang="en-US" sz="1700" dirty="0"/>
              <a:t> </a:t>
            </a:r>
            <a:r>
              <a:rPr lang="en-US" sz="1700" dirty="0" err="1"/>
              <a:t>babanod</a:t>
            </a:r>
            <a:r>
              <a:rPr lang="en-US" sz="1700" dirty="0"/>
              <a:t> </a:t>
            </a:r>
            <a:r>
              <a:rPr lang="en-US" sz="1700" dirty="0" err="1"/>
              <a:t>sy'n</a:t>
            </a:r>
            <a:r>
              <a:rPr lang="en-US" sz="1700" dirty="0"/>
              <a:t> </a:t>
            </a:r>
            <a:r>
              <a:rPr lang="en-US" sz="1700" dirty="0" err="1"/>
              <a:t>cael</a:t>
            </a:r>
            <a:r>
              <a:rPr lang="en-US" sz="1700" dirty="0"/>
              <a:t> eu </a:t>
            </a:r>
            <a:r>
              <a:rPr lang="en-US" sz="1700" dirty="0" err="1"/>
              <a:t>bwydo</a:t>
            </a:r>
            <a:r>
              <a:rPr lang="en-US" sz="1700" dirty="0"/>
              <a:t> â </a:t>
            </a:r>
            <a:r>
              <a:rPr lang="en-US" sz="1700" dirty="0" err="1"/>
              <a:t>fformiwla</a:t>
            </a:r>
            <a:r>
              <a:rPr lang="en-US" sz="1700" dirty="0"/>
              <a:t> </a:t>
            </a:r>
            <a:r>
              <a:rPr lang="en-US" sz="1700" dirty="0" err="1"/>
              <a:t>yn</a:t>
            </a:r>
            <a:r>
              <a:rPr lang="en-US" sz="1700" dirty="0"/>
              <a:t> </a:t>
            </a:r>
            <a:r>
              <a:rPr lang="en-US" sz="1700" dirty="0" err="1"/>
              <a:t>derbyn</a:t>
            </a:r>
            <a:r>
              <a:rPr lang="en-US" sz="1700" dirty="0"/>
              <a:t> </a:t>
            </a:r>
            <a:r>
              <a:rPr lang="en-US" sz="1700" dirty="0" err="1"/>
              <a:t>pob</a:t>
            </a:r>
            <a:r>
              <a:rPr lang="en-US" sz="1700" dirty="0"/>
              <a:t> </a:t>
            </a:r>
            <a:r>
              <a:rPr lang="en-US" sz="1700" dirty="0" err="1"/>
              <a:t>fitamin</a:t>
            </a:r>
            <a:r>
              <a:rPr lang="en-US" sz="1700" dirty="0"/>
              <a:t> </a:t>
            </a:r>
            <a:r>
              <a:rPr lang="en-US" sz="1700" dirty="0" err="1"/>
              <a:t>sydd</a:t>
            </a:r>
            <a:r>
              <a:rPr lang="en-US" sz="1700" dirty="0"/>
              <a:t> </a:t>
            </a:r>
            <a:r>
              <a:rPr lang="en-US" sz="1700" dirty="0" err="1"/>
              <a:t>angen</a:t>
            </a:r>
            <a:r>
              <a:rPr lang="en-US" sz="1700" dirty="0"/>
              <a:t> </a:t>
            </a:r>
            <a:r>
              <a:rPr lang="en-US" sz="1700" dirty="0" err="1"/>
              <a:t>ar</a:t>
            </a:r>
            <a:r>
              <a:rPr lang="en-US" sz="1700" dirty="0"/>
              <a:t> y </a:t>
            </a:r>
            <a:r>
              <a:rPr lang="en-US" sz="1700" dirty="0" err="1"/>
              <a:t>baban</a:t>
            </a:r>
            <a:r>
              <a:rPr lang="en-US" sz="1700" dirty="0"/>
              <a:t> </a:t>
            </a:r>
            <a:r>
              <a:rPr lang="en-US" sz="1700" dirty="0" err="1"/>
              <a:t>yn</a:t>
            </a:r>
            <a:r>
              <a:rPr lang="en-US" sz="1700" dirty="0"/>
              <a:t> y </a:t>
            </a:r>
            <a:r>
              <a:rPr lang="en-US" sz="1700" dirty="0" err="1"/>
              <a:t>chwe</a:t>
            </a:r>
            <a:r>
              <a:rPr lang="en-US" sz="1700" dirty="0"/>
              <a:t> mis </a:t>
            </a:r>
            <a:r>
              <a:rPr lang="en-US" sz="1700" dirty="0" err="1"/>
              <a:t>cyntaf</a:t>
            </a:r>
            <a:r>
              <a:rPr lang="en-US" sz="1700" dirty="0"/>
              <a:t>, gan </a:t>
            </a:r>
            <a:r>
              <a:rPr lang="en-US" sz="1700" dirty="0" err="1"/>
              <a:t>gynnwys</a:t>
            </a:r>
            <a:r>
              <a:rPr lang="en-US" sz="1700" dirty="0"/>
              <a:t> </a:t>
            </a:r>
            <a:r>
              <a:rPr lang="en-US" sz="1700" dirty="0" err="1"/>
              <a:t>fitamin</a:t>
            </a:r>
            <a:r>
              <a:rPr lang="en-US" sz="1700" dirty="0"/>
              <a:t> D, </a:t>
            </a:r>
            <a:r>
              <a:rPr lang="en-US" sz="1700" dirty="0" err="1"/>
              <a:t>lle</a:t>
            </a:r>
            <a:r>
              <a:rPr lang="en-US" sz="1700" dirty="0"/>
              <a:t> fydd </a:t>
            </a:r>
            <a:r>
              <a:rPr lang="en-US" sz="1700" dirty="0" err="1"/>
              <a:t>baban</a:t>
            </a:r>
            <a:r>
              <a:rPr lang="en-US" sz="1700" dirty="0"/>
              <a:t> </a:t>
            </a:r>
            <a:r>
              <a:rPr lang="en-US" sz="1700" dirty="0" err="1"/>
              <a:t>sydd</a:t>
            </a:r>
            <a:r>
              <a:rPr lang="en-US" sz="1700" dirty="0"/>
              <a:t> </a:t>
            </a:r>
            <a:r>
              <a:rPr lang="en-US" sz="1700" dirty="0" err="1"/>
              <a:t>yn</a:t>
            </a:r>
            <a:r>
              <a:rPr lang="en-US" sz="1700" dirty="0"/>
              <a:t> </a:t>
            </a:r>
            <a:r>
              <a:rPr lang="en-US" sz="1700" dirty="0" err="1"/>
              <a:t>cael</a:t>
            </a:r>
            <a:r>
              <a:rPr lang="en-US" sz="1700" dirty="0"/>
              <a:t> </a:t>
            </a:r>
            <a:r>
              <a:rPr lang="en-US" sz="1700" dirty="0" err="1"/>
              <a:t>ei</a:t>
            </a:r>
            <a:r>
              <a:rPr lang="en-US" sz="1700" dirty="0"/>
              <a:t> </a:t>
            </a:r>
            <a:r>
              <a:rPr lang="en-US" sz="1700" dirty="0" err="1"/>
              <a:t>fwydo</a:t>
            </a:r>
            <a:r>
              <a:rPr lang="en-US" sz="1700" dirty="0"/>
              <a:t> </a:t>
            </a:r>
            <a:r>
              <a:rPr lang="en-US" sz="1700" dirty="0" err="1"/>
              <a:t>ar</a:t>
            </a:r>
            <a:r>
              <a:rPr lang="en-US" sz="1700" dirty="0"/>
              <a:t> y </a:t>
            </a:r>
            <a:r>
              <a:rPr lang="en-US" sz="1700" dirty="0" err="1"/>
              <a:t>fron</a:t>
            </a:r>
            <a:r>
              <a:rPr lang="en-US" sz="1700" dirty="0"/>
              <a:t> </a:t>
            </a:r>
            <a:r>
              <a:rPr lang="en-US" sz="1700" dirty="0" err="1"/>
              <a:t>gorfod</a:t>
            </a:r>
            <a:r>
              <a:rPr lang="en-US" sz="1700" dirty="0"/>
              <a:t> </a:t>
            </a:r>
            <a:r>
              <a:rPr lang="en-US" sz="1700" dirty="0" err="1"/>
              <a:t>cymryd</a:t>
            </a:r>
            <a:r>
              <a:rPr lang="en-US" sz="1700" dirty="0"/>
              <a:t> </a:t>
            </a:r>
            <a:r>
              <a:rPr lang="en-US" sz="1700" dirty="0" err="1"/>
              <a:t>atchwanegiadau</a:t>
            </a:r>
            <a:r>
              <a:rPr lang="en-US" sz="1700" dirty="0"/>
              <a:t> </a:t>
            </a:r>
            <a:r>
              <a:rPr lang="en-US" sz="1700" dirty="0" err="1"/>
              <a:t>ychwanegol</a:t>
            </a:r>
            <a:r>
              <a:rPr lang="en-US" sz="1700" dirty="0"/>
              <a:t> i </a:t>
            </a:r>
            <a:r>
              <a:rPr lang="en-US" sz="1700" dirty="0" err="1"/>
              <a:t>gael</a:t>
            </a:r>
            <a:r>
              <a:rPr lang="en-US" sz="1700" dirty="0"/>
              <a:t> </a:t>
            </a:r>
            <a:r>
              <a:rPr lang="en-US" sz="1700" dirty="0" err="1"/>
              <a:t>fitamin</a:t>
            </a:r>
            <a:r>
              <a:rPr lang="en-US" sz="1700" dirty="0"/>
              <a:t> D. Felly, </a:t>
            </a:r>
            <a:r>
              <a:rPr lang="en-US" sz="1700" dirty="0" err="1"/>
              <a:t>pha</a:t>
            </a:r>
            <a:r>
              <a:rPr lang="en-US" sz="1700" dirty="0"/>
              <a:t> </a:t>
            </a:r>
            <a:r>
              <a:rPr lang="en-US" sz="1700" dirty="0" err="1"/>
              <a:t>bynnag</a:t>
            </a:r>
            <a:r>
              <a:rPr lang="en-US" sz="1700" dirty="0"/>
              <a:t> pa </a:t>
            </a:r>
            <a:r>
              <a:rPr lang="en-US" sz="1700" dirty="0" err="1"/>
              <a:t>dewis</a:t>
            </a:r>
            <a:r>
              <a:rPr lang="en-US" sz="1700" dirty="0"/>
              <a:t> </a:t>
            </a:r>
            <a:r>
              <a:rPr lang="en-US" sz="1700" dirty="0" err="1"/>
              <a:t>mae</a:t>
            </a:r>
            <a:r>
              <a:rPr lang="en-US" sz="1700" dirty="0"/>
              <a:t> </a:t>
            </a:r>
            <a:r>
              <a:rPr lang="en-US" sz="1700" dirty="0" err="1"/>
              <a:t>rhiant</a:t>
            </a:r>
            <a:r>
              <a:rPr lang="en-US" sz="1700" dirty="0"/>
              <a:t> </a:t>
            </a:r>
            <a:r>
              <a:rPr lang="en-US" sz="1700" dirty="0" err="1"/>
              <a:t>yn</a:t>
            </a:r>
            <a:r>
              <a:rPr lang="en-US" sz="1700" dirty="0"/>
              <a:t> </a:t>
            </a:r>
            <a:r>
              <a:rPr lang="en-US" sz="1700" dirty="0" err="1"/>
              <a:t>dewis</a:t>
            </a:r>
            <a:r>
              <a:rPr lang="en-US" sz="1700" dirty="0"/>
              <a:t> i </a:t>
            </a:r>
            <a:r>
              <a:rPr lang="en-US" sz="1700" dirty="0" err="1"/>
              <a:t>fwydo’r</a:t>
            </a:r>
            <a:r>
              <a:rPr lang="en-US" sz="1700" dirty="0"/>
              <a:t> </a:t>
            </a:r>
            <a:r>
              <a:rPr lang="en-US" sz="1700" dirty="0" err="1"/>
              <a:t>baban</a:t>
            </a:r>
            <a:r>
              <a:rPr lang="en-US" sz="1700" dirty="0"/>
              <a:t>, </a:t>
            </a:r>
            <a:r>
              <a:rPr lang="en-US" sz="1700" dirty="0" err="1"/>
              <a:t>mae</a:t>
            </a:r>
            <a:r>
              <a:rPr lang="en-US" sz="1700" dirty="0"/>
              <a:t>  </a:t>
            </a:r>
            <a:r>
              <a:rPr lang="en-US" sz="1700" dirty="0" err="1"/>
              <a:t>modd</a:t>
            </a:r>
            <a:r>
              <a:rPr lang="en-US" sz="1700" dirty="0"/>
              <a:t> i’r </a:t>
            </a:r>
            <a:r>
              <a:rPr lang="en-US" sz="1700" dirty="0" err="1"/>
              <a:t>baban</a:t>
            </a:r>
            <a:r>
              <a:rPr lang="en-US" sz="1700" dirty="0"/>
              <a:t> </a:t>
            </a:r>
            <a:r>
              <a:rPr lang="en-US" sz="1700" dirty="0" err="1"/>
              <a:t>derbyn</a:t>
            </a:r>
            <a:r>
              <a:rPr lang="en-US" sz="1700" dirty="0"/>
              <a:t> y </a:t>
            </a:r>
            <a:r>
              <a:rPr lang="en-US" sz="1700" dirty="0" err="1"/>
              <a:t>fitaminau</a:t>
            </a:r>
            <a:r>
              <a:rPr lang="en-US" sz="1700" dirty="0"/>
              <a:t> </a:t>
            </a:r>
            <a:r>
              <a:rPr lang="en-US" sz="1700" dirty="0" err="1"/>
              <a:t>sydd</a:t>
            </a:r>
            <a:r>
              <a:rPr lang="en-US" sz="1700" dirty="0"/>
              <a:t> </a:t>
            </a:r>
            <a:r>
              <a:rPr lang="en-US" sz="1700" dirty="0" err="1"/>
              <a:t>angen</a:t>
            </a:r>
            <a:r>
              <a:rPr lang="en-US" sz="1700" dirty="0"/>
              <a:t> </a:t>
            </a:r>
            <a:r>
              <a:rPr lang="en-US" sz="1700" dirty="0" err="1"/>
              <a:t>arnyn</a:t>
            </a:r>
            <a:r>
              <a:rPr lang="en-US" sz="1700" dirty="0"/>
              <a:t>.</a:t>
            </a:r>
          </a:p>
        </p:txBody>
      </p:sp>
      <p:pic>
        <p:nvPicPr>
          <p:cNvPr id="6" name="Picture 5">
            <a:extLst>
              <a:ext uri="{FF2B5EF4-FFF2-40B4-BE49-F238E27FC236}">
                <a16:creationId xmlns:a16="http://schemas.microsoft.com/office/drawing/2014/main" id="{F3DBF737-4199-4724-9543-AC98066D0165}"/>
              </a:ext>
            </a:extLst>
          </p:cNvPr>
          <p:cNvPicPr>
            <a:picLocks noChangeAspect="1"/>
          </p:cNvPicPr>
          <p:nvPr/>
        </p:nvPicPr>
        <p:blipFill>
          <a:blip r:embed="rId2"/>
          <a:srcRect l="31457" r="1670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7" name="TextBox 6">
            <a:extLst>
              <a:ext uri="{FF2B5EF4-FFF2-40B4-BE49-F238E27FC236}">
                <a16:creationId xmlns:a16="http://schemas.microsoft.com/office/drawing/2014/main" id="{16B02DE7-4C22-565D-ED19-283C10CEDAD9}"/>
              </a:ext>
            </a:extLst>
          </p:cNvPr>
          <p:cNvSpPr txBox="1"/>
          <p:nvPr/>
        </p:nvSpPr>
        <p:spPr>
          <a:xfrm>
            <a:off x="6857796" y="6488668"/>
            <a:ext cx="1828800" cy="369332"/>
          </a:xfrm>
          <a:prstGeom prst="rect">
            <a:avLst/>
          </a:prstGeom>
          <a:noFill/>
        </p:spPr>
        <p:txBody>
          <a:bodyPr wrap="square" rtlCol="0">
            <a:spAutoFit/>
          </a:bodyPr>
          <a:lstStyle/>
          <a:p>
            <a:pPr algn="l"/>
            <a:r>
              <a:rPr lang="en-GB" dirty="0"/>
              <a:t>(Vieira, 2022)</a:t>
            </a:r>
            <a:endParaRPr lang="en-US" dirty="0"/>
          </a:p>
        </p:txBody>
      </p:sp>
    </p:spTree>
    <p:extLst>
      <p:ext uri="{BB962C8B-B14F-4D97-AF65-F5344CB8AC3E}">
        <p14:creationId xmlns:p14="http://schemas.microsoft.com/office/powerpoint/2010/main" val="664955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408B58E-EB44-ED08-F53A-4B327C1FE0C5}"/>
              </a:ext>
            </a:extLst>
          </p:cNvPr>
          <p:cNvPicPr>
            <a:picLocks noChangeAspect="1"/>
          </p:cNvPicPr>
          <p:nvPr/>
        </p:nvPicPr>
        <p:blipFill>
          <a:blip r:embed="rId2"/>
          <a:srcRect l="20688"/>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5536C5-C471-F2EE-6824-9BDE4BD35290}"/>
              </a:ext>
            </a:extLst>
          </p:cNvPr>
          <p:cNvSpPr>
            <a:spLocks noGrp="1"/>
          </p:cNvSpPr>
          <p:nvPr>
            <p:ph type="title"/>
          </p:nvPr>
        </p:nvSpPr>
        <p:spPr>
          <a:xfrm>
            <a:off x="838200" y="365125"/>
            <a:ext cx="3822189" cy="1899912"/>
          </a:xfrm>
        </p:spPr>
        <p:txBody>
          <a:bodyPr>
            <a:normAutofit/>
          </a:bodyPr>
          <a:lstStyle/>
          <a:p>
            <a:r>
              <a:rPr lang="en-GB" sz="4000"/>
              <a:t>6 Mis-1 Blwydd oed</a:t>
            </a:r>
            <a:endParaRPr lang="en-US" sz="4000"/>
          </a:p>
        </p:txBody>
      </p:sp>
      <p:sp>
        <p:nvSpPr>
          <p:cNvPr id="3" name="Content Placeholder 2">
            <a:extLst>
              <a:ext uri="{FF2B5EF4-FFF2-40B4-BE49-F238E27FC236}">
                <a16:creationId xmlns:a16="http://schemas.microsoft.com/office/drawing/2014/main" id="{34AF8550-6F6B-A3E6-80A6-2E508FE375B7}"/>
              </a:ext>
            </a:extLst>
          </p:cNvPr>
          <p:cNvSpPr>
            <a:spLocks noGrp="1"/>
          </p:cNvSpPr>
          <p:nvPr>
            <p:ph idx="1"/>
          </p:nvPr>
        </p:nvSpPr>
        <p:spPr>
          <a:xfrm>
            <a:off x="838200" y="2434201"/>
            <a:ext cx="3822189" cy="3742762"/>
          </a:xfrm>
        </p:spPr>
        <p:txBody>
          <a:bodyPr>
            <a:normAutofit/>
          </a:bodyPr>
          <a:lstStyle/>
          <a:p>
            <a:pPr marL="0" indent="0">
              <a:buNone/>
            </a:pPr>
            <a:r>
              <a:rPr lang="en-US" sz="2000" dirty="0" err="1"/>
              <a:t>Dywed</a:t>
            </a:r>
            <a:r>
              <a:rPr lang="en-US" sz="2000" dirty="0"/>
              <a:t> </a:t>
            </a:r>
            <a:r>
              <a:rPr lang="en-US" sz="2000" dirty="0" err="1"/>
              <a:t>Likhar</a:t>
            </a:r>
            <a:r>
              <a:rPr lang="en-US" sz="2000" dirty="0"/>
              <a:t> a </a:t>
            </a:r>
            <a:r>
              <a:rPr lang="en-US" sz="2000" dirty="0" err="1"/>
              <a:t>Patil</a:t>
            </a:r>
            <a:r>
              <a:rPr lang="en-US" sz="2000" dirty="0"/>
              <a:t> (2022), </a:t>
            </a:r>
            <a:r>
              <a:rPr lang="en-US" sz="2000" dirty="0" err="1"/>
              <a:t>wrth</a:t>
            </a:r>
            <a:r>
              <a:rPr lang="en-US" sz="2000" dirty="0"/>
              <a:t> i </a:t>
            </a:r>
            <a:r>
              <a:rPr lang="en-US" sz="2000" dirty="0" err="1"/>
              <a:t>blentyn</a:t>
            </a:r>
            <a:r>
              <a:rPr lang="en-US" sz="2000" dirty="0"/>
              <a:t> </a:t>
            </a:r>
            <a:r>
              <a:rPr lang="en-US" sz="2000" dirty="0" err="1"/>
              <a:t>dechrau</a:t>
            </a:r>
            <a:r>
              <a:rPr lang="en-US" sz="2000" dirty="0"/>
              <a:t> </a:t>
            </a:r>
            <a:r>
              <a:rPr lang="en-US" sz="2000" dirty="0" err="1"/>
              <a:t>ar</a:t>
            </a:r>
            <a:r>
              <a:rPr lang="en-US" sz="2000" dirty="0"/>
              <a:t> </a:t>
            </a:r>
            <a:r>
              <a:rPr lang="en-US" sz="2000" dirty="0" err="1"/>
              <a:t>fwydydd</a:t>
            </a:r>
            <a:r>
              <a:rPr lang="en-US" sz="2000" dirty="0"/>
              <a:t> </a:t>
            </a:r>
            <a:r>
              <a:rPr lang="en-US" sz="2000" dirty="0" err="1"/>
              <a:t>solet</a:t>
            </a:r>
            <a:r>
              <a:rPr lang="en-US" sz="2000" dirty="0"/>
              <a:t> am y </a:t>
            </a:r>
            <a:r>
              <a:rPr lang="en-US" sz="2000" dirty="0" err="1"/>
              <a:t>tro</a:t>
            </a:r>
            <a:r>
              <a:rPr lang="en-US" sz="2000" dirty="0"/>
              <a:t> </a:t>
            </a:r>
            <a:r>
              <a:rPr lang="en-US" sz="2000" dirty="0" err="1"/>
              <a:t>gyntaf</a:t>
            </a:r>
            <a:r>
              <a:rPr lang="en-US" sz="2000" dirty="0"/>
              <a:t>, </a:t>
            </a:r>
            <a:r>
              <a:rPr lang="en-US" sz="2000" dirty="0" err="1"/>
              <a:t>dylid</a:t>
            </a:r>
            <a:r>
              <a:rPr lang="en-US" sz="2000" dirty="0"/>
              <a:t> </a:t>
            </a:r>
            <a:r>
              <a:rPr lang="en-US" sz="2000" dirty="0" err="1"/>
              <a:t>gofalydd</a:t>
            </a:r>
            <a:r>
              <a:rPr lang="en-US" sz="2000" dirty="0"/>
              <a:t>/</a:t>
            </a:r>
            <a:r>
              <a:rPr lang="en-US" sz="2000" dirty="0" err="1"/>
              <a:t>ymarferydd</a:t>
            </a:r>
            <a:r>
              <a:rPr lang="en-US" sz="2000" dirty="0"/>
              <a:t> </a:t>
            </a:r>
            <a:r>
              <a:rPr lang="en-US" sz="2000" dirty="0" err="1"/>
              <a:t>ystyried</a:t>
            </a:r>
            <a:r>
              <a:rPr lang="en-US" sz="2000" dirty="0"/>
              <a:t> </a:t>
            </a:r>
            <a:r>
              <a:rPr lang="en-US" sz="2000" dirty="0" err="1"/>
              <a:t>grawn</a:t>
            </a:r>
            <a:r>
              <a:rPr lang="en-US" sz="2000" dirty="0"/>
              <a:t> </a:t>
            </a:r>
            <a:r>
              <a:rPr lang="en-US" sz="2000" dirty="0" err="1"/>
              <a:t>syml</a:t>
            </a:r>
            <a:r>
              <a:rPr lang="en-US" sz="2000" dirty="0"/>
              <a:t>, </a:t>
            </a:r>
            <a:r>
              <a:rPr lang="en-US" sz="2000" dirty="0" err="1"/>
              <a:t>fel</a:t>
            </a:r>
            <a:r>
              <a:rPr lang="en-US" sz="2000" dirty="0"/>
              <a:t> </a:t>
            </a:r>
            <a:r>
              <a:rPr lang="en-US" sz="2000" dirty="0" err="1"/>
              <a:t>grawnfwyd</a:t>
            </a:r>
            <a:r>
              <a:rPr lang="en-US" sz="2000" dirty="0"/>
              <a:t>. Mae </a:t>
            </a:r>
            <a:r>
              <a:rPr lang="en-US" sz="2000" dirty="0" err="1"/>
              <a:t>grawn</a:t>
            </a:r>
            <a:r>
              <a:rPr lang="en-US" sz="2000" dirty="0"/>
              <a:t> </a:t>
            </a:r>
            <a:r>
              <a:rPr lang="en-US" sz="2000" dirty="0" err="1"/>
              <a:t>yn</a:t>
            </a:r>
            <a:r>
              <a:rPr lang="en-US" sz="2000" dirty="0"/>
              <a:t> </a:t>
            </a:r>
            <a:r>
              <a:rPr lang="en-US" sz="2000" dirty="0" err="1"/>
              <a:t>darparu</a:t>
            </a:r>
            <a:r>
              <a:rPr lang="en-US" sz="2000" dirty="0"/>
              <a:t> </a:t>
            </a:r>
            <a:r>
              <a:rPr lang="en-US" sz="2000" dirty="0" err="1"/>
              <a:t>haearn</a:t>
            </a:r>
            <a:r>
              <a:rPr lang="en-US" sz="2000" dirty="0"/>
              <a:t> </a:t>
            </a:r>
            <a:r>
              <a:rPr lang="en-US" sz="2000" dirty="0" err="1"/>
              <a:t>ychwanegol</a:t>
            </a:r>
            <a:r>
              <a:rPr lang="en-US" sz="2000" dirty="0"/>
              <a:t> </a:t>
            </a:r>
            <a:r>
              <a:rPr lang="en-US" sz="2000" dirty="0" err="1"/>
              <a:t>sy’n</a:t>
            </a:r>
            <a:r>
              <a:rPr lang="en-US" sz="2000" dirty="0"/>
              <a:t> </a:t>
            </a:r>
            <a:r>
              <a:rPr lang="en-US" sz="2000" dirty="0" err="1"/>
              <a:t>angenrheidiol</a:t>
            </a:r>
            <a:r>
              <a:rPr lang="en-US" sz="2000" dirty="0"/>
              <a:t> </a:t>
            </a:r>
            <a:r>
              <a:rPr lang="en-US" sz="2000" dirty="0" err="1"/>
              <a:t>ar</a:t>
            </a:r>
            <a:r>
              <a:rPr lang="en-US" sz="2000" dirty="0"/>
              <a:t> </a:t>
            </a:r>
            <a:r>
              <a:rPr lang="en-US" sz="2000" dirty="0" err="1"/>
              <a:t>gyfer</a:t>
            </a:r>
            <a:r>
              <a:rPr lang="en-US" sz="2000" dirty="0"/>
              <a:t> </a:t>
            </a:r>
            <a:r>
              <a:rPr lang="en-US" sz="2000" dirty="0" err="1"/>
              <a:t>twf</a:t>
            </a:r>
            <a:r>
              <a:rPr lang="en-US" sz="2000" dirty="0"/>
              <a:t> a </a:t>
            </a:r>
            <a:r>
              <a:rPr lang="en-US" sz="2000" dirty="0" err="1"/>
              <a:t>datblygiad</a:t>
            </a:r>
            <a:r>
              <a:rPr lang="en-US" sz="2000" dirty="0"/>
              <a:t> </a:t>
            </a:r>
            <a:r>
              <a:rPr lang="en-US" sz="2000" dirty="0" err="1"/>
              <a:t>iach</a:t>
            </a:r>
            <a:r>
              <a:rPr lang="en-US" sz="2000" dirty="0"/>
              <a:t>.</a:t>
            </a:r>
          </a:p>
        </p:txBody>
      </p:sp>
      <p:sp>
        <p:nvSpPr>
          <p:cNvPr id="7" name="TextBox 6">
            <a:extLst>
              <a:ext uri="{FF2B5EF4-FFF2-40B4-BE49-F238E27FC236}">
                <a16:creationId xmlns:a16="http://schemas.microsoft.com/office/drawing/2014/main" id="{9F8913A7-E969-CA25-A9F9-F1BF849659F2}"/>
              </a:ext>
            </a:extLst>
          </p:cNvPr>
          <p:cNvSpPr txBox="1"/>
          <p:nvPr/>
        </p:nvSpPr>
        <p:spPr>
          <a:xfrm>
            <a:off x="10704214" y="6328372"/>
            <a:ext cx="1828800" cy="369332"/>
          </a:xfrm>
          <a:prstGeom prst="rect">
            <a:avLst/>
          </a:prstGeom>
          <a:noFill/>
        </p:spPr>
        <p:txBody>
          <a:bodyPr wrap="square" rtlCol="0">
            <a:spAutoFit/>
          </a:bodyPr>
          <a:lstStyle/>
          <a:p>
            <a:pPr algn="l"/>
            <a:r>
              <a:rPr lang="en-GB" dirty="0"/>
              <a:t>(Kelly, 2021)</a:t>
            </a:r>
            <a:endParaRPr lang="en-US" dirty="0"/>
          </a:p>
        </p:txBody>
      </p:sp>
    </p:spTree>
    <p:extLst>
      <p:ext uri="{BB962C8B-B14F-4D97-AF65-F5344CB8AC3E}">
        <p14:creationId xmlns:p14="http://schemas.microsoft.com/office/powerpoint/2010/main" val="998601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3FA0EB4-A4EE-0917-6CFC-A42DAE1BEC3B}"/>
              </a:ext>
            </a:extLst>
          </p:cNvPr>
          <p:cNvPicPr>
            <a:picLocks noChangeAspect="1"/>
          </p:cNvPicPr>
          <p:nvPr/>
        </p:nvPicPr>
        <p:blipFill>
          <a:blip r:embed="rId2">
            <a:alphaModFix amt="60000"/>
          </a:blip>
          <a:srcRect l="3555" r="1" b="1"/>
          <a:stretch/>
        </p:blipFill>
        <p:spPr>
          <a:xfrm>
            <a:off x="-1" y="10"/>
            <a:ext cx="12192001" cy="6857990"/>
          </a:xfrm>
          <a:prstGeom prst="rect">
            <a:avLst/>
          </a:prstGeom>
        </p:spPr>
      </p:pic>
      <p:sp>
        <p:nvSpPr>
          <p:cNvPr id="2" name="Title 1">
            <a:extLst>
              <a:ext uri="{FF2B5EF4-FFF2-40B4-BE49-F238E27FC236}">
                <a16:creationId xmlns:a16="http://schemas.microsoft.com/office/drawing/2014/main" id="{F9F2C645-053E-BD11-E714-602854CF16C6}"/>
              </a:ext>
            </a:extLst>
          </p:cNvPr>
          <p:cNvSpPr>
            <a:spLocks noGrp="1"/>
          </p:cNvSpPr>
          <p:nvPr>
            <p:ph type="title"/>
          </p:nvPr>
        </p:nvSpPr>
        <p:spPr>
          <a:xfrm>
            <a:off x="838199" y="1671570"/>
            <a:ext cx="5155261" cy="4072044"/>
          </a:xfrm>
        </p:spPr>
        <p:txBody>
          <a:bodyPr anchor="t">
            <a:normAutofit/>
          </a:bodyPr>
          <a:lstStyle/>
          <a:p>
            <a:r>
              <a:rPr lang="en-GB">
                <a:solidFill>
                  <a:srgbClr val="FFFFFF"/>
                </a:solidFill>
              </a:rPr>
              <a:t>Dros 12 mis</a:t>
            </a:r>
            <a:endParaRPr lang="en-US">
              <a:solidFill>
                <a:srgbClr val="FFFFFF"/>
              </a:solidFill>
            </a:endParaRPr>
          </a:p>
        </p:txBody>
      </p:sp>
      <p:sp>
        <p:nvSpPr>
          <p:cNvPr id="3" name="Content Placeholder 2">
            <a:extLst>
              <a:ext uri="{FF2B5EF4-FFF2-40B4-BE49-F238E27FC236}">
                <a16:creationId xmlns:a16="http://schemas.microsoft.com/office/drawing/2014/main" id="{EF0CDFF8-C03C-D0F5-D64D-892455E30752}"/>
              </a:ext>
            </a:extLst>
          </p:cNvPr>
          <p:cNvSpPr>
            <a:spLocks noGrp="1"/>
          </p:cNvSpPr>
          <p:nvPr>
            <p:ph idx="1"/>
          </p:nvPr>
        </p:nvSpPr>
        <p:spPr>
          <a:xfrm>
            <a:off x="6185986" y="1671566"/>
            <a:ext cx="5170861" cy="4072043"/>
          </a:xfrm>
        </p:spPr>
        <p:txBody>
          <a:bodyPr>
            <a:normAutofit/>
          </a:bodyPr>
          <a:lstStyle/>
          <a:p>
            <a:pPr marL="0" indent="0">
              <a:buNone/>
            </a:pPr>
            <a:r>
              <a:rPr lang="en-US" sz="1700" dirty="0">
                <a:solidFill>
                  <a:srgbClr val="FFFFFF"/>
                </a:solidFill>
              </a:rPr>
              <a:t>Yn </a:t>
            </a:r>
            <a:r>
              <a:rPr lang="en-US" sz="1700" dirty="0" err="1">
                <a:solidFill>
                  <a:srgbClr val="FFFFFF"/>
                </a:solidFill>
              </a:rPr>
              <a:t>ystod</a:t>
            </a:r>
            <a:r>
              <a:rPr lang="en-US" sz="1700" dirty="0">
                <a:solidFill>
                  <a:srgbClr val="FFFFFF"/>
                </a:solidFill>
              </a:rPr>
              <a:t> y </a:t>
            </a:r>
            <a:r>
              <a:rPr lang="en-US" sz="1700" dirty="0" err="1">
                <a:solidFill>
                  <a:srgbClr val="FFFFFF"/>
                </a:solidFill>
              </a:rPr>
              <a:t>flwyddyn</a:t>
            </a:r>
            <a:r>
              <a:rPr lang="en-US" sz="1700" dirty="0">
                <a:solidFill>
                  <a:srgbClr val="FFFFFF"/>
                </a:solidFill>
              </a:rPr>
              <a:t> </a:t>
            </a:r>
            <a:r>
              <a:rPr lang="en-US" sz="1700" dirty="0" err="1">
                <a:solidFill>
                  <a:srgbClr val="FFFFFF"/>
                </a:solidFill>
              </a:rPr>
              <a:t>sy’n</a:t>
            </a:r>
            <a:r>
              <a:rPr lang="en-US" sz="1700" dirty="0">
                <a:solidFill>
                  <a:srgbClr val="FFFFFF"/>
                </a:solidFill>
              </a:rPr>
              <a:t> </a:t>
            </a:r>
            <a:r>
              <a:rPr lang="en-US" sz="1700" dirty="0" err="1">
                <a:solidFill>
                  <a:srgbClr val="FFFFFF"/>
                </a:solidFill>
              </a:rPr>
              <a:t>arwain</a:t>
            </a:r>
            <a:r>
              <a:rPr lang="en-US" sz="1700" dirty="0">
                <a:solidFill>
                  <a:srgbClr val="FFFFFF"/>
                </a:solidFill>
              </a:rPr>
              <a:t> at eu hail </a:t>
            </a:r>
            <a:r>
              <a:rPr lang="en-US" sz="1700" dirty="0" err="1">
                <a:solidFill>
                  <a:srgbClr val="FFFFFF"/>
                </a:solidFill>
              </a:rPr>
              <a:t>ben-blwydd</a:t>
            </a:r>
            <a:r>
              <a:rPr lang="en-US" sz="1700" dirty="0">
                <a:solidFill>
                  <a:srgbClr val="FFFFFF"/>
                </a:solidFill>
              </a:rPr>
              <a:t>, </a:t>
            </a:r>
            <a:r>
              <a:rPr lang="en-US" sz="1700" dirty="0" err="1">
                <a:solidFill>
                  <a:srgbClr val="FFFFFF"/>
                </a:solidFill>
              </a:rPr>
              <a:t>mae</a:t>
            </a:r>
            <a:r>
              <a:rPr lang="en-US" sz="1700" dirty="0">
                <a:solidFill>
                  <a:srgbClr val="FFFFFF"/>
                </a:solidFill>
              </a:rPr>
              <a:t> </a:t>
            </a:r>
            <a:r>
              <a:rPr lang="en-US" sz="1700" dirty="0" err="1">
                <a:solidFill>
                  <a:srgbClr val="FFFFFF"/>
                </a:solidFill>
              </a:rPr>
              <a:t>twf</a:t>
            </a:r>
            <a:r>
              <a:rPr lang="en-US" sz="1700" dirty="0">
                <a:solidFill>
                  <a:srgbClr val="FFFFFF"/>
                </a:solidFill>
              </a:rPr>
              <a:t> </a:t>
            </a:r>
            <a:r>
              <a:rPr lang="en-US" sz="1700" dirty="0" err="1">
                <a:solidFill>
                  <a:srgbClr val="FFFFFF"/>
                </a:solidFill>
              </a:rPr>
              <a:t>plentyn</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arafu</a:t>
            </a:r>
            <a:r>
              <a:rPr lang="en-US" sz="1700" dirty="0">
                <a:solidFill>
                  <a:srgbClr val="FFFFFF"/>
                </a:solidFill>
              </a:rPr>
              <a:t> </a:t>
            </a:r>
            <a:r>
              <a:rPr lang="en-US" sz="1700" dirty="0" err="1">
                <a:solidFill>
                  <a:srgbClr val="FFFFFF"/>
                </a:solidFill>
              </a:rPr>
              <a:t>ychydig</a:t>
            </a:r>
            <a:r>
              <a:rPr lang="en-US" sz="1700" dirty="0">
                <a:solidFill>
                  <a:srgbClr val="FFFFFF"/>
                </a:solidFill>
              </a:rPr>
              <a:t>, </a:t>
            </a:r>
            <a:r>
              <a:rPr lang="en-US" sz="1700" dirty="0" err="1">
                <a:solidFill>
                  <a:srgbClr val="FFFFFF"/>
                </a:solidFill>
              </a:rPr>
              <a:t>ond</a:t>
            </a:r>
            <a:r>
              <a:rPr lang="en-US" sz="1700" dirty="0">
                <a:solidFill>
                  <a:srgbClr val="FFFFFF"/>
                </a:solidFill>
              </a:rPr>
              <a:t> </a:t>
            </a:r>
            <a:r>
              <a:rPr lang="en-US" sz="1700" dirty="0" err="1">
                <a:solidFill>
                  <a:srgbClr val="FFFFFF"/>
                </a:solidFill>
              </a:rPr>
              <a:t>mae</a:t>
            </a:r>
            <a:r>
              <a:rPr lang="en-US" sz="1700" dirty="0">
                <a:solidFill>
                  <a:srgbClr val="FFFFFF"/>
                </a:solidFill>
              </a:rPr>
              <a:t> </a:t>
            </a:r>
            <a:r>
              <a:rPr lang="en-US" sz="1700" dirty="0" err="1">
                <a:solidFill>
                  <a:srgbClr val="FFFFFF"/>
                </a:solidFill>
              </a:rPr>
              <a:t>bwyta’n</a:t>
            </a:r>
            <a:r>
              <a:rPr lang="en-US" sz="1700" dirty="0">
                <a:solidFill>
                  <a:srgbClr val="FFFFFF"/>
                </a:solidFill>
              </a:rPr>
              <a:t> </a:t>
            </a:r>
            <a:r>
              <a:rPr lang="en-US" sz="1700" dirty="0" err="1">
                <a:solidFill>
                  <a:srgbClr val="FFFFFF"/>
                </a:solidFill>
              </a:rPr>
              <a:t>parhau</a:t>
            </a:r>
            <a:r>
              <a:rPr lang="en-US" sz="1700" dirty="0">
                <a:solidFill>
                  <a:srgbClr val="FFFFFF"/>
                </a:solidFill>
              </a:rPr>
              <a:t> i </a:t>
            </a:r>
            <a:r>
              <a:rPr lang="en-US" sz="1700" dirty="0" err="1">
                <a:solidFill>
                  <a:srgbClr val="FFFFFF"/>
                </a:solidFill>
              </a:rPr>
              <a:t>fod</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anghenraid</a:t>
            </a:r>
            <a:r>
              <a:rPr lang="en-US" sz="1700" dirty="0">
                <a:solidFill>
                  <a:srgbClr val="FFFFFF"/>
                </a:solidFill>
              </a:rPr>
              <a:t> </a:t>
            </a:r>
            <a:r>
              <a:rPr lang="en-US" sz="1700" dirty="0" err="1">
                <a:solidFill>
                  <a:srgbClr val="FFFFFF"/>
                </a:solidFill>
              </a:rPr>
              <a:t>mawr.I</a:t>
            </a:r>
            <a:r>
              <a:rPr lang="en-US" sz="1700" dirty="0">
                <a:solidFill>
                  <a:srgbClr val="FFFFFF"/>
                </a:solidFill>
              </a:rPr>
              <a:t> </a:t>
            </a:r>
            <a:r>
              <a:rPr lang="en-US" sz="1700" dirty="0" err="1">
                <a:solidFill>
                  <a:srgbClr val="FFFFFF"/>
                </a:solidFill>
              </a:rPr>
              <a:t>gloi</a:t>
            </a:r>
            <a:r>
              <a:rPr lang="en-US" sz="1700" dirty="0">
                <a:solidFill>
                  <a:srgbClr val="FFFFFF"/>
                </a:solidFill>
              </a:rPr>
              <a:t>, </a:t>
            </a:r>
            <a:r>
              <a:rPr lang="en-US" sz="1700" dirty="0" err="1">
                <a:solidFill>
                  <a:srgbClr val="FFFFFF"/>
                </a:solidFill>
              </a:rPr>
              <a:t>mae</a:t>
            </a:r>
            <a:r>
              <a:rPr lang="en-US" sz="1700" dirty="0">
                <a:solidFill>
                  <a:srgbClr val="FFFFFF"/>
                </a:solidFill>
              </a:rPr>
              <a:t> </a:t>
            </a:r>
            <a:r>
              <a:rPr lang="en-US" sz="1700" dirty="0" err="1">
                <a:solidFill>
                  <a:srgbClr val="FFFFFF"/>
                </a:solidFill>
              </a:rPr>
              <a:t>Likhar</a:t>
            </a:r>
            <a:r>
              <a:rPr lang="en-US" sz="1700" dirty="0">
                <a:solidFill>
                  <a:srgbClr val="FFFFFF"/>
                </a:solidFill>
              </a:rPr>
              <a:t> a </a:t>
            </a:r>
            <a:r>
              <a:rPr lang="en-US" sz="1700" dirty="0" err="1">
                <a:solidFill>
                  <a:srgbClr val="FFFFFF"/>
                </a:solidFill>
              </a:rPr>
              <a:t>Patil</a:t>
            </a:r>
            <a:r>
              <a:rPr lang="en-US" sz="1700" dirty="0">
                <a:solidFill>
                  <a:srgbClr val="FFFFFF"/>
                </a:solidFill>
              </a:rPr>
              <a:t> (2022) </a:t>
            </a:r>
            <a:r>
              <a:rPr lang="en-US" sz="1700" dirty="0" err="1">
                <a:solidFill>
                  <a:srgbClr val="FFFFFF"/>
                </a:solidFill>
              </a:rPr>
              <a:t>yn</a:t>
            </a:r>
            <a:r>
              <a:rPr lang="en-US" sz="1700" dirty="0">
                <a:solidFill>
                  <a:srgbClr val="FFFFFF"/>
                </a:solidFill>
              </a:rPr>
              <a:t> </a:t>
            </a:r>
            <a:r>
              <a:rPr lang="en-US" sz="1700" dirty="0" err="1">
                <a:solidFill>
                  <a:srgbClr val="FFFFFF"/>
                </a:solidFill>
              </a:rPr>
              <a:t>argyhoeddedig</a:t>
            </a:r>
            <a:r>
              <a:rPr lang="en-US" sz="1700" dirty="0">
                <a:solidFill>
                  <a:srgbClr val="FFFFFF"/>
                </a:solidFill>
              </a:rPr>
              <a:t> </a:t>
            </a:r>
            <a:r>
              <a:rPr lang="en-US" sz="1700" dirty="0" err="1">
                <a:solidFill>
                  <a:srgbClr val="FFFFFF"/>
                </a:solidFill>
              </a:rPr>
              <a:t>fod</a:t>
            </a:r>
            <a:r>
              <a:rPr lang="en-US" sz="1700" dirty="0">
                <a:solidFill>
                  <a:srgbClr val="FFFFFF"/>
                </a:solidFill>
              </a:rPr>
              <a:t> </a:t>
            </a:r>
            <a:r>
              <a:rPr lang="en-US" sz="1700" dirty="0" err="1">
                <a:solidFill>
                  <a:srgbClr val="FFFFFF"/>
                </a:solidFill>
              </a:rPr>
              <a:t>iechyd</a:t>
            </a:r>
            <a:r>
              <a:rPr lang="en-US" sz="1700" dirty="0">
                <a:solidFill>
                  <a:srgbClr val="FFFFFF"/>
                </a:solidFill>
              </a:rPr>
              <a:t> </a:t>
            </a:r>
            <a:r>
              <a:rPr lang="en-US" sz="1700" dirty="0" err="1">
                <a:solidFill>
                  <a:srgbClr val="FFFFFF"/>
                </a:solidFill>
              </a:rPr>
              <a:t>plentyn</a:t>
            </a:r>
            <a:r>
              <a:rPr lang="en-US" sz="1700" dirty="0">
                <a:solidFill>
                  <a:srgbClr val="FFFFFF"/>
                </a:solidFill>
              </a:rPr>
              <a:t> </a:t>
            </a:r>
            <a:r>
              <a:rPr lang="en-US" sz="1700" dirty="0" err="1">
                <a:solidFill>
                  <a:srgbClr val="FFFFFF"/>
                </a:solidFill>
              </a:rPr>
              <a:t>yn</a:t>
            </a:r>
            <a:r>
              <a:rPr lang="en-US" sz="1700" dirty="0">
                <a:solidFill>
                  <a:srgbClr val="FFFFFF"/>
                </a:solidFill>
              </a:rPr>
              <a:t> y </a:t>
            </a:r>
            <a:r>
              <a:rPr lang="en-US" sz="1700" dirty="0" err="1">
                <a:solidFill>
                  <a:srgbClr val="FFFFFF"/>
                </a:solidFill>
              </a:rPr>
              <a:t>dyfodol</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dibynnu</a:t>
            </a:r>
            <a:r>
              <a:rPr lang="en-US" sz="1700" dirty="0">
                <a:solidFill>
                  <a:srgbClr val="FFFFFF"/>
                </a:solidFill>
              </a:rPr>
              <a:t> </a:t>
            </a:r>
            <a:r>
              <a:rPr lang="en-US" sz="1700" dirty="0" err="1">
                <a:solidFill>
                  <a:srgbClr val="FFFFFF"/>
                </a:solidFill>
              </a:rPr>
              <a:t>ar</a:t>
            </a:r>
            <a:r>
              <a:rPr lang="en-US" sz="1700" dirty="0">
                <a:solidFill>
                  <a:srgbClr val="FFFFFF"/>
                </a:solidFill>
              </a:rPr>
              <a:t> </a:t>
            </a:r>
            <a:r>
              <a:rPr lang="en-US" sz="1700" dirty="0" err="1">
                <a:solidFill>
                  <a:srgbClr val="FFFFFF"/>
                </a:solidFill>
              </a:rPr>
              <a:t>faethiad</a:t>
            </a:r>
            <a:r>
              <a:rPr lang="en-US" sz="1700" dirty="0">
                <a:solidFill>
                  <a:srgbClr val="FFFFFF"/>
                </a:solidFill>
              </a:rPr>
              <a:t> </a:t>
            </a:r>
            <a:r>
              <a:rPr lang="en-US" sz="1700" dirty="0" err="1">
                <a:solidFill>
                  <a:srgbClr val="FFFFFF"/>
                </a:solidFill>
              </a:rPr>
              <a:t>cywir</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ystod</a:t>
            </a:r>
            <a:r>
              <a:rPr lang="en-US" sz="1700" dirty="0">
                <a:solidFill>
                  <a:srgbClr val="FFFFFF"/>
                </a:solidFill>
              </a:rPr>
              <a:t> y 1000 </a:t>
            </a:r>
            <a:r>
              <a:rPr lang="en-US" sz="1700" dirty="0" err="1">
                <a:solidFill>
                  <a:srgbClr val="FFFFFF"/>
                </a:solidFill>
              </a:rPr>
              <a:t>diwrnod</a:t>
            </a:r>
            <a:r>
              <a:rPr lang="en-US" sz="1700" dirty="0">
                <a:solidFill>
                  <a:srgbClr val="FFFFFF"/>
                </a:solidFill>
              </a:rPr>
              <a:t> </a:t>
            </a:r>
            <a:r>
              <a:rPr lang="en-US" sz="1700" dirty="0" err="1">
                <a:solidFill>
                  <a:srgbClr val="FFFFFF"/>
                </a:solidFill>
              </a:rPr>
              <a:t>cyntaf</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ogystal</a:t>
            </a:r>
            <a:r>
              <a:rPr lang="en-US" sz="1700" dirty="0">
                <a:solidFill>
                  <a:srgbClr val="FFFFFF"/>
                </a:solidFill>
              </a:rPr>
              <a:t> </a:t>
            </a:r>
            <a:r>
              <a:rPr lang="en-US" sz="1700" dirty="0" err="1">
                <a:solidFill>
                  <a:srgbClr val="FFFFFF"/>
                </a:solidFill>
              </a:rPr>
              <a:t>ag</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ystod</a:t>
            </a:r>
            <a:r>
              <a:rPr lang="en-US" sz="1700" dirty="0">
                <a:solidFill>
                  <a:srgbClr val="FFFFFF"/>
                </a:solidFill>
              </a:rPr>
              <a:t> </a:t>
            </a:r>
            <a:r>
              <a:rPr lang="en-US" sz="1700" dirty="0" err="1">
                <a:solidFill>
                  <a:srgbClr val="FFFFFF"/>
                </a:solidFill>
              </a:rPr>
              <a:t>beichiogrwydd</a:t>
            </a:r>
            <a:r>
              <a:rPr lang="en-US" sz="1700" dirty="0">
                <a:solidFill>
                  <a:srgbClr val="FFFFFF"/>
                </a:solidFill>
              </a:rPr>
              <a:t> a </a:t>
            </a:r>
            <a:r>
              <a:rPr lang="en-US" sz="1700" dirty="0" err="1">
                <a:solidFill>
                  <a:srgbClr val="FFFFFF"/>
                </a:solidFill>
              </a:rPr>
              <a:t>blynyddoedd</a:t>
            </a:r>
            <a:r>
              <a:rPr lang="en-US" sz="1700" dirty="0">
                <a:solidFill>
                  <a:srgbClr val="FFFFFF"/>
                </a:solidFill>
              </a:rPr>
              <a:t> </a:t>
            </a:r>
            <a:r>
              <a:rPr lang="en-US" sz="1700" dirty="0" err="1">
                <a:solidFill>
                  <a:srgbClr val="FFFFFF"/>
                </a:solidFill>
              </a:rPr>
              <a:t>cynnar</a:t>
            </a:r>
            <a:r>
              <a:rPr lang="en-US" sz="1700" dirty="0">
                <a:solidFill>
                  <a:srgbClr val="FFFFFF"/>
                </a:solidFill>
              </a:rPr>
              <a:t> </a:t>
            </a:r>
            <a:r>
              <a:rPr lang="en-US" sz="1700" dirty="0" err="1">
                <a:solidFill>
                  <a:srgbClr val="FFFFFF"/>
                </a:solidFill>
              </a:rPr>
              <a:t>bywyd</a:t>
            </a:r>
            <a:r>
              <a:rPr lang="en-US" sz="1700" dirty="0">
                <a:solidFill>
                  <a:srgbClr val="FFFFFF"/>
                </a:solidFill>
              </a:rPr>
              <a:t>. </a:t>
            </a:r>
            <a:r>
              <a:rPr lang="en-US" sz="1700" dirty="0" err="1">
                <a:solidFill>
                  <a:srgbClr val="FFFFFF"/>
                </a:solidFill>
              </a:rPr>
              <a:t>Dywed</a:t>
            </a:r>
            <a:r>
              <a:rPr lang="en-US" sz="1700" dirty="0">
                <a:solidFill>
                  <a:srgbClr val="FFFFFF"/>
                </a:solidFill>
              </a:rPr>
              <a:t> yr </a:t>
            </a:r>
            <a:r>
              <a:rPr lang="en-US" sz="1700" dirty="0" err="1">
                <a:solidFill>
                  <a:srgbClr val="FFFFFF"/>
                </a:solidFill>
              </a:rPr>
              <a:t>awdur</a:t>
            </a:r>
            <a:r>
              <a:rPr lang="en-US" sz="1700" dirty="0">
                <a:solidFill>
                  <a:srgbClr val="FFFFFF"/>
                </a:solidFill>
              </a:rPr>
              <a:t>, </a:t>
            </a:r>
            <a:r>
              <a:rPr lang="en-US" sz="1700" dirty="0" err="1">
                <a:solidFill>
                  <a:srgbClr val="FFFFFF"/>
                </a:solidFill>
              </a:rPr>
              <a:t>gallai</a:t>
            </a:r>
            <a:r>
              <a:rPr lang="en-US" sz="1700" dirty="0">
                <a:solidFill>
                  <a:srgbClr val="FFFFFF"/>
                </a:solidFill>
              </a:rPr>
              <a:t> diet y fam, </a:t>
            </a:r>
            <a:r>
              <a:rPr lang="en-US" sz="1700" dirty="0" err="1">
                <a:solidFill>
                  <a:srgbClr val="FFFFFF"/>
                </a:solidFill>
              </a:rPr>
              <a:t>pwysau</a:t>
            </a:r>
            <a:r>
              <a:rPr lang="en-US" sz="1700" dirty="0">
                <a:solidFill>
                  <a:srgbClr val="FFFFFF"/>
                </a:solidFill>
              </a:rPr>
              <a:t> a </a:t>
            </a:r>
            <a:r>
              <a:rPr lang="en-US" sz="1700" dirty="0" err="1">
                <a:solidFill>
                  <a:srgbClr val="FFFFFF"/>
                </a:solidFill>
              </a:rPr>
              <a:t>dewisiadau</a:t>
            </a:r>
            <a:r>
              <a:rPr lang="en-US" sz="1700" dirty="0">
                <a:solidFill>
                  <a:srgbClr val="FFFFFF"/>
                </a:solidFill>
              </a:rPr>
              <a:t> </a:t>
            </a:r>
            <a:r>
              <a:rPr lang="en-US" sz="1700" dirty="0" err="1">
                <a:solidFill>
                  <a:srgbClr val="FFFFFF"/>
                </a:solidFill>
              </a:rPr>
              <a:t>ffordd</a:t>
            </a:r>
            <a:r>
              <a:rPr lang="en-US" sz="1700" dirty="0">
                <a:solidFill>
                  <a:srgbClr val="FFFFFF"/>
                </a:solidFill>
              </a:rPr>
              <a:t> o </a:t>
            </a:r>
            <a:r>
              <a:rPr lang="en-US" sz="1700" dirty="0" err="1">
                <a:solidFill>
                  <a:srgbClr val="FFFFFF"/>
                </a:solidFill>
              </a:rPr>
              <a:t>fyw</a:t>
            </a:r>
            <a:r>
              <a:rPr lang="en-US" sz="1700" dirty="0">
                <a:solidFill>
                  <a:srgbClr val="FFFFFF"/>
                </a:solidFill>
              </a:rPr>
              <a:t> </a:t>
            </a:r>
            <a:r>
              <a:rPr lang="en-US" sz="1700" dirty="0" err="1">
                <a:solidFill>
                  <a:srgbClr val="FFFFFF"/>
                </a:solidFill>
              </a:rPr>
              <a:t>effeithio</a:t>
            </a:r>
            <a:r>
              <a:rPr lang="en-US" sz="1700" dirty="0">
                <a:solidFill>
                  <a:srgbClr val="FFFFFF"/>
                </a:solidFill>
              </a:rPr>
              <a:t> </a:t>
            </a:r>
            <a:r>
              <a:rPr lang="en-US" sz="1700" dirty="0" err="1">
                <a:solidFill>
                  <a:srgbClr val="FFFFFF"/>
                </a:solidFill>
              </a:rPr>
              <a:t>ar</a:t>
            </a:r>
            <a:r>
              <a:rPr lang="en-US" sz="1700" dirty="0">
                <a:solidFill>
                  <a:srgbClr val="FFFFFF"/>
                </a:solidFill>
              </a:rPr>
              <a:t> system </a:t>
            </a:r>
            <a:r>
              <a:rPr lang="en-US" sz="1700" dirty="0" err="1">
                <a:solidFill>
                  <a:srgbClr val="FFFFFF"/>
                </a:solidFill>
              </a:rPr>
              <a:t>imiwnedd</a:t>
            </a:r>
            <a:r>
              <a:rPr lang="en-US" sz="1700" dirty="0">
                <a:solidFill>
                  <a:srgbClr val="FFFFFF"/>
                </a:solidFill>
              </a:rPr>
              <a:t> y </a:t>
            </a:r>
            <a:r>
              <a:rPr lang="en-US" sz="1700" dirty="0" err="1">
                <a:solidFill>
                  <a:srgbClr val="FFFFFF"/>
                </a:solidFill>
              </a:rPr>
              <a:t>baban</a:t>
            </a:r>
            <a:r>
              <a:rPr lang="en-US" sz="1700" dirty="0">
                <a:solidFill>
                  <a:srgbClr val="FFFFFF"/>
                </a:solidFill>
              </a:rPr>
              <a:t>, </a:t>
            </a:r>
            <a:r>
              <a:rPr lang="en-US" sz="1700" dirty="0" err="1">
                <a:solidFill>
                  <a:srgbClr val="FFFFFF"/>
                </a:solidFill>
              </a:rPr>
              <a:t>datblygiad</a:t>
            </a:r>
            <a:r>
              <a:rPr lang="en-US" sz="1700" dirty="0">
                <a:solidFill>
                  <a:srgbClr val="FFFFFF"/>
                </a:solidFill>
              </a:rPr>
              <a:t> </a:t>
            </a:r>
            <a:r>
              <a:rPr lang="en-US" sz="1700" dirty="0" err="1">
                <a:solidFill>
                  <a:srgbClr val="FFFFFF"/>
                </a:solidFill>
              </a:rPr>
              <a:t>organau</a:t>
            </a:r>
            <a:r>
              <a:rPr lang="en-US" sz="1700" dirty="0">
                <a:solidFill>
                  <a:srgbClr val="FFFFFF"/>
                </a:solidFill>
              </a:rPr>
              <a:t> a </a:t>
            </a:r>
            <a:r>
              <a:rPr lang="en-US" sz="1700" dirty="0" err="1">
                <a:solidFill>
                  <a:srgbClr val="FFFFFF"/>
                </a:solidFill>
              </a:rPr>
              <a:t>metaboledd</a:t>
            </a:r>
            <a:r>
              <a:rPr lang="en-US" sz="1700" dirty="0">
                <a:solidFill>
                  <a:srgbClr val="FFFFFF"/>
                </a:solidFill>
              </a:rPr>
              <a:t>. </a:t>
            </a:r>
            <a:r>
              <a:rPr lang="en-US" sz="1700" dirty="0" err="1">
                <a:solidFill>
                  <a:srgbClr val="FFFFFF"/>
                </a:solidFill>
              </a:rPr>
              <a:t>Hefyd</a:t>
            </a:r>
            <a:r>
              <a:rPr lang="en-US" sz="1700" dirty="0">
                <a:solidFill>
                  <a:srgbClr val="FFFFFF"/>
                </a:solidFill>
              </a:rPr>
              <a:t>, </a:t>
            </a:r>
            <a:r>
              <a:rPr lang="en-US" sz="1700" dirty="0" err="1">
                <a:solidFill>
                  <a:srgbClr val="FFFFFF"/>
                </a:solidFill>
              </a:rPr>
              <a:t>mae</a:t>
            </a:r>
            <a:r>
              <a:rPr lang="en-US" sz="1700" dirty="0">
                <a:solidFill>
                  <a:srgbClr val="FFFFFF"/>
                </a:solidFill>
              </a:rPr>
              <a:t> </a:t>
            </a:r>
            <a:r>
              <a:rPr lang="en-US" sz="1700" dirty="0" err="1">
                <a:solidFill>
                  <a:srgbClr val="FFFFFF"/>
                </a:solidFill>
              </a:rPr>
              <a:t>meithrin</a:t>
            </a:r>
            <a:r>
              <a:rPr lang="en-US" sz="1700" dirty="0">
                <a:solidFill>
                  <a:srgbClr val="FFFFFF"/>
                </a:solidFill>
              </a:rPr>
              <a:t> </a:t>
            </a:r>
            <a:r>
              <a:rPr lang="en-US" sz="1700" dirty="0" err="1">
                <a:solidFill>
                  <a:srgbClr val="FFFFFF"/>
                </a:solidFill>
              </a:rPr>
              <a:t>perthynas</a:t>
            </a:r>
            <a:r>
              <a:rPr lang="en-US" sz="1700" dirty="0">
                <a:solidFill>
                  <a:srgbClr val="FFFFFF"/>
                </a:solidFill>
              </a:rPr>
              <a:t> a </a:t>
            </a:r>
            <a:r>
              <a:rPr lang="en-US" sz="1700" dirty="0" err="1">
                <a:solidFill>
                  <a:srgbClr val="FFFFFF"/>
                </a:solidFill>
              </a:rPr>
              <a:t>rhieni</a:t>
            </a:r>
            <a:r>
              <a:rPr lang="en-US" sz="1700" dirty="0">
                <a:solidFill>
                  <a:srgbClr val="FFFFFF"/>
                </a:solidFill>
              </a:rPr>
              <a:t> </a:t>
            </a:r>
            <a:r>
              <a:rPr lang="en-US" sz="1700" dirty="0" err="1">
                <a:solidFill>
                  <a:srgbClr val="FFFFFF"/>
                </a:solidFill>
              </a:rPr>
              <a:t>neu</a:t>
            </a:r>
            <a:r>
              <a:rPr lang="en-US" sz="1700" dirty="0">
                <a:solidFill>
                  <a:srgbClr val="FFFFFF"/>
                </a:solidFill>
              </a:rPr>
              <a:t> </a:t>
            </a:r>
            <a:r>
              <a:rPr lang="en-US" sz="1700" dirty="0" err="1">
                <a:solidFill>
                  <a:srgbClr val="FFFFFF"/>
                </a:solidFill>
              </a:rPr>
              <a:t>ofalwyr</a:t>
            </a:r>
            <a:r>
              <a:rPr lang="en-US" sz="1700" dirty="0">
                <a:solidFill>
                  <a:srgbClr val="FFFFFF"/>
                </a:solidFill>
              </a:rPr>
              <a:t> </a:t>
            </a:r>
            <a:r>
              <a:rPr lang="en-US" sz="1700" dirty="0" err="1">
                <a:solidFill>
                  <a:srgbClr val="FFFFFF"/>
                </a:solidFill>
              </a:rPr>
              <a:t>eraill</a:t>
            </a:r>
            <a:r>
              <a:rPr lang="en-US" sz="1700" dirty="0">
                <a:solidFill>
                  <a:srgbClr val="FFFFFF"/>
                </a:solidFill>
              </a:rPr>
              <a:t> o </a:t>
            </a:r>
            <a:r>
              <a:rPr lang="en-US" sz="1700" dirty="0" err="1">
                <a:solidFill>
                  <a:srgbClr val="FFFFFF"/>
                </a:solidFill>
              </a:rPr>
              <a:t>fewn</a:t>
            </a:r>
            <a:r>
              <a:rPr lang="en-US" sz="1700" dirty="0">
                <a:solidFill>
                  <a:srgbClr val="FFFFFF"/>
                </a:solidFill>
              </a:rPr>
              <a:t> </a:t>
            </a:r>
            <a:r>
              <a:rPr lang="en-US" sz="1700" dirty="0" err="1">
                <a:solidFill>
                  <a:srgbClr val="FFFFFF"/>
                </a:solidFill>
              </a:rPr>
              <a:t>lleoliad</a:t>
            </a:r>
            <a:r>
              <a:rPr lang="en-US" sz="1700" dirty="0">
                <a:solidFill>
                  <a:srgbClr val="FFFFFF"/>
                </a:solidFill>
              </a:rPr>
              <a:t> </a:t>
            </a:r>
            <a:r>
              <a:rPr lang="en-US" sz="1700" dirty="0" err="1">
                <a:solidFill>
                  <a:srgbClr val="FFFFFF"/>
                </a:solidFill>
              </a:rPr>
              <a:t>diogel</a:t>
            </a:r>
            <a:r>
              <a:rPr lang="en-US" sz="1700" dirty="0">
                <a:solidFill>
                  <a:srgbClr val="FFFFFF"/>
                </a:solidFill>
              </a:rPr>
              <a:t> a </a:t>
            </a:r>
            <a:r>
              <a:rPr lang="en-US" sz="1700" dirty="0" err="1">
                <a:solidFill>
                  <a:srgbClr val="FFFFFF"/>
                </a:solidFill>
              </a:rPr>
              <a:t>chariadus</a:t>
            </a:r>
            <a:r>
              <a:rPr lang="en-US" sz="1700" dirty="0">
                <a:solidFill>
                  <a:srgbClr val="FFFFFF"/>
                </a:solidFill>
              </a:rPr>
              <a:t>, </a:t>
            </a:r>
            <a:r>
              <a:rPr lang="en-US" sz="1700" dirty="0" err="1">
                <a:solidFill>
                  <a:srgbClr val="FFFFFF"/>
                </a:solidFill>
              </a:rPr>
              <a:t>bwyta’r</a:t>
            </a:r>
            <a:r>
              <a:rPr lang="en-US" sz="1700" dirty="0">
                <a:solidFill>
                  <a:srgbClr val="FFFFFF"/>
                </a:solidFill>
              </a:rPr>
              <a:t> </a:t>
            </a:r>
            <a:r>
              <a:rPr lang="en-US" sz="1700" dirty="0" err="1">
                <a:solidFill>
                  <a:srgbClr val="FFFFFF"/>
                </a:solidFill>
              </a:rPr>
              <a:t>bwydydd</a:t>
            </a:r>
            <a:r>
              <a:rPr lang="en-US" sz="1700" dirty="0">
                <a:solidFill>
                  <a:srgbClr val="FFFFFF"/>
                </a:solidFill>
              </a:rPr>
              <a:t> </a:t>
            </a:r>
            <a:r>
              <a:rPr lang="en-US" sz="1700" dirty="0" err="1">
                <a:solidFill>
                  <a:srgbClr val="FFFFFF"/>
                </a:solidFill>
              </a:rPr>
              <a:t>cywir</a:t>
            </a:r>
            <a:r>
              <a:rPr lang="en-US" sz="1700" dirty="0">
                <a:solidFill>
                  <a:srgbClr val="FFFFFF"/>
                </a:solidFill>
              </a:rPr>
              <a:t> a </a:t>
            </a:r>
            <a:r>
              <a:rPr lang="en-US" sz="1700" dirty="0" err="1">
                <a:solidFill>
                  <a:srgbClr val="FFFFFF"/>
                </a:solidFill>
              </a:rPr>
              <a:t>chymryd</a:t>
            </a:r>
            <a:r>
              <a:rPr lang="en-US" sz="1700" dirty="0">
                <a:solidFill>
                  <a:srgbClr val="FFFFFF"/>
                </a:solidFill>
              </a:rPr>
              <a:t> </a:t>
            </a:r>
            <a:r>
              <a:rPr lang="en-US" sz="1700" dirty="0" err="1">
                <a:solidFill>
                  <a:srgbClr val="FFFFFF"/>
                </a:solidFill>
              </a:rPr>
              <a:t>rhan</a:t>
            </a:r>
            <a:r>
              <a:rPr lang="en-US" sz="1700" dirty="0">
                <a:solidFill>
                  <a:srgbClr val="FFFFFF"/>
                </a:solidFill>
              </a:rPr>
              <a:t> </a:t>
            </a:r>
            <a:r>
              <a:rPr lang="en-US" sz="1700" dirty="0" err="1">
                <a:solidFill>
                  <a:srgbClr val="FFFFFF"/>
                </a:solidFill>
              </a:rPr>
              <a:t>mewn</a:t>
            </a:r>
            <a:r>
              <a:rPr lang="en-US" sz="1700" dirty="0">
                <a:solidFill>
                  <a:srgbClr val="FFFFFF"/>
                </a:solidFill>
              </a:rPr>
              <a:t> </a:t>
            </a:r>
            <a:r>
              <a:rPr lang="en-US" sz="1700" dirty="0" err="1">
                <a:solidFill>
                  <a:srgbClr val="FFFFFF"/>
                </a:solidFill>
              </a:rPr>
              <a:t>chwarae</a:t>
            </a:r>
            <a:r>
              <a:rPr lang="en-US" sz="1700" dirty="0">
                <a:solidFill>
                  <a:srgbClr val="FFFFFF"/>
                </a:solidFill>
              </a:rPr>
              <a:t> </a:t>
            </a:r>
            <a:r>
              <a:rPr lang="en-US" sz="1700" dirty="0" err="1">
                <a:solidFill>
                  <a:srgbClr val="FFFFFF"/>
                </a:solidFill>
              </a:rPr>
              <a:t>rheolaidd</a:t>
            </a:r>
            <a:r>
              <a:rPr lang="en-US" sz="1700" dirty="0">
                <a:solidFill>
                  <a:srgbClr val="FFFFFF"/>
                </a:solidFill>
              </a:rPr>
              <a:t> </a:t>
            </a:r>
            <a:r>
              <a:rPr lang="en-US" sz="1700" dirty="0" err="1">
                <a:solidFill>
                  <a:srgbClr val="FFFFFF"/>
                </a:solidFill>
              </a:rPr>
              <a:t>yn</a:t>
            </a:r>
            <a:r>
              <a:rPr lang="en-US" sz="1700" dirty="0">
                <a:solidFill>
                  <a:srgbClr val="FFFFFF"/>
                </a:solidFill>
              </a:rPr>
              <a:t> </a:t>
            </a:r>
            <a:r>
              <a:rPr lang="en-US" sz="1700" dirty="0" err="1">
                <a:solidFill>
                  <a:srgbClr val="FFFFFF"/>
                </a:solidFill>
              </a:rPr>
              <a:t>elfennau</a:t>
            </a:r>
            <a:r>
              <a:rPr lang="en-US" sz="1700" dirty="0">
                <a:solidFill>
                  <a:srgbClr val="FFFFFF"/>
                </a:solidFill>
              </a:rPr>
              <a:t> </a:t>
            </a:r>
            <a:r>
              <a:rPr lang="en-US" sz="1700" dirty="0" err="1">
                <a:solidFill>
                  <a:srgbClr val="FFFFFF"/>
                </a:solidFill>
              </a:rPr>
              <a:t>hanfodol</a:t>
            </a:r>
            <a:r>
              <a:rPr lang="en-US" sz="1700" dirty="0">
                <a:solidFill>
                  <a:srgbClr val="FFFFFF"/>
                </a:solidFill>
              </a:rPr>
              <a:t> o </a:t>
            </a:r>
            <a:r>
              <a:rPr lang="en-US" sz="1700" dirty="0" err="1">
                <a:solidFill>
                  <a:srgbClr val="FFFFFF"/>
                </a:solidFill>
              </a:rPr>
              <a:t>ddatblygiad</a:t>
            </a:r>
            <a:r>
              <a:rPr lang="en-US" sz="1700" dirty="0">
                <a:solidFill>
                  <a:srgbClr val="FFFFFF"/>
                </a:solidFill>
              </a:rPr>
              <a:t> </a:t>
            </a:r>
            <a:r>
              <a:rPr lang="en-US" sz="1700" dirty="0" err="1">
                <a:solidFill>
                  <a:srgbClr val="FFFFFF"/>
                </a:solidFill>
              </a:rPr>
              <a:t>cyfannol</a:t>
            </a:r>
            <a:r>
              <a:rPr lang="en-US" sz="1700" dirty="0">
                <a:solidFill>
                  <a:srgbClr val="FFFFFF"/>
                </a:solidFill>
              </a:rPr>
              <a:t> </a:t>
            </a:r>
            <a:r>
              <a:rPr lang="en-US" sz="1700" dirty="0" err="1">
                <a:solidFill>
                  <a:srgbClr val="FFFFFF"/>
                </a:solidFill>
              </a:rPr>
              <a:t>plentyn</a:t>
            </a:r>
            <a:r>
              <a:rPr lang="en-US" sz="1700" dirty="0">
                <a:solidFill>
                  <a:srgbClr val="FFFFFF"/>
                </a:solidFill>
              </a:rPr>
              <a:t>. </a:t>
            </a:r>
          </a:p>
        </p:txBody>
      </p:sp>
      <p:sp>
        <p:nvSpPr>
          <p:cNvPr id="4" name="TextBox 3">
            <a:extLst>
              <a:ext uri="{FF2B5EF4-FFF2-40B4-BE49-F238E27FC236}">
                <a16:creationId xmlns:a16="http://schemas.microsoft.com/office/drawing/2014/main" id="{52225E19-E433-F283-5FA9-2B5D863FCBBC}"/>
              </a:ext>
            </a:extLst>
          </p:cNvPr>
          <p:cNvSpPr txBox="1"/>
          <p:nvPr/>
        </p:nvSpPr>
        <p:spPr>
          <a:xfrm>
            <a:off x="104115" y="6304002"/>
            <a:ext cx="1828800" cy="369332"/>
          </a:xfrm>
          <a:prstGeom prst="rect">
            <a:avLst/>
          </a:prstGeom>
          <a:noFill/>
        </p:spPr>
        <p:txBody>
          <a:bodyPr wrap="square" rtlCol="0">
            <a:spAutoFit/>
          </a:bodyPr>
          <a:lstStyle/>
          <a:p>
            <a:pPr algn="l"/>
            <a:r>
              <a:rPr lang="en-GB" dirty="0"/>
              <a:t>(Joel, 2021)</a:t>
            </a:r>
            <a:endParaRPr lang="en-US" dirty="0"/>
          </a:p>
        </p:txBody>
      </p:sp>
    </p:spTree>
    <p:extLst>
      <p:ext uri="{BB962C8B-B14F-4D97-AF65-F5344CB8AC3E}">
        <p14:creationId xmlns:p14="http://schemas.microsoft.com/office/powerpoint/2010/main" val="452925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D931093-DDA3-E7E3-ADEF-54FC511E70BC}"/>
              </a:ext>
            </a:extLst>
          </p:cNvPr>
          <p:cNvPicPr>
            <a:picLocks noChangeAspect="1"/>
          </p:cNvPicPr>
          <p:nvPr/>
        </p:nvPicPr>
        <p:blipFill>
          <a:blip r:embed="rId2"/>
          <a:srcRect l="973" r="4909"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29EB4C-0E83-3C0F-0737-6890E7F14582}"/>
              </a:ext>
            </a:extLst>
          </p:cNvPr>
          <p:cNvSpPr>
            <a:spLocks noGrp="1"/>
          </p:cNvSpPr>
          <p:nvPr>
            <p:ph type="title"/>
          </p:nvPr>
        </p:nvSpPr>
        <p:spPr>
          <a:xfrm>
            <a:off x="7531610" y="365125"/>
            <a:ext cx="3822189" cy="1899912"/>
          </a:xfrm>
        </p:spPr>
        <p:txBody>
          <a:bodyPr>
            <a:normAutofit/>
          </a:bodyPr>
          <a:lstStyle/>
          <a:p>
            <a:r>
              <a:rPr lang="en-GB" sz="4000">
                <a:latin typeface="Colonna MT" panose="020F0502020204030204" pitchFamily="34" charset="0"/>
              </a:rPr>
              <a:t>FAITH HWYLIOG</a:t>
            </a:r>
            <a:endParaRPr lang="en-US" sz="4000">
              <a:latin typeface="Colonna MT" panose="020F0502020204030204" pitchFamily="34" charset="0"/>
            </a:endParaRPr>
          </a:p>
        </p:txBody>
      </p:sp>
      <p:sp>
        <p:nvSpPr>
          <p:cNvPr id="3" name="Content Placeholder 2">
            <a:extLst>
              <a:ext uri="{FF2B5EF4-FFF2-40B4-BE49-F238E27FC236}">
                <a16:creationId xmlns:a16="http://schemas.microsoft.com/office/drawing/2014/main" id="{98E24977-D0D0-6FD3-9236-974329E083EF}"/>
              </a:ext>
            </a:extLst>
          </p:cNvPr>
          <p:cNvSpPr>
            <a:spLocks noGrp="1"/>
          </p:cNvSpPr>
          <p:nvPr>
            <p:ph idx="1"/>
          </p:nvPr>
        </p:nvSpPr>
        <p:spPr>
          <a:xfrm>
            <a:off x="7531610" y="2434201"/>
            <a:ext cx="3822189" cy="3742762"/>
          </a:xfrm>
        </p:spPr>
        <p:txBody>
          <a:bodyPr>
            <a:normAutofit/>
          </a:bodyPr>
          <a:lstStyle/>
          <a:p>
            <a:pPr marL="0" indent="0">
              <a:buNone/>
            </a:pP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Yn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Likhar</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Patil</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(2022), gall plant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sy’n</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profi</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effeithiau</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cadarnhaol</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y 1000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diwrnod</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cyntaf</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ennill</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hyd</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20%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fwy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fel</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oedolyn</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na’u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chyfoedion</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maent</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fwy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tebygol</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ddechrau</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teuluoedd</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hunain</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a:t>
            </a:r>
          </a:p>
        </p:txBody>
      </p:sp>
      <p:sp>
        <p:nvSpPr>
          <p:cNvPr id="7" name="TextBox 6">
            <a:extLst>
              <a:ext uri="{FF2B5EF4-FFF2-40B4-BE49-F238E27FC236}">
                <a16:creationId xmlns:a16="http://schemas.microsoft.com/office/drawing/2014/main" id="{E9388526-85C3-3066-AF3A-BE45AFECA8A0}"/>
              </a:ext>
            </a:extLst>
          </p:cNvPr>
          <p:cNvSpPr txBox="1"/>
          <p:nvPr/>
        </p:nvSpPr>
        <p:spPr>
          <a:xfrm>
            <a:off x="-3047" y="6488658"/>
            <a:ext cx="3687304" cy="369332"/>
          </a:xfrm>
          <a:prstGeom prst="rect">
            <a:avLst/>
          </a:prstGeom>
          <a:noFill/>
        </p:spPr>
        <p:txBody>
          <a:bodyPr wrap="square" rtlCol="0">
            <a:spAutoFit/>
          </a:bodyPr>
          <a:lstStyle/>
          <a:p>
            <a:pPr algn="l"/>
            <a:r>
              <a:rPr lang="en-GB" dirty="0"/>
              <a:t>(</a:t>
            </a:r>
            <a:r>
              <a:rPr lang="en-US" dirty="0"/>
              <a:t>Costello-Yo Re</a:t>
            </a:r>
            <a:r>
              <a:rPr lang="en-GB" dirty="0"/>
              <a:t> Mi, 2021)</a:t>
            </a:r>
          </a:p>
        </p:txBody>
      </p:sp>
    </p:spTree>
    <p:extLst>
      <p:ext uri="{BB962C8B-B14F-4D97-AF65-F5344CB8AC3E}">
        <p14:creationId xmlns:p14="http://schemas.microsoft.com/office/powerpoint/2010/main" val="2994835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BF4C3CB-510E-F8E3-E9F9-296D31617D32}"/>
              </a:ext>
            </a:extLst>
          </p:cNvPr>
          <p:cNvPicPr>
            <a:picLocks noChangeAspect="1"/>
          </p:cNvPicPr>
          <p:nvPr/>
        </p:nvPicPr>
        <p:blipFill>
          <a:blip r:embed="rId2">
            <a:alphaModFix amt="50000"/>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5441A4E4-1180-006B-1959-494400FFB86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effectLst/>
              </a:rPr>
              <a:t>Cyfrifoldebau Gofalu</a:t>
            </a:r>
            <a:endParaRPr lang="en-US" sz="6000">
              <a:solidFill>
                <a:srgbClr val="FFFFFF"/>
              </a:solidFill>
            </a:endParaRPr>
          </a:p>
        </p:txBody>
      </p:sp>
      <p:sp>
        <p:nvSpPr>
          <p:cNvPr id="3" name="TextBox 2">
            <a:extLst>
              <a:ext uri="{FF2B5EF4-FFF2-40B4-BE49-F238E27FC236}">
                <a16:creationId xmlns:a16="http://schemas.microsoft.com/office/drawing/2014/main" id="{DCB2AEFB-0180-796E-03C3-23C6D075604B}"/>
              </a:ext>
            </a:extLst>
          </p:cNvPr>
          <p:cNvSpPr txBox="1"/>
          <p:nvPr/>
        </p:nvSpPr>
        <p:spPr>
          <a:xfrm>
            <a:off x="35070" y="6304002"/>
            <a:ext cx="2977860" cy="369332"/>
          </a:xfrm>
          <a:prstGeom prst="rect">
            <a:avLst/>
          </a:prstGeom>
          <a:noFill/>
        </p:spPr>
        <p:txBody>
          <a:bodyPr wrap="square" rtlCol="0">
            <a:spAutoFit/>
          </a:bodyPr>
          <a:lstStyle/>
          <a:p>
            <a:pPr algn="l"/>
            <a:r>
              <a:rPr lang="en-GB" dirty="0"/>
              <a:t>(International Nanny, 2022)</a:t>
            </a:r>
            <a:endParaRPr lang="en-US" dirty="0"/>
          </a:p>
        </p:txBody>
      </p:sp>
    </p:spTree>
    <p:extLst>
      <p:ext uri="{BB962C8B-B14F-4D97-AF65-F5344CB8AC3E}">
        <p14:creationId xmlns:p14="http://schemas.microsoft.com/office/powerpoint/2010/main" val="151847973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6576450-6558-0AA4-67D8-A4621AE23463}"/>
              </a:ext>
            </a:extLst>
          </p:cNvPr>
          <p:cNvPicPr>
            <a:picLocks noChangeAspect="1"/>
          </p:cNvPicPr>
          <p:nvPr/>
        </p:nvPicPr>
        <p:blipFill>
          <a:blip r:embed="rId2"/>
          <a:srcRect l="36533" r="393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A5347E7-A5C5-1F69-E1AB-810964BC7B2C}"/>
              </a:ext>
            </a:extLst>
          </p:cNvPr>
          <p:cNvSpPr>
            <a:spLocks noGrp="1"/>
          </p:cNvSpPr>
          <p:nvPr>
            <p:ph idx="1"/>
          </p:nvPr>
        </p:nvSpPr>
        <p:spPr>
          <a:xfrm>
            <a:off x="6732755" y="1507167"/>
            <a:ext cx="4840010" cy="3843666"/>
          </a:xfrm>
        </p:spPr>
        <p:txBody>
          <a:bodyPr>
            <a:normAutofit lnSpcReduction="10000"/>
          </a:bodyPr>
          <a:lstStyle/>
          <a:p>
            <a:pPr marL="0" indent="0">
              <a:buNone/>
            </a:pP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Yn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Raychantpat (2025), un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rinweddau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pwysicaf</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gofalwr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1000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diwrnod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cyntaf</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yw</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empathi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gallu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ddeall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rhannu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teimladau’r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Dwedant</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nhw</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tosturi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disgleirio</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ym</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mhob</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gweithred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gan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wneud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deimlo</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werthfawrogi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Mae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agwedd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gadarnhaol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heintus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gall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effeithion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sylweddol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les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emosiynol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Siarada</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Raychantpat (2025)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rhoddwyr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eithriadol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dod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ag</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optimistiaeth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anogaeth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i’w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gwaith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gan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wneud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byd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wahaniaeth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Mae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cyfathrebu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clir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effeithiol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hanfodol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mwyn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rhoi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eithriadol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Mae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rhoddwyr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eithriadol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 ran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ymarferwyr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fedrus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wrth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wrando</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chyfleu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gwybodaeth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gan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sicrhau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bod y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deuluoedd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wybodus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glywed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8A80124D-4336-6FCA-7062-22D09CEDDACC}"/>
              </a:ext>
            </a:extLst>
          </p:cNvPr>
          <p:cNvSpPr txBox="1"/>
          <p:nvPr/>
        </p:nvSpPr>
        <p:spPr>
          <a:xfrm>
            <a:off x="0" y="6488658"/>
            <a:ext cx="1828800" cy="369332"/>
          </a:xfrm>
          <a:prstGeom prst="rect">
            <a:avLst/>
          </a:prstGeom>
          <a:noFill/>
        </p:spPr>
        <p:txBody>
          <a:bodyPr wrap="square" rtlCol="0">
            <a:spAutoFit/>
          </a:bodyPr>
          <a:lstStyle/>
          <a:p>
            <a:pPr algn="l"/>
            <a:r>
              <a:rPr lang="en-GB" dirty="0"/>
              <a:t>(Benitez, 2018)</a:t>
            </a:r>
            <a:endParaRPr lang="en-US" dirty="0"/>
          </a:p>
        </p:txBody>
      </p:sp>
    </p:spTree>
    <p:extLst>
      <p:ext uri="{BB962C8B-B14F-4D97-AF65-F5344CB8AC3E}">
        <p14:creationId xmlns:p14="http://schemas.microsoft.com/office/powerpoint/2010/main" val="3893938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FAFF69-0A6C-75B8-423B-5E65D156C128}"/>
              </a:ext>
            </a:extLst>
          </p:cNvPr>
          <p:cNvPicPr>
            <a:picLocks noChangeAspect="1"/>
          </p:cNvPicPr>
          <p:nvPr/>
        </p:nvPicPr>
        <p:blipFill>
          <a:blip r:embed="rId2"/>
          <a:srcRect l="2302" r="3580"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80E860-B34D-FEA2-9EEB-2CBBBF69B0CE}"/>
              </a:ext>
            </a:extLst>
          </p:cNvPr>
          <p:cNvSpPr>
            <a:spLocks noGrp="1"/>
          </p:cNvSpPr>
          <p:nvPr>
            <p:ph type="title"/>
          </p:nvPr>
        </p:nvSpPr>
        <p:spPr>
          <a:xfrm>
            <a:off x="7531610" y="365125"/>
            <a:ext cx="3822189" cy="1899912"/>
          </a:xfrm>
        </p:spPr>
        <p:txBody>
          <a:bodyPr>
            <a:normAutofit/>
          </a:bodyPr>
          <a:lstStyle/>
          <a:p>
            <a:r>
              <a:rPr lang="en-GB" sz="4000"/>
              <a:t>Rhan y rhiant </a:t>
            </a:r>
            <a:endParaRPr lang="en-US" sz="4000"/>
          </a:p>
        </p:txBody>
      </p:sp>
      <p:sp>
        <p:nvSpPr>
          <p:cNvPr id="3" name="Content Placeholder 2">
            <a:extLst>
              <a:ext uri="{FF2B5EF4-FFF2-40B4-BE49-F238E27FC236}">
                <a16:creationId xmlns:a16="http://schemas.microsoft.com/office/drawing/2014/main" id="{FA97E4E0-D1A0-E52E-DEC8-920C385F9A66}"/>
              </a:ext>
            </a:extLst>
          </p:cNvPr>
          <p:cNvSpPr>
            <a:spLocks noGrp="1"/>
          </p:cNvSpPr>
          <p:nvPr>
            <p:ph idx="1"/>
          </p:nvPr>
        </p:nvSpPr>
        <p:spPr>
          <a:xfrm>
            <a:off x="7531610" y="2434201"/>
            <a:ext cx="3822189" cy="3742762"/>
          </a:xfrm>
        </p:spPr>
        <p:txBody>
          <a:bodyPr>
            <a:normAutofit/>
          </a:bodyPr>
          <a:lstStyle/>
          <a:p>
            <a:pPr marL="0" indent="0">
              <a:buNone/>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Wrth</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drafod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ran y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rhiant</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dywed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Caringinfo</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(DIM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DYDDIAD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ddydd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ddydd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gall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cyfrifoldebau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ystod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y 1000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diwrnod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cyntaf</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gysur</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personol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Mae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gweithredai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rhoi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personol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cynnwys</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helpu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gyda</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gwahanol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weithgareddau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na all y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gwneud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heb</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gymorth</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Gall y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dyletswyddau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yma</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cynnwys</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Ymdrochi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gwastrodi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golchi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dillad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helpu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gwisgo</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maeth</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cadw</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amgylchedd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diogel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glan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cludiant</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chydymaith</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chefnogaeth</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emosiynol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Yn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Caringinfo</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(DIM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DYDDIAD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o ran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maeth</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dylai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rhiant</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ystyried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pa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ddiet</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arbennig</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sydd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angen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neu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baratoadau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bwyd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sy’n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angenrheidiol</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wneud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bwyd</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haws i’w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lyncu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dibynnu</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oedran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95F05E82-EC54-CC61-884D-6D319FC3D068}"/>
              </a:ext>
            </a:extLst>
          </p:cNvPr>
          <p:cNvSpPr txBox="1"/>
          <p:nvPr/>
        </p:nvSpPr>
        <p:spPr>
          <a:xfrm>
            <a:off x="40872" y="6398813"/>
            <a:ext cx="1828800" cy="369332"/>
          </a:xfrm>
          <a:prstGeom prst="rect">
            <a:avLst/>
          </a:prstGeom>
          <a:noFill/>
        </p:spPr>
        <p:txBody>
          <a:bodyPr wrap="square" rtlCol="0">
            <a:spAutoFit/>
          </a:bodyPr>
          <a:lstStyle/>
          <a:p>
            <a:pPr algn="l"/>
            <a:r>
              <a:rPr lang="en-GB" dirty="0"/>
              <a:t>(Gallo, 2021)</a:t>
            </a:r>
            <a:endParaRPr lang="en-US" dirty="0"/>
          </a:p>
        </p:txBody>
      </p:sp>
    </p:spTree>
    <p:extLst>
      <p:ext uri="{BB962C8B-B14F-4D97-AF65-F5344CB8AC3E}">
        <p14:creationId xmlns:p14="http://schemas.microsoft.com/office/powerpoint/2010/main" val="2976687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2266A-6D15-8094-82EB-18F212DCC240}"/>
              </a:ext>
            </a:extLst>
          </p:cNvPr>
          <p:cNvSpPr>
            <a:spLocks noGrp="1"/>
          </p:cNvSpPr>
          <p:nvPr>
            <p:ph type="title"/>
          </p:nvPr>
        </p:nvSpPr>
        <p:spPr>
          <a:xfrm>
            <a:off x="761800" y="762001"/>
            <a:ext cx="5334197" cy="1708242"/>
          </a:xfrm>
        </p:spPr>
        <p:txBody>
          <a:bodyPr anchor="ctr">
            <a:normAutofit/>
          </a:bodyPr>
          <a:lstStyle/>
          <a:p>
            <a:r>
              <a:rPr lang="en-GB" sz="4000"/>
              <a:t>Gofal o fewn ymarfer</a:t>
            </a:r>
            <a:endParaRPr lang="en-US" sz="4000"/>
          </a:p>
        </p:txBody>
      </p:sp>
      <p:sp>
        <p:nvSpPr>
          <p:cNvPr id="3" name="Content Placeholder 2">
            <a:extLst>
              <a:ext uri="{FF2B5EF4-FFF2-40B4-BE49-F238E27FC236}">
                <a16:creationId xmlns:a16="http://schemas.microsoft.com/office/drawing/2014/main" id="{C7298CFB-4D0F-CBB7-A148-ADDEC4B2732C}"/>
              </a:ext>
            </a:extLst>
          </p:cNvPr>
          <p:cNvSpPr>
            <a:spLocks noGrp="1"/>
          </p:cNvSpPr>
          <p:nvPr>
            <p:ph idx="1"/>
          </p:nvPr>
        </p:nvSpPr>
        <p:spPr>
          <a:xfrm>
            <a:off x="761800" y="2470244"/>
            <a:ext cx="5334197" cy="3769835"/>
          </a:xfrm>
        </p:spPr>
        <p:txBody>
          <a:bodyPr anchor="ctr">
            <a:normAutofit/>
          </a:bodyPr>
          <a:lstStyle/>
          <a:p>
            <a:pPr marL="0" indent="0">
              <a:buNone/>
            </a:pPr>
            <a:r>
              <a:rPr lang="en-US" sz="1600" dirty="0" err="1"/>
              <a:t>Dywed</a:t>
            </a:r>
            <a:r>
              <a:rPr lang="en-US" sz="1600" dirty="0"/>
              <a:t> Birth to 5 Matters (2021), </a:t>
            </a:r>
            <a:r>
              <a:rPr lang="en-US" sz="1600" dirty="0" err="1"/>
              <a:t>wrth</a:t>
            </a:r>
            <a:r>
              <a:rPr lang="en-US" sz="1600" dirty="0"/>
              <a:t> </a:t>
            </a:r>
            <a:r>
              <a:rPr lang="en-US" sz="1600" dirty="0" err="1"/>
              <a:t>drafod</a:t>
            </a:r>
            <a:r>
              <a:rPr lang="en-US" sz="1600" dirty="0"/>
              <a:t> </a:t>
            </a:r>
            <a:r>
              <a:rPr lang="en-US" sz="1600" dirty="0" err="1"/>
              <a:t>gofal</a:t>
            </a:r>
            <a:r>
              <a:rPr lang="en-US" sz="1600" dirty="0"/>
              <a:t> </a:t>
            </a:r>
            <a:r>
              <a:rPr lang="en-US" sz="1600" dirty="0" err="1"/>
              <a:t>yn</a:t>
            </a:r>
            <a:r>
              <a:rPr lang="en-US" sz="1600" dirty="0"/>
              <a:t> </a:t>
            </a:r>
            <a:r>
              <a:rPr lang="en-US" sz="1600" dirty="0" err="1"/>
              <a:t>ymarfer</a:t>
            </a:r>
            <a:r>
              <a:rPr lang="en-US" sz="1600" dirty="0"/>
              <a:t>, </a:t>
            </a:r>
            <a:r>
              <a:rPr lang="en-US" sz="1600" dirty="0" err="1"/>
              <a:t>mae</a:t>
            </a:r>
            <a:r>
              <a:rPr lang="en-US" sz="1600" dirty="0"/>
              <a:t> </a:t>
            </a:r>
            <a:r>
              <a:rPr lang="en-US" sz="1600" dirty="0" err="1"/>
              <a:t>mannau</a:t>
            </a:r>
            <a:r>
              <a:rPr lang="en-US" sz="1600" dirty="0"/>
              <a:t> </a:t>
            </a:r>
            <a:r>
              <a:rPr lang="en-US" sz="1600" dirty="0" err="1"/>
              <a:t>cynhwysol</a:t>
            </a:r>
            <a:r>
              <a:rPr lang="en-US" sz="1600" dirty="0"/>
              <a:t> </a:t>
            </a:r>
            <a:r>
              <a:rPr lang="en-US" sz="1600" dirty="0" err="1"/>
              <a:t>yn</a:t>
            </a:r>
            <a:r>
              <a:rPr lang="en-US" sz="1600" dirty="0"/>
              <a:t> </a:t>
            </a:r>
            <a:r>
              <a:rPr lang="en-US" sz="1600" dirty="0" err="1"/>
              <a:t>feithringar</a:t>
            </a:r>
            <a:r>
              <a:rPr lang="en-US" sz="1600" dirty="0"/>
              <a:t> a </a:t>
            </a:r>
            <a:r>
              <a:rPr lang="en-US" sz="1600" dirty="0" err="1"/>
              <a:t>chefnogol</a:t>
            </a:r>
            <a:r>
              <a:rPr lang="en-US" sz="1600" dirty="0"/>
              <a:t> i bob </a:t>
            </a:r>
            <a:r>
              <a:rPr lang="en-US" sz="1600" dirty="0" err="1"/>
              <a:t>plentyn</a:t>
            </a:r>
            <a:r>
              <a:rPr lang="en-US" sz="1600" dirty="0"/>
              <a:t>. </a:t>
            </a:r>
            <a:r>
              <a:rPr lang="en-US" sz="1600" dirty="0" err="1"/>
              <a:t>Dylid</a:t>
            </a:r>
            <a:r>
              <a:rPr lang="en-US" sz="1600" dirty="0"/>
              <a:t> </a:t>
            </a:r>
            <a:r>
              <a:rPr lang="en-US" sz="1600" dirty="0" err="1"/>
              <a:t>cynllunio</a:t>
            </a:r>
            <a:r>
              <a:rPr lang="en-US" sz="1600" dirty="0"/>
              <a:t> </a:t>
            </a:r>
            <a:r>
              <a:rPr lang="en-US" sz="1600" dirty="0" err="1"/>
              <a:t>mannau</a:t>
            </a:r>
            <a:r>
              <a:rPr lang="en-US" sz="1600" dirty="0"/>
              <a:t> i </a:t>
            </a:r>
            <a:r>
              <a:rPr lang="en-US" sz="1600" dirty="0" err="1"/>
              <a:t>feithrin</a:t>
            </a:r>
            <a:r>
              <a:rPr lang="en-US" sz="1600" dirty="0"/>
              <a:t> ac </a:t>
            </a:r>
            <a:r>
              <a:rPr lang="en-US" sz="1600" dirty="0" err="1"/>
              <a:t>ysbrydoli</a:t>
            </a:r>
            <a:r>
              <a:rPr lang="en-US" sz="1600" dirty="0"/>
              <a:t> plant gan </a:t>
            </a:r>
            <a:r>
              <a:rPr lang="en-US" sz="1600" dirty="0" err="1"/>
              <a:t>gydnabod</a:t>
            </a:r>
            <a:r>
              <a:rPr lang="en-US" sz="1600" dirty="0"/>
              <a:t> eu </a:t>
            </a:r>
            <a:r>
              <a:rPr lang="en-US" sz="1600" dirty="0" err="1"/>
              <a:t>diddordebau</a:t>
            </a:r>
            <a:r>
              <a:rPr lang="en-US" sz="1600" dirty="0"/>
              <a:t> a’u </a:t>
            </a:r>
            <a:r>
              <a:rPr lang="en-US" sz="1600" dirty="0" err="1"/>
              <a:t>chwilfrydedd</a:t>
            </a:r>
            <a:r>
              <a:rPr lang="en-US" sz="1600" dirty="0"/>
              <a:t>, </a:t>
            </a:r>
            <a:r>
              <a:rPr lang="en-US" sz="1600" dirty="0" err="1"/>
              <a:t>annog</a:t>
            </a:r>
            <a:r>
              <a:rPr lang="en-US" sz="1600" dirty="0"/>
              <a:t> </a:t>
            </a:r>
            <a:r>
              <a:rPr lang="en-US" sz="1600" dirty="0" err="1"/>
              <a:t>cwestiynau</a:t>
            </a:r>
            <a:r>
              <a:rPr lang="en-US" sz="1600" dirty="0"/>
              <a:t>, </a:t>
            </a:r>
            <a:r>
              <a:rPr lang="en-US" sz="1600" dirty="0" err="1"/>
              <a:t>rhyfeddod</a:t>
            </a:r>
            <a:r>
              <a:rPr lang="en-US" sz="1600" dirty="0"/>
              <a:t> a </a:t>
            </a:r>
            <a:r>
              <a:rPr lang="en-US" sz="1600" dirty="0" err="1"/>
              <a:t>meddwl</a:t>
            </a:r>
            <a:r>
              <a:rPr lang="en-US" sz="1600" dirty="0"/>
              <a:t> </a:t>
            </a:r>
            <a:r>
              <a:rPr lang="en-US" sz="1600" dirty="0" err="1"/>
              <a:t>ar</a:t>
            </a:r>
            <a:r>
              <a:rPr lang="en-US" sz="1600" dirty="0"/>
              <a:t> y </a:t>
            </a:r>
            <a:r>
              <a:rPr lang="en-US" sz="1600" dirty="0" err="1"/>
              <a:t>cyd</a:t>
            </a:r>
            <a:r>
              <a:rPr lang="en-US" sz="1600" dirty="0"/>
              <a:t> </a:t>
            </a:r>
            <a:r>
              <a:rPr lang="en-US" sz="1600" dirty="0" err="1"/>
              <a:t>parhaus</a:t>
            </a:r>
            <a:r>
              <a:rPr lang="en-US" sz="1600" dirty="0"/>
              <a:t>. </a:t>
            </a:r>
            <a:r>
              <a:rPr lang="en-US" sz="1600" dirty="0" err="1"/>
              <a:t>Dylai’r</a:t>
            </a:r>
            <a:r>
              <a:rPr lang="en-US" sz="1600" dirty="0"/>
              <a:t> </a:t>
            </a:r>
            <a:r>
              <a:rPr lang="en-US" sz="1600" dirty="0" err="1"/>
              <a:t>amgylchedd</a:t>
            </a:r>
            <a:r>
              <a:rPr lang="en-US" sz="1600" dirty="0"/>
              <a:t> </a:t>
            </a:r>
            <a:r>
              <a:rPr lang="en-US" sz="1600" dirty="0" err="1"/>
              <a:t>ganiatáu</a:t>
            </a:r>
            <a:r>
              <a:rPr lang="en-US" sz="1600" dirty="0"/>
              <a:t> </a:t>
            </a:r>
            <a:r>
              <a:rPr lang="en-US" sz="1600" dirty="0" err="1"/>
              <a:t>symudiad</a:t>
            </a:r>
            <a:r>
              <a:rPr lang="en-US" sz="1600" dirty="0"/>
              <a:t> </a:t>
            </a:r>
            <a:r>
              <a:rPr lang="en-US" sz="1600" dirty="0" err="1"/>
              <a:t>rhydd</a:t>
            </a:r>
            <a:r>
              <a:rPr lang="en-US" sz="1600" dirty="0"/>
              <a:t>, </a:t>
            </a:r>
            <a:r>
              <a:rPr lang="en-US" sz="1600" dirty="0" err="1"/>
              <a:t>gyda</a:t>
            </a:r>
            <a:r>
              <a:rPr lang="en-US" sz="1600" dirty="0"/>
              <a:t> </a:t>
            </a:r>
            <a:r>
              <a:rPr lang="en-US" sz="1600" dirty="0" err="1"/>
              <a:t>chefnogaeth</a:t>
            </a:r>
            <a:r>
              <a:rPr lang="en-US" sz="1600" dirty="0"/>
              <a:t> os </a:t>
            </a:r>
            <a:r>
              <a:rPr lang="en-US" sz="1600" dirty="0" err="1"/>
              <a:t>oes</a:t>
            </a:r>
            <a:r>
              <a:rPr lang="en-US" sz="1600" dirty="0"/>
              <a:t> </a:t>
            </a:r>
            <a:r>
              <a:rPr lang="en-US" sz="1600" dirty="0" err="1"/>
              <a:t>angen</a:t>
            </a:r>
            <a:r>
              <a:rPr lang="en-US" sz="1600" dirty="0"/>
              <a:t>, gan </a:t>
            </a:r>
            <a:r>
              <a:rPr lang="en-US" sz="1600" dirty="0" err="1"/>
              <a:t>gynnwys</a:t>
            </a:r>
            <a:r>
              <a:rPr lang="en-US" sz="1600" dirty="0"/>
              <a:t> </a:t>
            </a:r>
            <a:r>
              <a:rPr lang="en-US" sz="1600" dirty="0" err="1"/>
              <a:t>mynediad</a:t>
            </a:r>
            <a:r>
              <a:rPr lang="en-US" sz="1600" dirty="0"/>
              <a:t> </a:t>
            </a:r>
            <a:r>
              <a:rPr lang="en-US" sz="1600" dirty="0" err="1"/>
              <a:t>hawdd</a:t>
            </a:r>
            <a:r>
              <a:rPr lang="en-US" sz="1600" dirty="0"/>
              <a:t> i’r </a:t>
            </a:r>
            <a:r>
              <a:rPr lang="en-US" sz="1600" dirty="0" err="1"/>
              <a:t>awyr</a:t>
            </a:r>
            <a:r>
              <a:rPr lang="en-US" sz="1600" dirty="0"/>
              <a:t> </a:t>
            </a:r>
            <a:r>
              <a:rPr lang="en-US" sz="1600" dirty="0" err="1"/>
              <a:t>agored</a:t>
            </a:r>
            <a:r>
              <a:rPr lang="en-US" sz="1600" dirty="0"/>
              <a:t>. </a:t>
            </a:r>
            <a:r>
              <a:rPr lang="en-US" sz="1600" dirty="0" err="1"/>
              <a:t>Dylai</a:t>
            </a:r>
            <a:r>
              <a:rPr lang="en-US" sz="1600" dirty="0"/>
              <a:t> </a:t>
            </a:r>
            <a:r>
              <a:rPr lang="en-US" sz="1600" dirty="0" err="1"/>
              <a:t>mannau</a:t>
            </a:r>
            <a:r>
              <a:rPr lang="en-US" sz="1600" dirty="0"/>
              <a:t> y </a:t>
            </a:r>
            <a:r>
              <a:rPr lang="en-US" sz="1600" dirty="0" err="1"/>
              <a:t>tu</a:t>
            </a:r>
            <a:r>
              <a:rPr lang="en-US" sz="1600" dirty="0"/>
              <a:t> </a:t>
            </a:r>
            <a:r>
              <a:rPr lang="en-US" sz="1600" dirty="0" err="1"/>
              <a:t>fewn</a:t>
            </a:r>
            <a:r>
              <a:rPr lang="en-US" sz="1600" dirty="0"/>
              <a:t> a </a:t>
            </a:r>
            <a:r>
              <a:rPr lang="en-US" sz="1600" dirty="0" err="1"/>
              <a:t>thu</a:t>
            </a:r>
            <a:r>
              <a:rPr lang="en-US" sz="1600" dirty="0"/>
              <a:t> </a:t>
            </a:r>
            <a:r>
              <a:rPr lang="en-US" sz="1600" dirty="0" err="1"/>
              <a:t>allan</a:t>
            </a:r>
            <a:r>
              <a:rPr lang="en-US" sz="1600" dirty="0"/>
              <a:t> </a:t>
            </a:r>
            <a:r>
              <a:rPr lang="en-US" sz="1600" dirty="0" err="1"/>
              <a:t>fod</a:t>
            </a:r>
            <a:r>
              <a:rPr lang="en-US" sz="1600" dirty="0"/>
              <a:t> </a:t>
            </a:r>
            <a:r>
              <a:rPr lang="en-US" sz="1600" dirty="0" err="1"/>
              <a:t>yn</a:t>
            </a:r>
            <a:r>
              <a:rPr lang="en-US" sz="1600" dirty="0"/>
              <a:t> </a:t>
            </a:r>
            <a:r>
              <a:rPr lang="en-US" sz="1600" dirty="0" err="1"/>
              <a:t>ddiogel</a:t>
            </a:r>
            <a:r>
              <a:rPr lang="en-US" sz="1600" dirty="0"/>
              <a:t> ac </a:t>
            </a:r>
            <a:r>
              <a:rPr lang="en-US" sz="1600" dirty="0" err="1"/>
              <a:t>yn</a:t>
            </a:r>
            <a:r>
              <a:rPr lang="en-US" sz="1600" dirty="0"/>
              <a:t> </a:t>
            </a:r>
            <a:r>
              <a:rPr lang="en-US" sz="1600" dirty="0" err="1"/>
              <a:t>cefnogi</a:t>
            </a:r>
            <a:r>
              <a:rPr lang="en-US" sz="1600" dirty="0"/>
              <a:t>, a </a:t>
            </a:r>
            <a:r>
              <a:rPr lang="en-US" sz="1600" dirty="0" err="1"/>
              <a:t>dylid</a:t>
            </a:r>
            <a:r>
              <a:rPr lang="en-US" sz="1600" dirty="0"/>
              <a:t> </a:t>
            </a:r>
            <a:r>
              <a:rPr lang="en-US" sz="1600" dirty="0" err="1"/>
              <a:t>gallu</a:t>
            </a:r>
            <a:r>
              <a:rPr lang="en-US" sz="1600" dirty="0"/>
              <a:t> eu </a:t>
            </a:r>
            <a:r>
              <a:rPr lang="en-US" sz="1600" dirty="0" err="1"/>
              <a:t>haddasu’n</a:t>
            </a:r>
            <a:r>
              <a:rPr lang="en-US" sz="1600" dirty="0"/>
              <a:t> </a:t>
            </a:r>
            <a:r>
              <a:rPr lang="en-US" sz="1600" dirty="0" err="1"/>
              <a:t>ymatebol</a:t>
            </a:r>
            <a:r>
              <a:rPr lang="en-US" sz="1600" dirty="0"/>
              <a:t> i </a:t>
            </a:r>
            <a:r>
              <a:rPr lang="en-US" sz="1600" dirty="0" err="1"/>
              <a:t>emosiynau</a:t>
            </a:r>
            <a:r>
              <a:rPr lang="en-US" sz="1600" dirty="0"/>
              <a:t>, </a:t>
            </a:r>
            <a:r>
              <a:rPr lang="en-US" sz="1600" dirty="0" err="1"/>
              <a:t>diddordebau</a:t>
            </a:r>
            <a:r>
              <a:rPr lang="en-US" sz="1600" dirty="0"/>
              <a:t> ac </a:t>
            </a:r>
            <a:r>
              <a:rPr lang="en-US" sz="1600" dirty="0" err="1"/>
              <a:t>anghenion</a:t>
            </a:r>
            <a:r>
              <a:rPr lang="en-US" sz="1600" dirty="0"/>
              <a:t> plant </a:t>
            </a:r>
            <a:r>
              <a:rPr lang="en-US" sz="1600" dirty="0" err="1"/>
              <a:t>trwy</a:t>
            </a:r>
            <a:r>
              <a:rPr lang="en-US" sz="1600" dirty="0"/>
              <a:t> </a:t>
            </a:r>
            <a:r>
              <a:rPr lang="en-US" sz="1600" dirty="0" err="1"/>
              <a:t>amrywiaeth</a:t>
            </a:r>
            <a:r>
              <a:rPr lang="en-US" sz="1600" dirty="0"/>
              <a:t> o </a:t>
            </a:r>
            <a:r>
              <a:rPr lang="en-US" sz="1600" dirty="0" err="1"/>
              <a:t>gyfleoedd</a:t>
            </a:r>
            <a:r>
              <a:rPr lang="en-US" sz="1600" dirty="0"/>
              <a:t> </a:t>
            </a:r>
            <a:r>
              <a:rPr lang="en-US" sz="1600" dirty="0" err="1"/>
              <a:t>difyr</a:t>
            </a:r>
            <a:r>
              <a:rPr lang="en-US" sz="1600" dirty="0"/>
              <a:t> </a:t>
            </a:r>
            <a:r>
              <a:rPr lang="en-US" sz="1600" dirty="0" err="1"/>
              <a:t>sy’n</a:t>
            </a:r>
            <a:r>
              <a:rPr lang="en-US" sz="1600" dirty="0"/>
              <a:t> </a:t>
            </a:r>
            <a:r>
              <a:rPr lang="en-US" sz="1600" dirty="0" err="1"/>
              <a:t>ystyried</a:t>
            </a:r>
            <a:r>
              <a:rPr lang="en-US" sz="1600" dirty="0"/>
              <a:t> </a:t>
            </a:r>
            <a:r>
              <a:rPr lang="en-US" sz="1600" dirty="0" err="1"/>
              <a:t>amrywiaeth</a:t>
            </a:r>
            <a:r>
              <a:rPr lang="en-US" sz="1600" dirty="0"/>
              <a:t> </a:t>
            </a:r>
            <a:r>
              <a:rPr lang="en-US" sz="1600" dirty="0" err="1"/>
              <a:t>ddiwylliannol</a:t>
            </a:r>
            <a:r>
              <a:rPr lang="en-US" sz="1600" dirty="0"/>
              <a:t>. Mae </a:t>
            </a:r>
            <a:r>
              <a:rPr lang="en-US" sz="1600" dirty="0" err="1"/>
              <a:t>amgylchiadau</a:t>
            </a:r>
            <a:r>
              <a:rPr lang="en-US" sz="1600" dirty="0"/>
              <a:t> </a:t>
            </a:r>
            <a:r>
              <a:rPr lang="en-US" sz="1600" dirty="0" err="1"/>
              <a:t>ysgogol</a:t>
            </a:r>
            <a:r>
              <a:rPr lang="en-US" sz="1600" dirty="0"/>
              <a:t> </a:t>
            </a:r>
            <a:r>
              <a:rPr lang="en-US" sz="1600" dirty="0" err="1"/>
              <a:t>yn</a:t>
            </a:r>
            <a:r>
              <a:rPr lang="en-US" sz="1600" dirty="0"/>
              <a:t> </a:t>
            </a:r>
            <a:r>
              <a:rPr lang="en-US" sz="1600" dirty="0" err="1"/>
              <a:t>caniatáu</a:t>
            </a:r>
            <a:r>
              <a:rPr lang="en-US" sz="1600" dirty="0"/>
              <a:t> i </a:t>
            </a:r>
            <a:r>
              <a:rPr lang="en-US" sz="1600" dirty="0" err="1"/>
              <a:t>blant</a:t>
            </a:r>
            <a:r>
              <a:rPr lang="en-US" sz="1600" dirty="0"/>
              <a:t> </a:t>
            </a:r>
            <a:r>
              <a:rPr lang="en-US" sz="1600" dirty="0" err="1"/>
              <a:t>ymgysylltu</a:t>
            </a:r>
            <a:r>
              <a:rPr lang="en-US" sz="1600" dirty="0"/>
              <a:t> a’u </a:t>
            </a:r>
            <a:r>
              <a:rPr lang="en-US" sz="1600" dirty="0" err="1"/>
              <a:t>holl</a:t>
            </a:r>
            <a:r>
              <a:rPr lang="en-US" sz="1600" dirty="0"/>
              <a:t> </a:t>
            </a:r>
            <a:r>
              <a:rPr lang="en-US" sz="1600" dirty="0" err="1"/>
              <a:t>synhwyrau</a:t>
            </a:r>
            <a:r>
              <a:rPr lang="en-US" sz="1600" dirty="0"/>
              <a:t>, </a:t>
            </a:r>
            <a:r>
              <a:rPr lang="en-US" sz="1600" dirty="0" err="1"/>
              <a:t>ond</a:t>
            </a:r>
            <a:r>
              <a:rPr lang="en-US" sz="1600" dirty="0"/>
              <a:t> </a:t>
            </a:r>
            <a:r>
              <a:rPr lang="en-US" sz="1600" dirty="0" err="1"/>
              <a:t>ni</a:t>
            </a:r>
            <a:r>
              <a:rPr lang="en-US" sz="1600" dirty="0"/>
              <a:t> </a:t>
            </a:r>
            <a:r>
              <a:rPr lang="en-US" sz="1600" dirty="0" err="1"/>
              <a:t>ddylent</a:t>
            </a:r>
            <a:r>
              <a:rPr lang="en-US" sz="1600" dirty="0"/>
              <a:t> </a:t>
            </a:r>
            <a:r>
              <a:rPr lang="en-US" sz="1600" dirty="0" err="1"/>
              <a:t>ddod</a:t>
            </a:r>
            <a:r>
              <a:rPr lang="en-US" sz="1600" dirty="0"/>
              <a:t> </a:t>
            </a:r>
            <a:r>
              <a:rPr lang="en-US" sz="1600" dirty="0" err="1"/>
              <a:t>yn</a:t>
            </a:r>
            <a:r>
              <a:rPr lang="en-US" sz="1600" dirty="0"/>
              <a:t> </a:t>
            </a:r>
            <a:r>
              <a:rPr lang="en-US" sz="1600" dirty="0" err="1"/>
              <a:t>llethol</a:t>
            </a:r>
            <a:r>
              <a:rPr lang="en-US" sz="1600" dirty="0"/>
              <a:t> </a:t>
            </a:r>
            <a:r>
              <a:rPr lang="en-US" sz="1600" dirty="0" err="1"/>
              <a:t>trwy</a:t>
            </a:r>
            <a:r>
              <a:rPr lang="en-US" sz="1600" dirty="0"/>
              <a:t> </a:t>
            </a:r>
            <a:r>
              <a:rPr lang="en-US" sz="1600" dirty="0" err="1"/>
              <a:t>ormod</a:t>
            </a:r>
            <a:r>
              <a:rPr lang="en-US" sz="1600" dirty="0"/>
              <a:t> o </a:t>
            </a:r>
            <a:r>
              <a:rPr lang="en-US" sz="1600" dirty="0" err="1"/>
              <a:t>liw</a:t>
            </a:r>
            <a:r>
              <a:rPr lang="en-US" sz="1600" dirty="0"/>
              <a:t>, sŵn, </a:t>
            </a:r>
            <a:r>
              <a:rPr lang="en-US" sz="1600" dirty="0" err="1"/>
              <a:t>neu</a:t>
            </a:r>
            <a:r>
              <a:rPr lang="en-US" sz="1600" dirty="0"/>
              <a:t> </a:t>
            </a:r>
            <a:r>
              <a:rPr lang="en-US" sz="1600" dirty="0" err="1"/>
              <a:t>weadau</a:t>
            </a:r>
            <a:r>
              <a:rPr lang="en-US" sz="1600" dirty="0"/>
              <a:t> </a:t>
            </a:r>
            <a:r>
              <a:rPr lang="en-US" sz="1600" dirty="0" err="1"/>
              <a:t>artiffisial</a:t>
            </a:r>
            <a:r>
              <a:rPr lang="en-US" sz="1600" dirty="0"/>
              <a:t>.</a:t>
            </a:r>
          </a:p>
        </p:txBody>
      </p:sp>
      <p:pic>
        <p:nvPicPr>
          <p:cNvPr id="6" name="Picture 5">
            <a:extLst>
              <a:ext uri="{FF2B5EF4-FFF2-40B4-BE49-F238E27FC236}">
                <a16:creationId xmlns:a16="http://schemas.microsoft.com/office/drawing/2014/main" id="{85C6DA07-F5F7-4BC1-C3E7-8E8565686276}"/>
              </a:ext>
            </a:extLst>
          </p:cNvPr>
          <p:cNvPicPr>
            <a:picLocks noChangeAspect="1"/>
          </p:cNvPicPr>
          <p:nvPr/>
        </p:nvPicPr>
        <p:blipFill>
          <a:blip r:embed="rId2"/>
          <a:srcRect l="5357" r="46108"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7" name="TextBox 6">
            <a:extLst>
              <a:ext uri="{FF2B5EF4-FFF2-40B4-BE49-F238E27FC236}">
                <a16:creationId xmlns:a16="http://schemas.microsoft.com/office/drawing/2014/main" id="{80B7243B-9B00-0FCC-A474-19C7EA7AC710}"/>
              </a:ext>
            </a:extLst>
          </p:cNvPr>
          <p:cNvSpPr txBox="1"/>
          <p:nvPr/>
        </p:nvSpPr>
        <p:spPr>
          <a:xfrm>
            <a:off x="10439275" y="0"/>
            <a:ext cx="1752725" cy="369332"/>
          </a:xfrm>
          <a:prstGeom prst="rect">
            <a:avLst/>
          </a:prstGeom>
          <a:noFill/>
        </p:spPr>
        <p:txBody>
          <a:bodyPr wrap="square" rtlCol="0">
            <a:spAutoFit/>
          </a:bodyPr>
          <a:lstStyle/>
          <a:p>
            <a:pPr algn="l"/>
            <a:r>
              <a:rPr lang="en-GB" dirty="0"/>
              <a:t>(Samuel, 2023)</a:t>
            </a:r>
            <a:endParaRPr lang="en-US" dirty="0"/>
          </a:p>
        </p:txBody>
      </p:sp>
    </p:spTree>
    <p:extLst>
      <p:ext uri="{BB962C8B-B14F-4D97-AF65-F5344CB8AC3E}">
        <p14:creationId xmlns:p14="http://schemas.microsoft.com/office/powerpoint/2010/main" val="2770616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8E1DB9F-D489-2CAC-F263-A1650AA1AAC1}"/>
              </a:ext>
            </a:extLst>
          </p:cNvPr>
          <p:cNvPicPr>
            <a:picLocks noChangeAspect="1"/>
          </p:cNvPicPr>
          <p:nvPr/>
        </p:nvPicPr>
        <p:blipFill>
          <a:blip r:embed="rId2"/>
          <a:srcRect t="3636" r="1" b="25974"/>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C15A84-1FEA-E7A8-0EDE-E98A7A838C3F}"/>
              </a:ext>
            </a:extLst>
          </p:cNvPr>
          <p:cNvSpPr>
            <a:spLocks noGrp="1"/>
          </p:cNvSpPr>
          <p:nvPr>
            <p:ph type="title"/>
          </p:nvPr>
        </p:nvSpPr>
        <p:spPr>
          <a:xfrm>
            <a:off x="7531610" y="365125"/>
            <a:ext cx="3822189" cy="1899912"/>
          </a:xfrm>
        </p:spPr>
        <p:txBody>
          <a:bodyPr>
            <a:normAutofit/>
          </a:bodyPr>
          <a:lstStyle/>
          <a:p>
            <a:r>
              <a:rPr lang="en-GB" sz="4000"/>
              <a:t>Sicrhau Maeth</a:t>
            </a:r>
            <a:endParaRPr lang="en-US" sz="4000"/>
          </a:p>
        </p:txBody>
      </p:sp>
      <p:sp>
        <p:nvSpPr>
          <p:cNvPr id="3" name="Content Placeholder 2">
            <a:extLst>
              <a:ext uri="{FF2B5EF4-FFF2-40B4-BE49-F238E27FC236}">
                <a16:creationId xmlns:a16="http://schemas.microsoft.com/office/drawing/2014/main" id="{3D787A5C-A171-F45B-6F8A-2605F7930F76}"/>
              </a:ext>
            </a:extLst>
          </p:cNvPr>
          <p:cNvSpPr>
            <a:spLocks noGrp="1"/>
          </p:cNvSpPr>
          <p:nvPr>
            <p:ph idx="1"/>
          </p:nvPr>
        </p:nvSpPr>
        <p:spPr>
          <a:xfrm>
            <a:off x="7531610" y="2434201"/>
            <a:ext cx="3822189" cy="3742762"/>
          </a:xfrm>
        </p:spPr>
        <p:txBody>
          <a:bodyPr>
            <a:normAutofit/>
          </a:bodyPr>
          <a:lstStyle/>
          <a:p>
            <a:pPr marL="0" indent="0">
              <a:buNone/>
            </a:pP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Dywed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Stepping Stones (2024)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chwarae</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allweddol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wrth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blentyn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ddatblygu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arferion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bwyta’n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iach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ystod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1000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diwrnod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cyntaf</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Trwy</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iddyn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nhw</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fodelu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bwyta’n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gytbwys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chynnwys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plant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proses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baratoi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prydau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bwyd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mae</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addysgu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plant am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faeth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oedran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cynnar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awdur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ymlaen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ddweud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cyflwyno</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amrywiaeth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fwydydd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gynnar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helpu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plant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ddatblygu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taflod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amrywiol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gwerthfawrogiad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fwyta’n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iach</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Fyddai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wedyn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helpu’r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ddatblygu’n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holistig</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a:t>
            </a:r>
          </a:p>
        </p:txBody>
      </p:sp>
      <p:sp>
        <p:nvSpPr>
          <p:cNvPr id="7" name="TextBox 6">
            <a:extLst>
              <a:ext uri="{FF2B5EF4-FFF2-40B4-BE49-F238E27FC236}">
                <a16:creationId xmlns:a16="http://schemas.microsoft.com/office/drawing/2014/main" id="{16BA84CF-D5F5-4C67-50E1-55AE0F1054C9}"/>
              </a:ext>
            </a:extLst>
          </p:cNvPr>
          <p:cNvSpPr txBox="1"/>
          <p:nvPr/>
        </p:nvSpPr>
        <p:spPr>
          <a:xfrm>
            <a:off x="-3047" y="6488668"/>
            <a:ext cx="2345731" cy="369332"/>
          </a:xfrm>
          <a:prstGeom prst="rect">
            <a:avLst/>
          </a:prstGeom>
          <a:noFill/>
        </p:spPr>
        <p:txBody>
          <a:bodyPr wrap="square" rtlCol="0">
            <a:spAutoFit/>
          </a:bodyPr>
          <a:lstStyle/>
          <a:p>
            <a:pPr algn="l"/>
            <a:r>
              <a:rPr lang="en-GB" dirty="0"/>
              <a:t>(Editorial Staff, 2017)</a:t>
            </a:r>
            <a:endParaRPr lang="en-US" dirty="0"/>
          </a:p>
        </p:txBody>
      </p:sp>
    </p:spTree>
    <p:extLst>
      <p:ext uri="{BB962C8B-B14F-4D97-AF65-F5344CB8AC3E}">
        <p14:creationId xmlns:p14="http://schemas.microsoft.com/office/powerpoint/2010/main" val="671923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D41C3-903A-8814-1B94-F22512CA2BD9}"/>
              </a:ext>
            </a:extLst>
          </p:cNvPr>
          <p:cNvSpPr>
            <a:spLocks noGrp="1"/>
          </p:cNvSpPr>
          <p:nvPr>
            <p:ph type="title"/>
          </p:nvPr>
        </p:nvSpPr>
        <p:spPr/>
        <p:txBody>
          <a:bodyPr anchor="b">
            <a:normAutofit/>
          </a:bodyPr>
          <a:lstStyle/>
          <a:p>
            <a:r>
              <a:rPr lang="en-GB" sz="5000" dirty="0" err="1"/>
              <a:t>Arwyddocad</a:t>
            </a:r>
            <a:r>
              <a:rPr lang="en-GB" sz="5000" dirty="0"/>
              <a:t> </a:t>
            </a:r>
            <a:r>
              <a:rPr lang="en-GB" sz="5000" dirty="0" err="1"/>
              <a:t>Pikler</a:t>
            </a:r>
            <a:r>
              <a:rPr lang="en-GB" sz="5000" dirty="0"/>
              <a:t> o </a:t>
            </a:r>
            <a:r>
              <a:rPr lang="en-GB" sz="5000" dirty="0" err="1"/>
              <a:t>fewn</a:t>
            </a:r>
            <a:r>
              <a:rPr lang="en-GB" sz="5000" dirty="0"/>
              <a:t> </a:t>
            </a:r>
            <a:r>
              <a:rPr lang="en-GB" sz="5000" dirty="0" err="1"/>
              <a:t>gofal</a:t>
            </a:r>
            <a:endParaRPr lang="en-US" sz="5000" dirty="0"/>
          </a:p>
        </p:txBody>
      </p:sp>
      <p:sp>
        <p:nvSpPr>
          <p:cNvPr id="3" name="Content Placeholder 2">
            <a:extLst>
              <a:ext uri="{FF2B5EF4-FFF2-40B4-BE49-F238E27FC236}">
                <a16:creationId xmlns:a16="http://schemas.microsoft.com/office/drawing/2014/main" id="{827FCF27-4BFB-B302-A6C8-26BAB9A87770}"/>
              </a:ext>
            </a:extLst>
          </p:cNvPr>
          <p:cNvSpPr>
            <a:spLocks noGrp="1"/>
          </p:cNvSpPr>
          <p:nvPr>
            <p:ph idx="4294967295"/>
          </p:nvPr>
        </p:nvSpPr>
        <p:spPr>
          <a:xfrm>
            <a:off x="637032" y="2023041"/>
            <a:ext cx="4819650" cy="3548063"/>
          </a:xfrm>
        </p:spPr>
        <p:txBody>
          <a:bodyPr anchor="t">
            <a:normAutofit/>
          </a:bodyPr>
          <a:lstStyle/>
          <a:p>
            <a:pPr marL="0" indent="0">
              <a:buNone/>
            </a:pP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Yn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Sprout (2019),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mae</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cyffwrdd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corfforol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hollbwysig</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brofiad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bywyd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baban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eiliad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 cant eu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geni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maent</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dibynnu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gyffyrddiant</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oedolion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rhieni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ddiwallu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hanghenion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corfforol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Dywed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awdur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bwysig</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faban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trefn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ailadroddadwy</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mwyn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iddyn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nhw</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ddysgu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Yn y dull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Pikler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gall yr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eiliadau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hyn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drefn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adegau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pwysig</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pan all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rhieni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gofalwyr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gysylltu</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â’r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baban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Yn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Sprout (2019)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dull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Pikler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os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yw’r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baban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teimlo’n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ddiogel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teimlo’n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eu bod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cydnabod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fel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unigolyn</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mae</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modd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i’r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gofalwr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cael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dylanwad</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lles</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corfforol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 ac </a:t>
            </a:r>
            <a:r>
              <a:rPr lang="en-GB" sz="1700" kern="100" dirty="0" err="1">
                <a:effectLst/>
                <a:latin typeface="Aptos" panose="020B0004020202020204" pitchFamily="34" charset="0"/>
                <a:ea typeface="Times New Roman" panose="02020603050405020304" pitchFamily="18" charset="0"/>
                <a:cs typeface="Times New Roman" panose="02020603050405020304" pitchFamily="18" charset="0"/>
              </a:rPr>
              <a:t>emosiynol</a:t>
            </a:r>
            <a:r>
              <a:rPr lang="en-GB" sz="1700" kern="100" dirty="0">
                <a:effectLst/>
                <a:latin typeface="Aptos" panose="020B0004020202020204" pitchFamily="34" charset="0"/>
                <a:ea typeface="Times New Roman" panose="02020603050405020304" pitchFamily="18" charset="0"/>
                <a:cs typeface="Times New Roman" panose="02020603050405020304" pitchFamily="18" charset="0"/>
              </a:rPr>
              <a:t>.</a:t>
            </a:r>
          </a:p>
        </p:txBody>
      </p:sp>
      <p:pic>
        <p:nvPicPr>
          <p:cNvPr id="6" name="Picture 5">
            <a:extLst>
              <a:ext uri="{FF2B5EF4-FFF2-40B4-BE49-F238E27FC236}">
                <a16:creationId xmlns:a16="http://schemas.microsoft.com/office/drawing/2014/main" id="{37093EB9-7924-29EC-C874-FD2E0DE1C9F3}"/>
              </a:ext>
            </a:extLst>
          </p:cNvPr>
          <p:cNvPicPr>
            <a:picLocks noChangeAspect="1"/>
          </p:cNvPicPr>
          <p:nvPr/>
        </p:nvPicPr>
        <p:blipFill>
          <a:blip r:embed="rId2"/>
          <a:stretch>
            <a:fillRect/>
          </a:stretch>
        </p:blipFill>
        <p:spPr>
          <a:xfrm>
            <a:off x="6096000" y="1690688"/>
            <a:ext cx="5458968" cy="3880416"/>
          </a:xfrm>
          <a:prstGeom prst="rect">
            <a:avLst/>
          </a:prstGeom>
        </p:spPr>
      </p:pic>
      <p:sp>
        <p:nvSpPr>
          <p:cNvPr id="7" name="TextBox 6">
            <a:extLst>
              <a:ext uri="{FF2B5EF4-FFF2-40B4-BE49-F238E27FC236}">
                <a16:creationId xmlns:a16="http://schemas.microsoft.com/office/drawing/2014/main" id="{0729E8A8-5B6A-6ECF-BBD2-0C91392E24C3}"/>
              </a:ext>
            </a:extLst>
          </p:cNvPr>
          <p:cNvSpPr txBox="1"/>
          <p:nvPr/>
        </p:nvSpPr>
        <p:spPr>
          <a:xfrm>
            <a:off x="10167148" y="5369208"/>
            <a:ext cx="1707860" cy="369332"/>
          </a:xfrm>
          <a:prstGeom prst="rect">
            <a:avLst/>
          </a:prstGeom>
          <a:noFill/>
        </p:spPr>
        <p:txBody>
          <a:bodyPr wrap="square" rtlCol="0">
            <a:spAutoFit/>
          </a:bodyPr>
          <a:lstStyle/>
          <a:p>
            <a:pPr algn="l"/>
            <a:r>
              <a:rPr lang="en-GB" dirty="0"/>
              <a:t>(Natalie, 2020)</a:t>
            </a:r>
            <a:endParaRPr lang="en-US" dirty="0"/>
          </a:p>
        </p:txBody>
      </p:sp>
    </p:spTree>
    <p:extLst>
      <p:ext uri="{BB962C8B-B14F-4D97-AF65-F5344CB8AC3E}">
        <p14:creationId xmlns:p14="http://schemas.microsoft.com/office/powerpoint/2010/main" val="3029228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5F51A6-6402-DFB4-3973-E592617789FF}"/>
              </a:ext>
            </a:extLst>
          </p:cNvPr>
          <p:cNvPicPr>
            <a:picLocks noChangeAspect="1"/>
          </p:cNvPicPr>
          <p:nvPr/>
        </p:nvPicPr>
        <p:blipFill>
          <a:blip r:embed="rId2">
            <a:alphaModFix amt="50000"/>
          </a:blip>
          <a:srcRect l="5875" r="13680" b="-1"/>
          <a:stretch/>
        </p:blipFill>
        <p:spPr>
          <a:xfrm>
            <a:off x="20" y="1"/>
            <a:ext cx="12191980" cy="6857999"/>
          </a:xfrm>
          <a:prstGeom prst="rect">
            <a:avLst/>
          </a:prstGeom>
        </p:spPr>
      </p:pic>
      <p:sp>
        <p:nvSpPr>
          <p:cNvPr id="2" name="Title 1">
            <a:extLst>
              <a:ext uri="{FF2B5EF4-FFF2-40B4-BE49-F238E27FC236}">
                <a16:creationId xmlns:a16="http://schemas.microsoft.com/office/drawing/2014/main" id="{4BC639D5-353E-78B2-6754-1E210B01D70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Partneriaeth Proffesiynol </a:t>
            </a:r>
          </a:p>
        </p:txBody>
      </p:sp>
      <p:sp>
        <p:nvSpPr>
          <p:cNvPr id="6" name="TextBox 5">
            <a:extLst>
              <a:ext uri="{FF2B5EF4-FFF2-40B4-BE49-F238E27FC236}">
                <a16:creationId xmlns:a16="http://schemas.microsoft.com/office/drawing/2014/main" id="{AD5CDC0C-15BA-E85D-635B-F4A6C3CA3D9D}"/>
              </a:ext>
            </a:extLst>
          </p:cNvPr>
          <p:cNvSpPr txBox="1"/>
          <p:nvPr/>
        </p:nvSpPr>
        <p:spPr>
          <a:xfrm>
            <a:off x="10668000" y="6488667"/>
            <a:ext cx="1828800" cy="369332"/>
          </a:xfrm>
          <a:prstGeom prst="rect">
            <a:avLst/>
          </a:prstGeom>
          <a:noFill/>
        </p:spPr>
        <p:txBody>
          <a:bodyPr wrap="square" rtlCol="0">
            <a:spAutoFit/>
          </a:bodyPr>
          <a:lstStyle/>
          <a:p>
            <a:pPr algn="l"/>
            <a:r>
              <a:rPr lang="en-GB" dirty="0"/>
              <a:t>(Paine, 2015)</a:t>
            </a:r>
            <a:endParaRPr lang="en-US" dirty="0"/>
          </a:p>
        </p:txBody>
      </p:sp>
    </p:spTree>
    <p:extLst>
      <p:ext uri="{BB962C8B-B14F-4D97-AF65-F5344CB8AC3E}">
        <p14:creationId xmlns:p14="http://schemas.microsoft.com/office/powerpoint/2010/main" val="209616003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B91A0-A651-3412-DB1A-94202F0F3138}"/>
              </a:ext>
            </a:extLst>
          </p:cNvPr>
          <p:cNvSpPr>
            <a:spLocks noGrp="1"/>
          </p:cNvSpPr>
          <p:nvPr>
            <p:ph type="title"/>
          </p:nvPr>
        </p:nvSpPr>
        <p:spPr>
          <a:xfrm>
            <a:off x="876693" y="741391"/>
            <a:ext cx="5219307" cy="1616203"/>
          </a:xfrm>
        </p:spPr>
        <p:txBody>
          <a:bodyPr anchor="b">
            <a:normAutofit/>
          </a:bodyPr>
          <a:lstStyle/>
          <a:p>
            <a:r>
              <a:rPr lang="en-GB" sz="2700" kern="100">
                <a:effectLst/>
                <a:latin typeface="Aptos" panose="020B0004020202020204" pitchFamily="34" charset="0"/>
                <a:ea typeface="Times New Roman" panose="02020603050405020304" pitchFamily="18" charset="0"/>
                <a:cs typeface="Times New Roman" panose="02020603050405020304" pitchFamily="18" charset="0"/>
              </a:rPr>
              <a:t>Beth yw rol ymarferwr blynyddoedd cynnar wrth gefnogi plant yn y 1000 diwrnod cyntaf?</a:t>
            </a:r>
            <a:endParaRPr lang="en-US" sz="2700"/>
          </a:p>
        </p:txBody>
      </p:sp>
      <p:sp>
        <p:nvSpPr>
          <p:cNvPr id="3" name="Content Placeholder 2">
            <a:extLst>
              <a:ext uri="{FF2B5EF4-FFF2-40B4-BE49-F238E27FC236}">
                <a16:creationId xmlns:a16="http://schemas.microsoft.com/office/drawing/2014/main" id="{5D5728FF-035F-D3BA-3E0C-6C92340C7CD4}"/>
              </a:ext>
            </a:extLst>
          </p:cNvPr>
          <p:cNvSpPr>
            <a:spLocks noGrp="1"/>
          </p:cNvSpPr>
          <p:nvPr>
            <p:ph idx="1"/>
          </p:nvPr>
        </p:nvSpPr>
        <p:spPr>
          <a:xfrm>
            <a:off x="876692" y="2533476"/>
            <a:ext cx="5219307" cy="3447832"/>
          </a:xfrm>
        </p:spPr>
        <p:txBody>
          <a:bodyPr anchor="t">
            <a:normAutofit/>
          </a:bodyPr>
          <a:lstStyle/>
          <a:p>
            <a:pPr marL="0" indent="0">
              <a:buNone/>
            </a:pPr>
            <a:r>
              <a:rPr lang="en-US" sz="1600"/>
              <a:t>Dylai ymarferwr blynyddoedd cynnar fod yn oedolyn galluogi (enabling adult). Dywed Togersen (2024) mae ymarferwr blynyddoedd cynnar yn chwarae rhan hanfodol wrth greu amgylchedd galluogi trwy fod yn ymatebol i anghenion, diddordebau a galluoedd plant. Mae meithrin perthnasoedd cryf gyda phlant, cynnig cymorth unigol, a darparu arweiniad cadarnhaol yn agweddau hanfodol ar arfer effeithiol. Yn ôl Togersen (2024) mae plant yn dysgu orau mewn amgylcheddau gofalgar a chefnogol sy’n ymateb i’w anghenion unigol. Pwysleisia Togersen (2024) trwy greu gofod cyfoethog, amrywiol a diogel lle gall plant chwarae, archwilio a dysgu, gall ymarferwyr meithrin a blynyddoedd cynnar gyfrannu’n fawr at ddysgu a datblygiad plant. Mae’r sicrhau bod plant yn tyfu i fod yn wydn, yn alluog, yn hyderus ac yn hunan-sicr.</a:t>
            </a:r>
          </a:p>
        </p:txBody>
      </p:sp>
      <p:pic>
        <p:nvPicPr>
          <p:cNvPr id="6" name="Picture 5">
            <a:extLst>
              <a:ext uri="{FF2B5EF4-FFF2-40B4-BE49-F238E27FC236}">
                <a16:creationId xmlns:a16="http://schemas.microsoft.com/office/drawing/2014/main" id="{8DB1B3BE-7DF7-FB77-8531-5B2D51C11987}"/>
              </a:ext>
            </a:extLst>
          </p:cNvPr>
          <p:cNvPicPr>
            <a:picLocks noChangeAspect="1"/>
          </p:cNvPicPr>
          <p:nvPr/>
        </p:nvPicPr>
        <p:blipFill>
          <a:blip r:embed="rId2"/>
          <a:srcRect l="27498" r="15755"/>
          <a:stretch/>
        </p:blipFill>
        <p:spPr>
          <a:xfrm>
            <a:off x="7015163" y="877413"/>
            <a:ext cx="4300543" cy="5043096"/>
          </a:xfrm>
          <a:prstGeom prst="rect">
            <a:avLst/>
          </a:prstGeom>
        </p:spPr>
      </p:pic>
      <p:grpSp>
        <p:nvGrpSpPr>
          <p:cNvPr id="11" name="Group 10">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2" name="Rectangle 11">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9F55ABC2-9491-7380-2572-82C5DAE9D300}"/>
              </a:ext>
            </a:extLst>
          </p:cNvPr>
          <p:cNvSpPr txBox="1"/>
          <p:nvPr/>
        </p:nvSpPr>
        <p:spPr>
          <a:xfrm>
            <a:off x="9735996" y="5980587"/>
            <a:ext cx="1828800" cy="369332"/>
          </a:xfrm>
          <a:prstGeom prst="rect">
            <a:avLst/>
          </a:prstGeom>
          <a:noFill/>
        </p:spPr>
        <p:txBody>
          <a:bodyPr wrap="square" rtlCol="0">
            <a:spAutoFit/>
          </a:bodyPr>
          <a:lstStyle/>
          <a:p>
            <a:pPr algn="l"/>
            <a:r>
              <a:rPr lang="en-GB" dirty="0"/>
              <a:t>(Armah, 2023)</a:t>
            </a:r>
            <a:endParaRPr lang="en-US" dirty="0"/>
          </a:p>
        </p:txBody>
      </p:sp>
    </p:spTree>
    <p:extLst>
      <p:ext uri="{BB962C8B-B14F-4D97-AF65-F5344CB8AC3E}">
        <p14:creationId xmlns:p14="http://schemas.microsoft.com/office/powerpoint/2010/main" val="2881683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AD210-D444-1BB6-F1DC-58DCE097F6C3}"/>
              </a:ext>
            </a:extLst>
          </p:cNvPr>
          <p:cNvSpPr>
            <a:spLocks noGrp="1"/>
          </p:cNvSpPr>
          <p:nvPr>
            <p:ph type="title"/>
          </p:nvPr>
        </p:nvSpPr>
        <p:spPr>
          <a:xfrm>
            <a:off x="876693" y="741391"/>
            <a:ext cx="5219307" cy="1616203"/>
          </a:xfrm>
        </p:spPr>
        <p:txBody>
          <a:bodyPr anchor="b">
            <a:normAutofit/>
          </a:bodyPr>
          <a:lstStyle/>
          <a:p>
            <a:r>
              <a:rPr lang="en-GB" sz="2500" kern="100">
                <a:effectLst/>
                <a:latin typeface="Aptos" panose="020B0004020202020204" pitchFamily="34" charset="0"/>
                <a:ea typeface="Times New Roman" panose="02020603050405020304" pitchFamily="18" charset="0"/>
                <a:cs typeface="Times New Roman" panose="02020603050405020304" pitchFamily="18" charset="0"/>
              </a:rPr>
              <a:t>Beth yw rol ymarferwr blynyddoedd cynnar wrth gefnogi teuluoedd yn y 1000 diwrnod cyntaf?</a:t>
            </a:r>
            <a:br>
              <a:rPr lang="en-GB" sz="2500" kern="100">
                <a:effectLst/>
                <a:latin typeface="Aptos" panose="020B0004020202020204" pitchFamily="34" charset="0"/>
                <a:ea typeface="Times New Roman" panose="02020603050405020304" pitchFamily="18" charset="0"/>
                <a:cs typeface="Times New Roman" panose="02020603050405020304" pitchFamily="18" charset="0"/>
              </a:rPr>
            </a:br>
            <a:endParaRPr lang="en-US" sz="2500"/>
          </a:p>
        </p:txBody>
      </p:sp>
      <p:sp>
        <p:nvSpPr>
          <p:cNvPr id="3" name="Content Placeholder 2">
            <a:extLst>
              <a:ext uri="{FF2B5EF4-FFF2-40B4-BE49-F238E27FC236}">
                <a16:creationId xmlns:a16="http://schemas.microsoft.com/office/drawing/2014/main" id="{9E825CED-F76B-8276-B852-6995CD9A7CFC}"/>
              </a:ext>
            </a:extLst>
          </p:cNvPr>
          <p:cNvSpPr>
            <a:spLocks noGrp="1"/>
          </p:cNvSpPr>
          <p:nvPr>
            <p:ph idx="1"/>
          </p:nvPr>
        </p:nvSpPr>
        <p:spPr>
          <a:xfrm>
            <a:off x="876692" y="2533476"/>
            <a:ext cx="5219307" cy="3447832"/>
          </a:xfrm>
        </p:spPr>
        <p:txBody>
          <a:bodyPr anchor="t">
            <a:normAutofit/>
          </a:bodyPr>
          <a:lstStyle/>
          <a:p>
            <a:pPr marL="0" indent="0">
              <a:buNone/>
            </a:pPr>
            <a:r>
              <a:rPr lang="en-US" sz="1700"/>
              <a:t>Dylai ymarferwr blynyddoedd cynnar ffurfio cwlwm rhydu gyda rhieni'r plant yn y lleoliad. Yn ôl Early Years Alliance (2019) mae gweithio mewn partneriaeth a rhieni yn adeiledd i ddatblygiad plentyn mewn lleoliad. Mae ymgynghori a nhw am brofiadau cynnar plant yn helpu ymarferwr i gynllunio ar gyfer dysgu’n effeithiol yn y lleoliad, ac yn helpu i gefnogi rhieni i barhau a datblygiad dysgu eu plant yn y cartref. Dywed Early Years Alliance (2019) dylid annog a chroesawu pob cyfraniad gyda rhieni. Mae helpu yn ystod sesiynau, rhannu diddordebau neu wybodaeth am eu diwylliant, a chymryd rhan mewn trafodaethau am y gwasanaeth gofal plant i gyd yn rhoi’r cyfle i rieni ddysgu am addysgu plant, yn y lleoliad ac yn y cartref.</a:t>
            </a:r>
          </a:p>
        </p:txBody>
      </p:sp>
      <p:pic>
        <p:nvPicPr>
          <p:cNvPr id="12" name="Picture 11">
            <a:extLst>
              <a:ext uri="{FF2B5EF4-FFF2-40B4-BE49-F238E27FC236}">
                <a16:creationId xmlns:a16="http://schemas.microsoft.com/office/drawing/2014/main" id="{06AB4710-6EE6-2746-82A6-0ECABFB2E346}"/>
              </a:ext>
            </a:extLst>
          </p:cNvPr>
          <p:cNvPicPr>
            <a:picLocks noChangeAspect="1"/>
          </p:cNvPicPr>
          <p:nvPr/>
        </p:nvPicPr>
        <p:blipFill>
          <a:blip r:embed="rId2"/>
          <a:srcRect l="14928" r="21197" b="-1"/>
          <a:stretch/>
        </p:blipFill>
        <p:spPr>
          <a:xfrm>
            <a:off x="7015163" y="877413"/>
            <a:ext cx="4300543" cy="5043096"/>
          </a:xfrm>
          <a:prstGeom prst="rect">
            <a:avLst/>
          </a:prstGeom>
        </p:spPr>
      </p:pic>
      <p:grpSp>
        <p:nvGrpSpPr>
          <p:cNvPr id="17" name="Group 16">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8" name="Rectangle 17">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9FD9676C-B26E-F379-8B28-AE9975DFEF97}"/>
              </a:ext>
            </a:extLst>
          </p:cNvPr>
          <p:cNvSpPr txBox="1"/>
          <p:nvPr/>
        </p:nvSpPr>
        <p:spPr>
          <a:xfrm>
            <a:off x="8744817" y="5980587"/>
            <a:ext cx="3053306" cy="369332"/>
          </a:xfrm>
          <a:prstGeom prst="rect">
            <a:avLst/>
          </a:prstGeom>
          <a:noFill/>
        </p:spPr>
        <p:txBody>
          <a:bodyPr wrap="square" rtlCol="0">
            <a:spAutoFit/>
          </a:bodyPr>
          <a:lstStyle/>
          <a:p>
            <a:pPr algn="l"/>
            <a:r>
              <a:rPr lang="en-GB" dirty="0"/>
              <a:t>(Bright Horizons, 2021)</a:t>
            </a:r>
            <a:endParaRPr lang="en-US" dirty="0"/>
          </a:p>
        </p:txBody>
      </p:sp>
    </p:spTree>
    <p:extLst>
      <p:ext uri="{BB962C8B-B14F-4D97-AF65-F5344CB8AC3E}">
        <p14:creationId xmlns:p14="http://schemas.microsoft.com/office/powerpoint/2010/main" val="3882438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06DC9-7A61-CC6F-7F99-DF7D1E078559}"/>
              </a:ext>
            </a:extLst>
          </p:cNvPr>
          <p:cNvSpPr>
            <a:spLocks noGrp="1"/>
          </p:cNvSpPr>
          <p:nvPr>
            <p:ph type="title"/>
          </p:nvPr>
        </p:nvSpPr>
        <p:spPr>
          <a:xfrm>
            <a:off x="6739128" y="638089"/>
            <a:ext cx="4818888" cy="1476801"/>
          </a:xfrm>
        </p:spPr>
        <p:txBody>
          <a:bodyPr anchor="b">
            <a:normAutofit/>
          </a:bodyPr>
          <a:lstStyle/>
          <a:p>
            <a:r>
              <a:rPr lang="en-GB" sz="3000" kern="100">
                <a:effectLst/>
                <a:latin typeface="Aptos" panose="020B0004020202020204" pitchFamily="34" charset="0"/>
                <a:ea typeface="Times New Roman" panose="02020603050405020304" pitchFamily="18" charset="0"/>
                <a:cs typeface="Times New Roman" panose="02020603050405020304" pitchFamily="18" charset="0"/>
              </a:rPr>
              <a:t>Beth yw’r bwysigrwydd o weithio mewn bartneriaeth?</a:t>
            </a:r>
            <a:br>
              <a:rPr lang="en-GB" sz="3000" kern="100">
                <a:effectLst/>
                <a:latin typeface="Aptos" panose="020B0004020202020204" pitchFamily="34" charset="0"/>
                <a:ea typeface="Times New Roman" panose="02020603050405020304" pitchFamily="18" charset="0"/>
                <a:cs typeface="Times New Roman" panose="02020603050405020304" pitchFamily="18" charset="0"/>
              </a:rPr>
            </a:br>
            <a:endParaRPr lang="en-US" sz="3000"/>
          </a:p>
        </p:txBody>
      </p:sp>
      <p:pic>
        <p:nvPicPr>
          <p:cNvPr id="6" name="Picture 5">
            <a:extLst>
              <a:ext uri="{FF2B5EF4-FFF2-40B4-BE49-F238E27FC236}">
                <a16:creationId xmlns:a16="http://schemas.microsoft.com/office/drawing/2014/main" id="{1AA97A21-9512-3E71-C668-8478D4E3091C}"/>
              </a:ext>
            </a:extLst>
          </p:cNvPr>
          <p:cNvPicPr>
            <a:picLocks noChangeAspect="1"/>
          </p:cNvPicPr>
          <p:nvPr/>
        </p:nvPicPr>
        <p:blipFill>
          <a:blip r:embed="rId2"/>
          <a:stretch>
            <a:fillRect/>
          </a:stretch>
        </p:blipFill>
        <p:spPr>
          <a:xfrm>
            <a:off x="630936" y="943427"/>
            <a:ext cx="5458968" cy="4971145"/>
          </a:xfrm>
          <a:prstGeom prst="rect">
            <a:avLst/>
          </a:prstGeom>
        </p:spPr>
      </p:pic>
      <p:sp>
        <p:nvSpPr>
          <p:cNvPr id="1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8E495E-8D13-1041-C5A6-87806CFBD3FC}"/>
              </a:ext>
            </a:extLst>
          </p:cNvPr>
          <p:cNvSpPr>
            <a:spLocks noGrp="1"/>
          </p:cNvSpPr>
          <p:nvPr>
            <p:ph idx="1"/>
          </p:nvPr>
        </p:nvSpPr>
        <p:spPr>
          <a:xfrm>
            <a:off x="6739128" y="2664886"/>
            <a:ext cx="4818888" cy="3550789"/>
          </a:xfrm>
        </p:spPr>
        <p:txBody>
          <a:bodyPr anchor="t">
            <a:normAutofit/>
          </a:bodyPr>
          <a:lstStyle/>
          <a:p>
            <a:pPr marL="0" indent="0">
              <a:buNone/>
            </a:pPr>
            <a:r>
              <a:rPr lang="en-US" sz="2200"/>
              <a:t>Yn ôl Care Quality Commission (2024) Mae gweithio mewn partneriaeth yn helpu i sicrhau bod gofal o gymorth yn diwallu anghenion amrywiol pobl a chymunedau unigol. Mae pobl yn profi taith gofal a chymorth di-dor, ac mae eu cymorth yn cael ei gydlynu ar draws gwahanol asiantaethau a gwasanaethau.</a:t>
            </a:r>
          </a:p>
        </p:txBody>
      </p:sp>
      <p:sp>
        <p:nvSpPr>
          <p:cNvPr id="7" name="TextBox 6">
            <a:extLst>
              <a:ext uri="{FF2B5EF4-FFF2-40B4-BE49-F238E27FC236}">
                <a16:creationId xmlns:a16="http://schemas.microsoft.com/office/drawing/2014/main" id="{4858D43E-D4A6-CE27-F738-6DCB6A6F94ED}"/>
              </a:ext>
            </a:extLst>
          </p:cNvPr>
          <p:cNvSpPr txBox="1"/>
          <p:nvPr/>
        </p:nvSpPr>
        <p:spPr>
          <a:xfrm>
            <a:off x="127982" y="5914572"/>
            <a:ext cx="3468256" cy="369332"/>
          </a:xfrm>
          <a:prstGeom prst="rect">
            <a:avLst/>
          </a:prstGeom>
          <a:noFill/>
        </p:spPr>
        <p:txBody>
          <a:bodyPr wrap="square" rtlCol="0">
            <a:spAutoFit/>
          </a:bodyPr>
          <a:lstStyle/>
          <a:p>
            <a:pPr algn="l"/>
            <a:r>
              <a:rPr lang="en-GB" dirty="0"/>
              <a:t>(Ward, DIM </a:t>
            </a:r>
            <a:r>
              <a:rPr lang="en-GB" dirty="0" err="1"/>
              <a:t>DYDDIAD</a:t>
            </a:r>
            <a:r>
              <a:rPr lang="en-GB" dirty="0"/>
              <a:t>)</a:t>
            </a:r>
            <a:endParaRPr lang="en-US" dirty="0"/>
          </a:p>
        </p:txBody>
      </p:sp>
    </p:spTree>
    <p:extLst>
      <p:ext uri="{BB962C8B-B14F-4D97-AF65-F5344CB8AC3E}">
        <p14:creationId xmlns:p14="http://schemas.microsoft.com/office/powerpoint/2010/main" val="1345301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19FCD-6D10-221E-86AD-B99620138877}"/>
              </a:ext>
            </a:extLst>
          </p:cNvPr>
          <p:cNvSpPr>
            <a:spLocks noGrp="1"/>
          </p:cNvSpPr>
          <p:nvPr>
            <p:ph type="title"/>
          </p:nvPr>
        </p:nvSpPr>
        <p:spPr>
          <a:xfrm>
            <a:off x="6417733" y="490537"/>
            <a:ext cx="5291663" cy="1628775"/>
          </a:xfrm>
        </p:spPr>
        <p:txBody>
          <a:bodyPr anchor="b">
            <a:normAutofit/>
          </a:bodyPr>
          <a:lstStyle/>
          <a:p>
            <a:r>
              <a:rPr lang="en-GB" sz="4000"/>
              <a:t>Ffactor Mamol – Cam-driniaeth Domestig</a:t>
            </a:r>
            <a:endParaRPr lang="en-US" sz="4000"/>
          </a:p>
        </p:txBody>
      </p:sp>
      <p:pic>
        <p:nvPicPr>
          <p:cNvPr id="6" name="Picture 5">
            <a:extLst>
              <a:ext uri="{FF2B5EF4-FFF2-40B4-BE49-F238E27FC236}">
                <a16:creationId xmlns:a16="http://schemas.microsoft.com/office/drawing/2014/main" id="{C37AC753-3BD4-4372-F319-B9242BA26175}"/>
              </a:ext>
            </a:extLst>
          </p:cNvPr>
          <p:cNvPicPr>
            <a:picLocks noChangeAspect="1"/>
          </p:cNvPicPr>
          <p:nvPr/>
        </p:nvPicPr>
        <p:blipFill>
          <a:blip r:embed="rId2"/>
          <a:srcRect l="26052" r="23936"/>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B9A8F172-03BF-D9DF-6EA5-87FB2450B273}"/>
              </a:ext>
            </a:extLst>
          </p:cNvPr>
          <p:cNvSpPr>
            <a:spLocks noGrp="1"/>
          </p:cNvSpPr>
          <p:nvPr>
            <p:ph idx="1"/>
          </p:nvPr>
        </p:nvSpPr>
        <p:spPr>
          <a:xfrm>
            <a:off x="6417734" y="2614612"/>
            <a:ext cx="5291663" cy="3752849"/>
          </a:xfrm>
        </p:spPr>
        <p:txBody>
          <a:bodyPr>
            <a:normAutofit/>
          </a:bodyPr>
          <a:lstStyle/>
          <a:p>
            <a:pPr marL="0" indent="0">
              <a:buNone/>
            </a:pPr>
            <a:r>
              <a:rPr lang="en-US" sz="1800"/>
              <a:t>Dywed HealthDirect Australia (2021) gall trais domestig a theuluol gael effaith niweidiol ar blant yn y 1000 diwrnod cyntaf, hyd yn oed os nad yw’r plentyn yn ddioddefwr trais yn uniongyrchol. Yn ôl HealthDirect Australia (2021) gall gweld trais rhwng rhieni amharu ar ymdeimlad plentyn o ddiogelwch. Gall hyn hefyd cael effeithiau hirdymor ar iechyd corfforol a meddyliol plant, yn ogystal â’u ddatblygiad dysgu a chymdeithasol, ar ôl y 1000 diwrnod cyntaf. Awgryma HealthDirect Australia (2021) efallai na fyddant yn dysgu am berthnasoedd iach, ac maent yn fwy tebygol o ddefnyddio ymddygiad rheoli a thrin eu hunain.</a:t>
            </a:r>
          </a:p>
        </p:txBody>
      </p:sp>
      <p:sp>
        <p:nvSpPr>
          <p:cNvPr id="7" name="TextBox 6">
            <a:extLst>
              <a:ext uri="{FF2B5EF4-FFF2-40B4-BE49-F238E27FC236}">
                <a16:creationId xmlns:a16="http://schemas.microsoft.com/office/drawing/2014/main" id="{C8601E93-616E-ECA9-E4D5-39857C0ECC63}"/>
              </a:ext>
            </a:extLst>
          </p:cNvPr>
          <p:cNvSpPr txBox="1"/>
          <p:nvPr/>
        </p:nvSpPr>
        <p:spPr>
          <a:xfrm>
            <a:off x="0" y="121205"/>
            <a:ext cx="3894499" cy="369332"/>
          </a:xfrm>
          <a:prstGeom prst="rect">
            <a:avLst/>
          </a:prstGeom>
          <a:noFill/>
        </p:spPr>
        <p:txBody>
          <a:bodyPr wrap="square" rtlCol="0">
            <a:spAutoFit/>
          </a:bodyPr>
          <a:lstStyle/>
          <a:p>
            <a:pPr algn="l"/>
            <a:r>
              <a:rPr lang="en-GB" dirty="0"/>
              <a:t>(Criminal Injuries Helpline, 2022)</a:t>
            </a:r>
            <a:endParaRPr lang="en-US" dirty="0"/>
          </a:p>
        </p:txBody>
      </p:sp>
    </p:spTree>
    <p:extLst>
      <p:ext uri="{BB962C8B-B14F-4D97-AF65-F5344CB8AC3E}">
        <p14:creationId xmlns:p14="http://schemas.microsoft.com/office/powerpoint/2010/main" val="44481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E233F-3A1B-EDEE-8A33-EB6FF32E5B4D}"/>
              </a:ext>
            </a:extLst>
          </p:cNvPr>
          <p:cNvSpPr>
            <a:spLocks noGrp="1"/>
          </p:cNvSpPr>
          <p:nvPr>
            <p:ph type="title"/>
          </p:nvPr>
        </p:nvSpPr>
        <p:spPr>
          <a:xfrm>
            <a:off x="761840" y="1138265"/>
            <a:ext cx="4651204" cy="1401183"/>
          </a:xfrm>
        </p:spPr>
        <p:txBody>
          <a:bodyPr anchor="t">
            <a:normAutofit/>
          </a:bodyPr>
          <a:lstStyle/>
          <a:p>
            <a:r>
              <a:rPr lang="en-GB" sz="3000"/>
              <a:t>Pa partneriaeth proffesiynol sydd allan I helpu?</a:t>
            </a:r>
            <a:endParaRPr lang="en-US" sz="3000"/>
          </a:p>
        </p:txBody>
      </p:sp>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D3705F-BBD1-8BED-4509-637CA2461A3A}"/>
              </a:ext>
            </a:extLst>
          </p:cNvPr>
          <p:cNvSpPr>
            <a:spLocks noGrp="1"/>
          </p:cNvSpPr>
          <p:nvPr>
            <p:ph idx="1"/>
          </p:nvPr>
        </p:nvSpPr>
        <p:spPr>
          <a:xfrm>
            <a:off x="761839" y="2551176"/>
            <a:ext cx="4651205" cy="3602935"/>
          </a:xfrm>
        </p:spPr>
        <p:txBody>
          <a:bodyPr>
            <a:normAutofit/>
          </a:bodyPr>
          <a:lstStyle/>
          <a:p>
            <a:pPr marL="0" indent="0">
              <a:buNone/>
            </a:pPr>
            <a:r>
              <a:rPr lang="en-US" sz="1700"/>
              <a:t>Yn ôl NHS (2022) gall menywod ffonio Llinell Gymorth Cam-drin Domestig Genedlaethol Rhadffôn, sy’n cael ei rhedeg gan noddfa ar 0808 2000 247, am ddim un rhywbryd. Bydd y staff yn cynnig gwybodaeth a chefnogaeth gyfrinachol ac anfeirniadol.Dywed NHS (2022) gall dioddefwr cam-drin domestig siarad â meddyg, ymwelydd iechyd neu fydwraig.Pwysleisia NHS (2022) gall dynion ffonio Llinell Gymorth I Ddynion ar 0808 8010 327, neu ymweld â’r sgwrs ar y we gyda’r un Llinell Gymorth am wybodaeth a chymorth anfeirniadol.</a:t>
            </a:r>
          </a:p>
        </p:txBody>
      </p:sp>
      <p:pic>
        <p:nvPicPr>
          <p:cNvPr id="6" name="Picture 5">
            <a:extLst>
              <a:ext uri="{FF2B5EF4-FFF2-40B4-BE49-F238E27FC236}">
                <a16:creationId xmlns:a16="http://schemas.microsoft.com/office/drawing/2014/main" id="{08747105-B23A-921C-AB61-4D083F0FF9D9}"/>
              </a:ext>
            </a:extLst>
          </p:cNvPr>
          <p:cNvPicPr>
            <a:picLocks noChangeAspect="1"/>
          </p:cNvPicPr>
          <p:nvPr/>
        </p:nvPicPr>
        <p:blipFill>
          <a:blip r:embed="rId2"/>
          <a:srcRect l="16632" r="16812"/>
          <a:stretch/>
        </p:blipFill>
        <p:spPr>
          <a:xfrm>
            <a:off x="6096000" y="838013"/>
            <a:ext cx="5234538" cy="5186267"/>
          </a:xfrm>
          <a:prstGeom prst="rect">
            <a:avLst/>
          </a:prstGeom>
        </p:spPr>
      </p:pic>
      <p:sp>
        <p:nvSpPr>
          <p:cNvPr id="7" name="TextBox 6">
            <a:extLst>
              <a:ext uri="{FF2B5EF4-FFF2-40B4-BE49-F238E27FC236}">
                <a16:creationId xmlns:a16="http://schemas.microsoft.com/office/drawing/2014/main" id="{28B00AAC-6216-6857-3413-5274152162EB}"/>
              </a:ext>
            </a:extLst>
          </p:cNvPr>
          <p:cNvSpPr txBox="1"/>
          <p:nvPr/>
        </p:nvSpPr>
        <p:spPr>
          <a:xfrm>
            <a:off x="9910643" y="6019987"/>
            <a:ext cx="1828800" cy="369332"/>
          </a:xfrm>
          <a:prstGeom prst="rect">
            <a:avLst/>
          </a:prstGeom>
          <a:noFill/>
        </p:spPr>
        <p:txBody>
          <a:bodyPr wrap="square" rtlCol="0">
            <a:spAutoFit/>
          </a:bodyPr>
          <a:lstStyle/>
          <a:p>
            <a:pPr algn="l"/>
            <a:r>
              <a:rPr lang="en-GB" dirty="0"/>
              <a:t>(Kenny, 2023)</a:t>
            </a:r>
            <a:endParaRPr lang="en-US" dirty="0"/>
          </a:p>
        </p:txBody>
      </p:sp>
    </p:spTree>
    <p:extLst>
      <p:ext uri="{BB962C8B-B14F-4D97-AF65-F5344CB8AC3E}">
        <p14:creationId xmlns:p14="http://schemas.microsoft.com/office/powerpoint/2010/main" val="2582019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0819EF6-7373-CF99-5714-B06B5767CF2F}"/>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0464F81-7C10-351B-AA44-3EA157FC756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Heriau</a:t>
            </a:r>
          </a:p>
        </p:txBody>
      </p:sp>
      <p:sp>
        <p:nvSpPr>
          <p:cNvPr id="3" name="TextBox 2">
            <a:extLst>
              <a:ext uri="{FF2B5EF4-FFF2-40B4-BE49-F238E27FC236}">
                <a16:creationId xmlns:a16="http://schemas.microsoft.com/office/drawing/2014/main" id="{DE899F27-629F-4027-7BEF-ADC829D06F01}"/>
              </a:ext>
            </a:extLst>
          </p:cNvPr>
          <p:cNvSpPr txBox="1"/>
          <p:nvPr/>
        </p:nvSpPr>
        <p:spPr>
          <a:xfrm>
            <a:off x="9608971" y="6370202"/>
            <a:ext cx="2462316" cy="369332"/>
          </a:xfrm>
          <a:prstGeom prst="rect">
            <a:avLst/>
          </a:prstGeom>
          <a:noFill/>
        </p:spPr>
        <p:txBody>
          <a:bodyPr wrap="square" rtlCol="0">
            <a:spAutoFit/>
          </a:bodyPr>
          <a:lstStyle/>
          <a:p>
            <a:pPr algn="l"/>
            <a:r>
              <a:rPr lang="en-GB" dirty="0"/>
              <a:t>(</a:t>
            </a:r>
            <a:r>
              <a:rPr lang="en-GB" dirty="0" err="1"/>
              <a:t>Attong</a:t>
            </a:r>
            <a:r>
              <a:rPr lang="en-GB" dirty="0"/>
              <a:t>, DIM </a:t>
            </a:r>
            <a:r>
              <a:rPr lang="en-GB" dirty="0" err="1"/>
              <a:t>DYDDIAD</a:t>
            </a:r>
            <a:r>
              <a:rPr lang="en-GB" dirty="0"/>
              <a:t>)</a:t>
            </a:r>
            <a:endParaRPr lang="en-US" dirty="0"/>
          </a:p>
        </p:txBody>
      </p:sp>
    </p:spTree>
    <p:extLst>
      <p:ext uri="{BB962C8B-B14F-4D97-AF65-F5344CB8AC3E}">
        <p14:creationId xmlns:p14="http://schemas.microsoft.com/office/powerpoint/2010/main" val="84346510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6314E-F698-F1DA-97C9-E8D827C6DF00}"/>
              </a:ext>
            </a:extLst>
          </p:cNvPr>
          <p:cNvSpPr>
            <a:spLocks noGrp="1"/>
          </p:cNvSpPr>
          <p:nvPr>
            <p:ph type="title"/>
          </p:nvPr>
        </p:nvSpPr>
        <p:spPr>
          <a:xfrm>
            <a:off x="6513788" y="365125"/>
            <a:ext cx="4840010" cy="1807305"/>
          </a:xfrm>
        </p:spPr>
        <p:txBody>
          <a:bodyPr>
            <a:normAutofit/>
          </a:bodyPr>
          <a:lstStyle/>
          <a:p>
            <a:r>
              <a:rPr lang="en-GB" dirty="0" err="1"/>
              <a:t>Trafferthion</a:t>
            </a:r>
            <a:r>
              <a:rPr lang="en-GB" dirty="0"/>
              <a:t> </a:t>
            </a:r>
            <a:r>
              <a:rPr lang="en-GB" dirty="0" err="1"/>
              <a:t>Recriwtio</a:t>
            </a:r>
            <a:endParaRPr lang="en-US" dirty="0"/>
          </a:p>
        </p:txBody>
      </p:sp>
      <p:pic>
        <p:nvPicPr>
          <p:cNvPr id="6" name="Picture 5">
            <a:extLst>
              <a:ext uri="{FF2B5EF4-FFF2-40B4-BE49-F238E27FC236}">
                <a16:creationId xmlns:a16="http://schemas.microsoft.com/office/drawing/2014/main" id="{AA5A0D5B-4738-EF30-5DCD-E3E9FB22C8DD}"/>
              </a:ext>
            </a:extLst>
          </p:cNvPr>
          <p:cNvPicPr>
            <a:picLocks noChangeAspect="1"/>
          </p:cNvPicPr>
          <p:nvPr/>
        </p:nvPicPr>
        <p:blipFill>
          <a:blip r:embed="rId2"/>
          <a:srcRect l="10799" r="14953"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66B08CA-5EE8-5F05-E898-9A00B76F08DF}"/>
              </a:ext>
            </a:extLst>
          </p:cNvPr>
          <p:cNvSpPr>
            <a:spLocks noGrp="1"/>
          </p:cNvSpPr>
          <p:nvPr>
            <p:ph idx="1"/>
          </p:nvPr>
        </p:nvSpPr>
        <p:spPr>
          <a:xfrm>
            <a:off x="6513788" y="2333297"/>
            <a:ext cx="4840010" cy="3843666"/>
          </a:xfrm>
        </p:spPr>
        <p:txBody>
          <a:bodyPr>
            <a:normAutofit fontScale="92500" lnSpcReduction="10000"/>
          </a:bodyPr>
          <a:lstStyle/>
          <a:p>
            <a:pPr marL="0" indent="0">
              <a:buNone/>
            </a:pPr>
            <a:r>
              <a:rPr lang="en-US" sz="1900" dirty="0"/>
              <a:t>Yn </a:t>
            </a:r>
            <a:r>
              <a:rPr lang="en-US" sz="1900" dirty="0" err="1"/>
              <a:t>ôl</a:t>
            </a:r>
            <a:r>
              <a:rPr lang="en-US" sz="1900" dirty="0"/>
              <a:t> </a:t>
            </a:r>
            <a:r>
              <a:rPr lang="en-US" sz="1900" dirty="0" err="1"/>
              <a:t>Retena</a:t>
            </a:r>
            <a:r>
              <a:rPr lang="en-US" sz="1900" dirty="0"/>
              <a:t> (2024) </a:t>
            </a:r>
            <a:r>
              <a:rPr lang="en-US" sz="1900" dirty="0" err="1"/>
              <a:t>mae’r</a:t>
            </a:r>
            <a:r>
              <a:rPr lang="en-US" sz="1900" dirty="0"/>
              <a:t> sector </a:t>
            </a:r>
            <a:r>
              <a:rPr lang="en-US" sz="1900" dirty="0" err="1"/>
              <a:t>iechyd</a:t>
            </a:r>
            <a:r>
              <a:rPr lang="en-US" sz="1900" dirty="0"/>
              <a:t> a </a:t>
            </a:r>
            <a:r>
              <a:rPr lang="en-US" sz="1900" dirty="0" err="1"/>
              <a:t>gofal</a:t>
            </a:r>
            <a:r>
              <a:rPr lang="en-US" sz="1900" dirty="0"/>
              <a:t> </a:t>
            </a:r>
            <a:r>
              <a:rPr lang="en-US" sz="1900" dirty="0" err="1"/>
              <a:t>cymdeithasol</a:t>
            </a:r>
            <a:r>
              <a:rPr lang="en-US" sz="1900" dirty="0"/>
              <a:t> y DU </a:t>
            </a:r>
            <a:r>
              <a:rPr lang="en-US" sz="1900" dirty="0" err="1"/>
              <a:t>wedi</a:t>
            </a:r>
            <a:r>
              <a:rPr lang="en-US" sz="1900" dirty="0"/>
              <a:t> </a:t>
            </a:r>
            <a:r>
              <a:rPr lang="en-US" sz="1900" dirty="0" err="1"/>
              <a:t>cael</a:t>
            </a:r>
            <a:r>
              <a:rPr lang="en-US" sz="1900" dirty="0"/>
              <a:t> </a:t>
            </a:r>
            <a:r>
              <a:rPr lang="en-US" sz="1900" dirty="0" err="1"/>
              <a:t>trafferthion</a:t>
            </a:r>
            <a:r>
              <a:rPr lang="en-US" sz="1900" dirty="0"/>
              <a:t> </a:t>
            </a:r>
            <a:r>
              <a:rPr lang="en-US" sz="1900" dirty="0" err="1"/>
              <a:t>ers</a:t>
            </a:r>
            <a:r>
              <a:rPr lang="en-US" sz="1900" dirty="0"/>
              <a:t> </a:t>
            </a:r>
            <a:r>
              <a:rPr lang="en-US" sz="1900" dirty="0" err="1"/>
              <a:t>tro</a:t>
            </a:r>
            <a:r>
              <a:rPr lang="en-US" sz="1900" dirty="0"/>
              <a:t> </a:t>
            </a:r>
            <a:r>
              <a:rPr lang="en-US" sz="1900" dirty="0" err="1"/>
              <a:t>gyda</a:t>
            </a:r>
            <a:r>
              <a:rPr lang="en-US" sz="1900" dirty="0"/>
              <a:t> </a:t>
            </a:r>
            <a:r>
              <a:rPr lang="en-US" sz="1900" dirty="0" err="1"/>
              <a:t>recriwtio</a:t>
            </a:r>
            <a:r>
              <a:rPr lang="en-US" sz="1900" dirty="0"/>
              <a:t> a </a:t>
            </a:r>
            <a:r>
              <a:rPr lang="en-US" sz="1900" dirty="0" err="1"/>
              <a:t>chadw</a:t>
            </a:r>
            <a:r>
              <a:rPr lang="en-US" sz="1900" dirty="0"/>
              <a:t>, gan </a:t>
            </a:r>
            <a:r>
              <a:rPr lang="en-US" sz="1900" dirty="0" err="1"/>
              <a:t>arwain</a:t>
            </a:r>
            <a:r>
              <a:rPr lang="en-US" sz="1900" dirty="0"/>
              <a:t> at </a:t>
            </a:r>
            <a:r>
              <a:rPr lang="en-US" sz="1900" dirty="0" err="1"/>
              <a:t>brinder</a:t>
            </a:r>
            <a:r>
              <a:rPr lang="en-US" sz="1900" dirty="0"/>
              <a:t> staff </a:t>
            </a:r>
            <a:r>
              <a:rPr lang="en-US" sz="1900" dirty="0" err="1"/>
              <a:t>difrifol</a:t>
            </a:r>
            <a:r>
              <a:rPr lang="en-US" sz="1900" dirty="0"/>
              <a:t> a </a:t>
            </a:r>
            <a:r>
              <a:rPr lang="en-US" sz="1900" dirty="0" err="1"/>
              <a:t>gweithlu</a:t>
            </a:r>
            <a:r>
              <a:rPr lang="en-US" sz="1900" dirty="0"/>
              <a:t> </a:t>
            </a:r>
            <a:r>
              <a:rPr lang="en-US" sz="1900" dirty="0" err="1"/>
              <a:t>sy’n</a:t>
            </a:r>
            <a:r>
              <a:rPr lang="en-US" sz="1900" dirty="0"/>
              <a:t> aml </a:t>
            </a:r>
            <a:r>
              <a:rPr lang="en-US" sz="1900" dirty="0" err="1"/>
              <a:t>yn</a:t>
            </a:r>
            <a:r>
              <a:rPr lang="en-US" sz="1900" dirty="0"/>
              <a:t> </a:t>
            </a:r>
            <a:r>
              <a:rPr lang="en-US" sz="1900" dirty="0" err="1"/>
              <a:t>cael</a:t>
            </a:r>
            <a:r>
              <a:rPr lang="en-US" sz="1900" dirty="0"/>
              <a:t> </a:t>
            </a:r>
            <a:r>
              <a:rPr lang="en-US" sz="1900" dirty="0" err="1"/>
              <a:t>ei</a:t>
            </a:r>
            <a:r>
              <a:rPr lang="en-US" sz="1900" dirty="0"/>
              <a:t> </a:t>
            </a:r>
            <a:r>
              <a:rPr lang="en-US" sz="1900" dirty="0" err="1"/>
              <a:t>orlwytho</a:t>
            </a:r>
            <a:r>
              <a:rPr lang="en-US" sz="1900" dirty="0"/>
              <a:t> a </a:t>
            </a:r>
            <a:r>
              <a:rPr lang="en-US" sz="1900" dirty="0" err="1"/>
              <a:t>heb</a:t>
            </a:r>
            <a:r>
              <a:rPr lang="en-US" sz="1900" dirty="0"/>
              <a:t> </a:t>
            </a:r>
            <a:r>
              <a:rPr lang="en-US" sz="1900" dirty="0" err="1"/>
              <a:t>ddigon</a:t>
            </a:r>
            <a:r>
              <a:rPr lang="en-US" sz="1900" dirty="0"/>
              <a:t> o </a:t>
            </a:r>
            <a:r>
              <a:rPr lang="en-US" sz="1900" dirty="0" err="1"/>
              <a:t>adnoddau</a:t>
            </a:r>
            <a:r>
              <a:rPr lang="en-US" sz="1900" dirty="0"/>
              <a:t>. Mae’r </a:t>
            </a:r>
            <a:r>
              <a:rPr lang="en-US" sz="1900" dirty="0" err="1"/>
              <a:t>prinder</a:t>
            </a:r>
            <a:r>
              <a:rPr lang="en-US" sz="1900" dirty="0"/>
              <a:t> staff </a:t>
            </a:r>
            <a:r>
              <a:rPr lang="en-US" sz="1900" dirty="0" err="1"/>
              <a:t>yn</a:t>
            </a:r>
            <a:r>
              <a:rPr lang="en-US" sz="1900" dirty="0"/>
              <a:t> </a:t>
            </a:r>
            <a:r>
              <a:rPr lang="en-US" sz="1900" dirty="0" err="1"/>
              <a:t>effeithio</a:t>
            </a:r>
            <a:r>
              <a:rPr lang="en-US" sz="1900" dirty="0"/>
              <a:t> </a:t>
            </a:r>
            <a:r>
              <a:rPr lang="en-US" sz="1900" dirty="0" err="1"/>
              <a:t>ar</a:t>
            </a:r>
            <a:r>
              <a:rPr lang="en-US" sz="1900" dirty="0"/>
              <a:t> </a:t>
            </a:r>
            <a:r>
              <a:rPr lang="en-US" sz="1900" dirty="0" err="1"/>
              <a:t>ansawdd</a:t>
            </a:r>
            <a:r>
              <a:rPr lang="en-US" sz="1900" dirty="0"/>
              <a:t> a </a:t>
            </a:r>
            <a:r>
              <a:rPr lang="en-US" sz="1900" dirty="0" err="1"/>
              <a:t>pharhad</a:t>
            </a:r>
            <a:r>
              <a:rPr lang="en-US" sz="1900" dirty="0"/>
              <a:t> y </a:t>
            </a:r>
            <a:r>
              <a:rPr lang="en-US" sz="1900" dirty="0" err="1"/>
              <a:t>gofal</a:t>
            </a:r>
            <a:r>
              <a:rPr lang="en-US" sz="1900" dirty="0"/>
              <a:t> a </a:t>
            </a:r>
            <a:r>
              <a:rPr lang="en-US" sz="1900" dirty="0" err="1"/>
              <a:t>ddarperir</a:t>
            </a:r>
            <a:r>
              <a:rPr lang="en-US" sz="1900" dirty="0"/>
              <a:t>, gan </a:t>
            </a:r>
            <a:r>
              <a:rPr lang="en-US" sz="1900" dirty="0" err="1"/>
              <a:t>fod</a:t>
            </a:r>
            <a:r>
              <a:rPr lang="en-US" sz="1900" dirty="0"/>
              <a:t> </a:t>
            </a:r>
            <a:r>
              <a:rPr lang="en-US" sz="1900" dirty="0" err="1"/>
              <a:t>llai</a:t>
            </a:r>
            <a:r>
              <a:rPr lang="en-US" sz="1900" dirty="0"/>
              <a:t> o staff </a:t>
            </a:r>
            <a:r>
              <a:rPr lang="en-US" sz="1900" dirty="0" err="1"/>
              <a:t>ar</a:t>
            </a:r>
            <a:r>
              <a:rPr lang="en-US" sz="1900" dirty="0"/>
              <a:t> </a:t>
            </a:r>
            <a:r>
              <a:rPr lang="en-US" sz="1900" dirty="0" err="1"/>
              <a:t>gael</a:t>
            </a:r>
            <a:r>
              <a:rPr lang="en-US" sz="1900" dirty="0"/>
              <a:t> i </a:t>
            </a:r>
            <a:r>
              <a:rPr lang="en-US" sz="1900" dirty="0" err="1"/>
              <a:t>fodloni’r</a:t>
            </a:r>
            <a:r>
              <a:rPr lang="en-US" sz="1900" dirty="0"/>
              <a:t> </a:t>
            </a:r>
            <a:r>
              <a:rPr lang="en-US" sz="1900" dirty="0" err="1"/>
              <a:t>galw</a:t>
            </a:r>
            <a:r>
              <a:rPr lang="en-US" sz="1900" dirty="0"/>
              <a:t> </a:t>
            </a:r>
            <a:r>
              <a:rPr lang="en-US" sz="1900" dirty="0" err="1"/>
              <a:t>cynyddol</a:t>
            </a:r>
            <a:r>
              <a:rPr lang="en-US" sz="1900" dirty="0"/>
              <a:t> am </a:t>
            </a:r>
            <a:r>
              <a:rPr lang="en-US" sz="1900" dirty="0" err="1"/>
              <a:t>wasanaethau</a:t>
            </a:r>
            <a:r>
              <a:rPr lang="en-US" sz="1900" dirty="0"/>
              <a:t>. </a:t>
            </a:r>
            <a:r>
              <a:rPr lang="en-US" sz="1900" dirty="0" err="1"/>
              <a:t>Cytuna</a:t>
            </a:r>
            <a:r>
              <a:rPr lang="en-US" sz="1900" dirty="0"/>
              <a:t> Guest Post (2024) </a:t>
            </a:r>
            <a:r>
              <a:rPr lang="en-US" sz="1900" dirty="0" err="1"/>
              <a:t>gyda</a:t>
            </a:r>
            <a:r>
              <a:rPr lang="en-US" sz="1900" dirty="0"/>
              <a:t> </a:t>
            </a:r>
            <a:r>
              <a:rPr lang="en-US" sz="1900" dirty="0" err="1"/>
              <a:t>Retena</a:t>
            </a:r>
            <a:r>
              <a:rPr lang="en-US" sz="1900" dirty="0"/>
              <a:t> (2024) </a:t>
            </a:r>
            <a:r>
              <a:rPr lang="en-US" sz="1900" dirty="0" err="1"/>
              <a:t>wrth</a:t>
            </a:r>
            <a:r>
              <a:rPr lang="en-US" sz="1900" dirty="0"/>
              <a:t> </a:t>
            </a:r>
            <a:r>
              <a:rPr lang="en-US" sz="1900" dirty="0" err="1"/>
              <a:t>esbonio</a:t>
            </a:r>
            <a:r>
              <a:rPr lang="en-US" sz="1900" dirty="0"/>
              <a:t> </a:t>
            </a:r>
            <a:r>
              <a:rPr lang="en-US" sz="1900" dirty="0" err="1"/>
              <a:t>fod</a:t>
            </a:r>
            <a:r>
              <a:rPr lang="en-US" sz="1900" dirty="0"/>
              <a:t> </a:t>
            </a:r>
            <a:r>
              <a:rPr lang="en-US" sz="1900" dirty="0" err="1"/>
              <a:t>prinder</a:t>
            </a:r>
            <a:r>
              <a:rPr lang="en-US" sz="1900" dirty="0"/>
              <a:t> </a:t>
            </a:r>
            <a:r>
              <a:rPr lang="en-US" sz="1900" dirty="0" err="1"/>
              <a:t>difrifol</a:t>
            </a:r>
            <a:r>
              <a:rPr lang="en-US" sz="1900" dirty="0"/>
              <a:t> o staff </a:t>
            </a:r>
            <a:r>
              <a:rPr lang="en-US" sz="1900" dirty="0" err="1"/>
              <a:t>yn</a:t>
            </a:r>
            <a:r>
              <a:rPr lang="en-US" sz="1900" dirty="0"/>
              <a:t> </a:t>
            </a:r>
            <a:r>
              <a:rPr lang="en-US" sz="1900" dirty="0" err="1"/>
              <a:t>peryglu</a:t>
            </a:r>
            <a:r>
              <a:rPr lang="en-US" sz="1900" dirty="0"/>
              <a:t> </a:t>
            </a:r>
            <a:r>
              <a:rPr lang="en-US" sz="1900" dirty="0" err="1"/>
              <a:t>gallu</a:t>
            </a:r>
            <a:r>
              <a:rPr lang="en-US" sz="1900" dirty="0"/>
              <a:t> </a:t>
            </a:r>
            <a:r>
              <a:rPr lang="en-US" sz="1900" dirty="0" err="1"/>
              <a:t>gofalwyr</a:t>
            </a:r>
            <a:r>
              <a:rPr lang="en-US" sz="1900" dirty="0"/>
              <a:t> i </a:t>
            </a:r>
            <a:r>
              <a:rPr lang="en-US" sz="1900" dirty="0" err="1"/>
              <a:t>roi</a:t>
            </a:r>
            <a:r>
              <a:rPr lang="en-US" sz="1900" dirty="0"/>
              <a:t> </a:t>
            </a:r>
            <a:r>
              <a:rPr lang="en-US" sz="1900" dirty="0" err="1"/>
              <a:t>sylw</a:t>
            </a:r>
            <a:r>
              <a:rPr lang="en-US" sz="1900" dirty="0"/>
              <a:t> </a:t>
            </a:r>
            <a:r>
              <a:rPr lang="en-US" sz="1900" dirty="0" err="1"/>
              <a:t>heb</a:t>
            </a:r>
            <a:r>
              <a:rPr lang="en-US" sz="1900" dirty="0"/>
              <a:t> </a:t>
            </a:r>
            <a:r>
              <a:rPr lang="en-US" sz="1900" dirty="0" err="1"/>
              <a:t>rannu</a:t>
            </a:r>
            <a:r>
              <a:rPr lang="en-US" sz="1900" dirty="0"/>
              <a:t> i’r </a:t>
            </a:r>
            <a:r>
              <a:rPr lang="en-US" sz="1900" dirty="0" err="1"/>
              <a:t>rhai</a:t>
            </a:r>
            <a:r>
              <a:rPr lang="en-US" sz="1900" dirty="0"/>
              <a:t> </a:t>
            </a:r>
            <a:r>
              <a:rPr lang="en-US" sz="1900" dirty="0" err="1"/>
              <a:t>mewn</a:t>
            </a:r>
            <a:r>
              <a:rPr lang="en-US" sz="1900" dirty="0"/>
              <a:t> </a:t>
            </a:r>
            <a:r>
              <a:rPr lang="en-US" sz="1900" dirty="0" err="1"/>
              <a:t>angen</a:t>
            </a:r>
            <a:r>
              <a:rPr lang="en-US" sz="1900" dirty="0"/>
              <a:t>, gan </a:t>
            </a:r>
            <a:r>
              <a:rPr lang="en-US" sz="1900" dirty="0" err="1"/>
              <a:t>effeithio</a:t>
            </a:r>
            <a:r>
              <a:rPr lang="en-US" sz="1900" dirty="0"/>
              <a:t> </a:t>
            </a:r>
            <a:r>
              <a:rPr lang="en-US" sz="1900" dirty="0" err="1"/>
              <a:t>yn</a:t>
            </a:r>
            <a:r>
              <a:rPr lang="en-US" sz="1900" dirty="0"/>
              <a:t> y </a:t>
            </a:r>
            <a:r>
              <a:rPr lang="en-US" sz="1900" dirty="0" err="1"/>
              <a:t>pendraw</a:t>
            </a:r>
            <a:r>
              <a:rPr lang="en-US" sz="1900" dirty="0"/>
              <a:t> </a:t>
            </a:r>
            <a:r>
              <a:rPr lang="en-US" sz="1900" dirty="0" err="1"/>
              <a:t>ar</a:t>
            </a:r>
            <a:r>
              <a:rPr lang="en-US" sz="1900" dirty="0"/>
              <a:t> </a:t>
            </a:r>
            <a:r>
              <a:rPr lang="en-US" sz="1900" dirty="0" err="1"/>
              <a:t>ansawdd</a:t>
            </a:r>
            <a:r>
              <a:rPr lang="en-US" sz="1900" dirty="0"/>
              <a:t> a </a:t>
            </a:r>
            <a:r>
              <a:rPr lang="en-US" sz="1900" dirty="0" err="1"/>
              <a:t>pharhad</a:t>
            </a:r>
            <a:r>
              <a:rPr lang="en-US" sz="1900" dirty="0"/>
              <a:t> </a:t>
            </a:r>
            <a:r>
              <a:rPr lang="en-US" sz="1900" dirty="0" err="1"/>
              <a:t>gofal</a:t>
            </a:r>
            <a:r>
              <a:rPr lang="en-US" sz="1900" dirty="0"/>
              <a:t>. </a:t>
            </a:r>
            <a:r>
              <a:rPr lang="en-US" sz="1900" dirty="0" err="1"/>
              <a:t>Golyga</a:t>
            </a:r>
            <a:r>
              <a:rPr lang="en-US" sz="1900" dirty="0"/>
              <a:t> </a:t>
            </a:r>
            <a:r>
              <a:rPr lang="en-US" sz="1900" dirty="0" err="1"/>
              <a:t>hyn</a:t>
            </a:r>
            <a:r>
              <a:rPr lang="en-US" sz="1900" dirty="0"/>
              <a:t>, </a:t>
            </a:r>
            <a:r>
              <a:rPr lang="en-US" sz="1900" dirty="0" err="1"/>
              <a:t>fydda</a:t>
            </a:r>
            <a:r>
              <a:rPr lang="en-US" sz="1900" dirty="0"/>
              <a:t> fe’n </a:t>
            </a:r>
            <a:r>
              <a:rPr lang="en-US" sz="1900" dirty="0" err="1"/>
              <a:t>anoddach</a:t>
            </a:r>
            <a:r>
              <a:rPr lang="en-US" sz="1900" dirty="0"/>
              <a:t> i </a:t>
            </a:r>
            <a:r>
              <a:rPr lang="en-US" sz="1900" dirty="0" err="1"/>
              <a:t>blant</a:t>
            </a:r>
            <a:r>
              <a:rPr lang="en-US" sz="1900" dirty="0"/>
              <a:t> </a:t>
            </a:r>
            <a:r>
              <a:rPr lang="en-US" sz="1900" dirty="0" err="1"/>
              <a:t>cael</a:t>
            </a:r>
            <a:r>
              <a:rPr lang="en-US" sz="1900" dirty="0"/>
              <a:t> eu </a:t>
            </a:r>
            <a:r>
              <a:rPr lang="en-US" sz="1900" dirty="0" err="1"/>
              <a:t>gweld</a:t>
            </a:r>
            <a:r>
              <a:rPr lang="en-US" sz="1900" dirty="0"/>
              <a:t> </a:t>
            </a:r>
            <a:r>
              <a:rPr lang="en-US" sz="1900" dirty="0" err="1"/>
              <a:t>neu</a:t>
            </a:r>
            <a:r>
              <a:rPr lang="en-US" sz="1900" dirty="0"/>
              <a:t> </a:t>
            </a:r>
            <a:r>
              <a:rPr lang="en-US" sz="1900" dirty="0" err="1"/>
              <a:t>dderbyn</a:t>
            </a:r>
            <a:r>
              <a:rPr lang="en-US" sz="1900" dirty="0"/>
              <a:t> </a:t>
            </a:r>
            <a:r>
              <a:rPr lang="en-US" sz="1900" dirty="0" err="1"/>
              <a:t>apwyntiad</a:t>
            </a:r>
            <a:r>
              <a:rPr lang="en-US" sz="1900" dirty="0"/>
              <a:t> </a:t>
            </a:r>
            <a:r>
              <a:rPr lang="en-US" sz="1900" dirty="0" err="1"/>
              <a:t>yn</a:t>
            </a:r>
            <a:r>
              <a:rPr lang="en-US" sz="1900" dirty="0"/>
              <a:t> </a:t>
            </a:r>
            <a:r>
              <a:rPr lang="en-US" sz="1900" dirty="0" err="1"/>
              <a:t>ystod</a:t>
            </a:r>
            <a:r>
              <a:rPr lang="en-US" sz="1900" dirty="0"/>
              <a:t> y 1000 </a:t>
            </a:r>
            <a:r>
              <a:rPr lang="en-US" sz="1900" dirty="0" err="1"/>
              <a:t>diwrnod</a:t>
            </a:r>
            <a:r>
              <a:rPr lang="en-US" sz="1900" dirty="0"/>
              <a:t> </a:t>
            </a:r>
            <a:r>
              <a:rPr lang="en-US" sz="1900" dirty="0" err="1"/>
              <a:t>cyntaf</a:t>
            </a:r>
            <a:r>
              <a:rPr lang="en-US" sz="1900" dirty="0"/>
              <a:t>.</a:t>
            </a:r>
          </a:p>
        </p:txBody>
      </p:sp>
      <p:sp>
        <p:nvSpPr>
          <p:cNvPr id="7" name="TextBox 6">
            <a:extLst>
              <a:ext uri="{FF2B5EF4-FFF2-40B4-BE49-F238E27FC236}">
                <a16:creationId xmlns:a16="http://schemas.microsoft.com/office/drawing/2014/main" id="{B841CFD0-4C2D-342C-D70B-D5F5B1D68D40}"/>
              </a:ext>
            </a:extLst>
          </p:cNvPr>
          <p:cNvSpPr txBox="1"/>
          <p:nvPr/>
        </p:nvSpPr>
        <p:spPr>
          <a:xfrm>
            <a:off x="115408" y="6176963"/>
            <a:ext cx="2500038" cy="378712"/>
          </a:xfrm>
          <a:prstGeom prst="rect">
            <a:avLst/>
          </a:prstGeom>
          <a:noFill/>
        </p:spPr>
        <p:txBody>
          <a:bodyPr wrap="square" rtlCol="0">
            <a:spAutoFit/>
          </a:bodyPr>
          <a:lstStyle/>
          <a:p>
            <a:pPr algn="l"/>
            <a:r>
              <a:rPr lang="en-GB" dirty="0"/>
              <a:t>(DiversityQ, 2022)</a:t>
            </a:r>
            <a:endParaRPr lang="en-US" dirty="0"/>
          </a:p>
        </p:txBody>
      </p:sp>
    </p:spTree>
    <p:extLst>
      <p:ext uri="{BB962C8B-B14F-4D97-AF65-F5344CB8AC3E}">
        <p14:creationId xmlns:p14="http://schemas.microsoft.com/office/powerpoint/2010/main" val="1500175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7F5C4A8-EB7C-F1FA-2809-25527F964511}"/>
              </a:ext>
            </a:extLst>
          </p:cNvPr>
          <p:cNvPicPr>
            <a:picLocks noChangeAspect="1"/>
          </p:cNvPicPr>
          <p:nvPr/>
        </p:nvPicPr>
        <p:blipFill>
          <a:blip r:embed="rId2"/>
          <a:srcRect r="1540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EE05A1-CF1F-46F9-B9DE-F3A9BA18B0CA}"/>
              </a:ext>
            </a:extLst>
          </p:cNvPr>
          <p:cNvSpPr>
            <a:spLocks noGrp="1"/>
          </p:cNvSpPr>
          <p:nvPr>
            <p:ph type="title"/>
          </p:nvPr>
        </p:nvSpPr>
        <p:spPr>
          <a:xfrm>
            <a:off x="7531610" y="365125"/>
            <a:ext cx="3822189" cy="1899912"/>
          </a:xfrm>
        </p:spPr>
        <p:txBody>
          <a:bodyPr>
            <a:normAutofit/>
          </a:bodyPr>
          <a:lstStyle/>
          <a:p>
            <a:r>
              <a:rPr lang="en-GB" sz="4000"/>
              <a:t>Rhwystrau Iaith</a:t>
            </a:r>
            <a:endParaRPr lang="en-US" sz="4000"/>
          </a:p>
        </p:txBody>
      </p:sp>
      <p:sp>
        <p:nvSpPr>
          <p:cNvPr id="3" name="Content Placeholder 2">
            <a:extLst>
              <a:ext uri="{FF2B5EF4-FFF2-40B4-BE49-F238E27FC236}">
                <a16:creationId xmlns:a16="http://schemas.microsoft.com/office/drawing/2014/main" id="{718C9F08-21BF-46D9-DEF4-11D9ADA480AE}"/>
              </a:ext>
            </a:extLst>
          </p:cNvPr>
          <p:cNvSpPr>
            <a:spLocks noGrp="1"/>
          </p:cNvSpPr>
          <p:nvPr>
            <p:ph idx="1"/>
          </p:nvPr>
        </p:nvSpPr>
        <p:spPr>
          <a:xfrm>
            <a:off x="7531610" y="2434201"/>
            <a:ext cx="3822189" cy="3742762"/>
          </a:xfrm>
        </p:spPr>
        <p:txBody>
          <a:bodyPr>
            <a:normAutofit/>
          </a:bodyPr>
          <a:lstStyle/>
          <a:p>
            <a:pPr marL="0" indent="0">
              <a:buNone/>
            </a:pP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Dywed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Virtual College (2023)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mewn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achosion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fewnfudwyr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mewn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addysg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efallai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na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fydd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gan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blant</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wedi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teithio</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i’r DU o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wledydd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eraill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afael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dda</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neu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dim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unrhyw</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afael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o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gwbl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yr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iaith</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er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enghraifft</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Cymraeg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neu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Saesneg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Yn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yr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awdur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mae</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hyn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wneud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anodd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iddynt</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ddeall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beth</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digwydd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wrth</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gael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lleoli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mewn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ysgol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Cymraeg/</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Saesneg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enwedig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os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nad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oes</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unrhyw</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fyfyriwr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neu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athro</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ofalwr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arall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siarad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eu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hiaith</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Weithiau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gall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rhwystrau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iaith</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atal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plentyn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rhag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dysgu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chael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gorau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o’u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haddysg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Gall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hefyd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ôl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Virtual College (2023),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ei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wneud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llawer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anoddach</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blant</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wneud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ffrindiau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newydd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yr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ysgol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gallu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arwain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unigrwydd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diffyg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mwynhad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yr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ysgol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Mewn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rhai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ardaloedd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 DU,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mae</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ysgolion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cyflwyno</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oriau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dysgu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tu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allan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i’r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amser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ysgol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cynnwys</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amser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deuluoedd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ddod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mewn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deall</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sut</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mae’r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system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addysg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gweithio</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Gall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ofalwyr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ofyn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rieni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am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gyngor</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mewnbwn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i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helpu</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meithrin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perthnasoedd</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cryf</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rhwng</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y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rhieni</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athrawon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 </a:t>
            </a:r>
            <a:r>
              <a:rPr lang="en-GB" sz="1300" kern="100" dirty="0" err="1">
                <a:effectLst/>
                <a:latin typeface="Aptos" panose="020B0004020202020204" pitchFamily="34" charset="0"/>
                <a:ea typeface="Times New Roman" panose="02020603050405020304" pitchFamily="18" charset="0"/>
                <a:cs typeface="Times New Roman" panose="02020603050405020304" pitchFamily="18" charset="0"/>
              </a:rPr>
              <a:t>phlentyn</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76F352FD-9C4F-98DB-F381-EFD6D658A7C5}"/>
              </a:ext>
            </a:extLst>
          </p:cNvPr>
          <p:cNvSpPr txBox="1"/>
          <p:nvPr/>
        </p:nvSpPr>
        <p:spPr>
          <a:xfrm>
            <a:off x="-3047" y="6488658"/>
            <a:ext cx="2344449" cy="369332"/>
          </a:xfrm>
          <a:prstGeom prst="rect">
            <a:avLst/>
          </a:prstGeom>
          <a:noFill/>
        </p:spPr>
        <p:txBody>
          <a:bodyPr wrap="square" rtlCol="0">
            <a:spAutoFit/>
          </a:bodyPr>
          <a:lstStyle/>
          <a:p>
            <a:pPr algn="l"/>
            <a:r>
              <a:rPr lang="en-GB" dirty="0"/>
              <a:t>(</a:t>
            </a:r>
            <a:r>
              <a:rPr lang="en-GB" dirty="0" err="1"/>
              <a:t>Bratcher</a:t>
            </a:r>
            <a:r>
              <a:rPr lang="en-GB" dirty="0"/>
              <a:t>, 2018)</a:t>
            </a:r>
            <a:endParaRPr lang="en-US" dirty="0"/>
          </a:p>
        </p:txBody>
      </p:sp>
    </p:spTree>
    <p:extLst>
      <p:ext uri="{BB962C8B-B14F-4D97-AF65-F5344CB8AC3E}">
        <p14:creationId xmlns:p14="http://schemas.microsoft.com/office/powerpoint/2010/main" val="2543982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F5BBA-0E43-CEE2-8B6B-74A38F2D6907}"/>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t>Gweithgareddau</a:t>
            </a:r>
          </a:p>
        </p:txBody>
      </p:sp>
      <p:sp>
        <p:nvSpPr>
          <p:cNvPr id="49" name="Freeform: Shape 48">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2" name="Picture 41">
            <a:extLst>
              <a:ext uri="{FF2B5EF4-FFF2-40B4-BE49-F238E27FC236}">
                <a16:creationId xmlns:a16="http://schemas.microsoft.com/office/drawing/2014/main" id="{F70CEC80-F880-DCB7-9408-8128941B2BB9}"/>
              </a:ext>
            </a:extLst>
          </p:cNvPr>
          <p:cNvPicPr>
            <a:picLocks noChangeAspect="1"/>
          </p:cNvPicPr>
          <p:nvPr/>
        </p:nvPicPr>
        <p:blipFill>
          <a:blip r:embed="rId2"/>
          <a:srcRect l="4843" r="32834"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9" name="Freeform: Shape 58">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195717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B580B-7AAF-0EAC-1063-CE9D8895153A}"/>
              </a:ext>
            </a:extLst>
          </p:cNvPr>
          <p:cNvSpPr>
            <a:spLocks noGrp="1"/>
          </p:cNvSpPr>
          <p:nvPr>
            <p:ph type="title"/>
          </p:nvPr>
        </p:nvSpPr>
        <p:spPr/>
        <p:txBody>
          <a:bodyPr/>
          <a:lstStyle/>
          <a:p>
            <a:r>
              <a:rPr lang="en-GB" dirty="0" err="1"/>
              <a:t>Canu</a:t>
            </a:r>
            <a:r>
              <a:rPr lang="en-GB" dirty="0"/>
              <a:t> - </a:t>
            </a:r>
            <a:r>
              <a:rPr lang="en-GB"/>
              <a:t>Cocomelon</a:t>
            </a:r>
            <a:endParaRPr lang="en-US" dirty="0"/>
          </a:p>
        </p:txBody>
      </p:sp>
      <p:sp>
        <p:nvSpPr>
          <p:cNvPr id="3" name="Content Placeholder 2">
            <a:extLst>
              <a:ext uri="{FF2B5EF4-FFF2-40B4-BE49-F238E27FC236}">
                <a16:creationId xmlns:a16="http://schemas.microsoft.com/office/drawing/2014/main" id="{4F81B0ED-D7EC-70A6-ED06-A16960F1404B}"/>
              </a:ext>
            </a:extLst>
          </p:cNvPr>
          <p:cNvSpPr>
            <a:spLocks noGrp="1"/>
          </p:cNvSpPr>
          <p:nvPr>
            <p:ph sz="half" idx="1"/>
          </p:nvPr>
        </p:nvSpPr>
        <p:spPr/>
        <p:txBody>
          <a:bodyPr>
            <a:normAutofit fontScale="92500" lnSpcReduction="20000"/>
          </a:bodyPr>
          <a:lstStyle/>
          <a:p>
            <a:r>
              <a:rPr lang="en-GB" sz="1700" dirty="0" err="1"/>
              <a:t>Oedran</a:t>
            </a:r>
            <a:r>
              <a:rPr lang="en-GB" sz="1700" dirty="0"/>
              <a:t>:</a:t>
            </a:r>
          </a:p>
          <a:p>
            <a:pPr marL="0" indent="0">
              <a:buNone/>
            </a:pPr>
            <a:r>
              <a:rPr lang="en-GB" sz="1700" dirty="0"/>
              <a:t>Yn </a:t>
            </a:r>
            <a:r>
              <a:rPr lang="en-GB" sz="1700" dirty="0" err="1"/>
              <a:t>ôl</a:t>
            </a:r>
            <a:r>
              <a:rPr lang="en-GB" sz="1700" dirty="0"/>
              <a:t> Leiva (2025) </a:t>
            </a:r>
            <a:r>
              <a:rPr lang="en-GB" sz="1700" dirty="0" err="1"/>
              <a:t>mae</a:t>
            </a:r>
            <a:r>
              <a:rPr lang="en-GB" sz="1700" dirty="0"/>
              <a:t> </a:t>
            </a:r>
            <a:r>
              <a:rPr lang="en-GB" sz="1700" dirty="0" err="1"/>
              <a:t>Cocomelon</a:t>
            </a:r>
            <a:r>
              <a:rPr lang="en-GB" sz="1700" dirty="0"/>
              <a:t> </a:t>
            </a:r>
            <a:r>
              <a:rPr lang="en-GB" sz="1700" dirty="0" err="1"/>
              <a:t>yn</a:t>
            </a:r>
            <a:r>
              <a:rPr lang="en-GB" sz="1700" dirty="0"/>
              <a:t> </a:t>
            </a:r>
            <a:r>
              <a:rPr lang="en-GB" sz="1700" dirty="0" err="1"/>
              <a:t>apelio</a:t>
            </a:r>
            <a:r>
              <a:rPr lang="en-GB" sz="1700" dirty="0"/>
              <a:t> at </a:t>
            </a:r>
            <a:r>
              <a:rPr lang="en-GB" sz="1700" dirty="0" err="1"/>
              <a:t>ystod</a:t>
            </a:r>
            <a:r>
              <a:rPr lang="en-GB" sz="1700" dirty="0"/>
              <a:t> </a:t>
            </a:r>
            <a:r>
              <a:rPr lang="en-GB" sz="1700" dirty="0" err="1"/>
              <a:t>eang</a:t>
            </a:r>
            <a:r>
              <a:rPr lang="en-GB" sz="1700" dirty="0"/>
              <a:t> o </a:t>
            </a:r>
            <a:r>
              <a:rPr lang="en-GB" sz="1700" dirty="0" err="1"/>
              <a:t>wylwyr</a:t>
            </a:r>
            <a:r>
              <a:rPr lang="en-GB" sz="1700" dirty="0"/>
              <a:t> </a:t>
            </a:r>
            <a:r>
              <a:rPr lang="en-GB" sz="1700" dirty="0" err="1"/>
              <a:t>ifanc</a:t>
            </a:r>
            <a:r>
              <a:rPr lang="en-GB" sz="1700" dirty="0"/>
              <a:t>, o </a:t>
            </a:r>
            <a:r>
              <a:rPr lang="en-GB" sz="1700" dirty="0" err="1"/>
              <a:t>fabanod</a:t>
            </a:r>
            <a:r>
              <a:rPr lang="en-GB" sz="1700" dirty="0"/>
              <a:t> i </a:t>
            </a:r>
            <a:r>
              <a:rPr lang="en-GB" sz="1700" dirty="0" err="1"/>
              <a:t>blant</a:t>
            </a:r>
            <a:r>
              <a:rPr lang="en-GB" sz="1700" dirty="0"/>
              <a:t> </a:t>
            </a:r>
            <a:r>
              <a:rPr lang="en-GB" sz="1700" dirty="0" err="1"/>
              <a:t>cyn</a:t>
            </a:r>
            <a:r>
              <a:rPr lang="en-GB" sz="1700" dirty="0"/>
              <a:t> </a:t>
            </a:r>
            <a:r>
              <a:rPr lang="en-GB" sz="1700" dirty="0" err="1"/>
              <a:t>oed</a:t>
            </a:r>
            <a:r>
              <a:rPr lang="en-GB" sz="1700" dirty="0"/>
              <a:t> </a:t>
            </a:r>
            <a:r>
              <a:rPr lang="en-GB" sz="1700" dirty="0" err="1"/>
              <a:t>ysgol</a:t>
            </a:r>
            <a:r>
              <a:rPr lang="en-GB" sz="1700" dirty="0"/>
              <a:t>. </a:t>
            </a:r>
            <a:r>
              <a:rPr lang="en-GB" sz="1700" dirty="0" err="1"/>
              <a:t>Fodd</a:t>
            </a:r>
            <a:r>
              <a:rPr lang="en-GB" sz="1700" dirty="0"/>
              <a:t> </a:t>
            </a:r>
            <a:r>
              <a:rPr lang="en-GB" sz="1700" dirty="0" err="1"/>
              <a:t>bynnag</a:t>
            </a:r>
            <a:r>
              <a:rPr lang="en-GB" sz="1700" dirty="0"/>
              <a:t>, </a:t>
            </a:r>
            <a:r>
              <a:rPr lang="en-GB" sz="1700" dirty="0" err="1"/>
              <a:t>mae’n</a:t>
            </a:r>
            <a:r>
              <a:rPr lang="en-GB" sz="1700" dirty="0"/>
              <a:t> </a:t>
            </a:r>
            <a:r>
              <a:rPr lang="en-GB" sz="1700" dirty="0" err="1"/>
              <a:t>cael</a:t>
            </a:r>
            <a:r>
              <a:rPr lang="en-GB" sz="1700" dirty="0"/>
              <a:t> </a:t>
            </a:r>
            <a:r>
              <a:rPr lang="en-GB" sz="1700" dirty="0" err="1"/>
              <a:t>ei</a:t>
            </a:r>
            <a:r>
              <a:rPr lang="en-GB" sz="1700" dirty="0"/>
              <a:t> nodi bod </a:t>
            </a:r>
            <a:r>
              <a:rPr lang="en-GB" sz="1700" dirty="0" err="1"/>
              <a:t>cynnwys</a:t>
            </a:r>
            <a:r>
              <a:rPr lang="en-GB" sz="1700" dirty="0"/>
              <a:t> </a:t>
            </a:r>
            <a:r>
              <a:rPr lang="en-GB" sz="1700" dirty="0" err="1"/>
              <a:t>Cocomelon</a:t>
            </a:r>
            <a:r>
              <a:rPr lang="en-GB" sz="1700" dirty="0"/>
              <a:t> </a:t>
            </a:r>
            <a:r>
              <a:rPr lang="en-GB" sz="1700" dirty="0" err="1"/>
              <a:t>yn</a:t>
            </a:r>
            <a:r>
              <a:rPr lang="en-GB" sz="1700" dirty="0"/>
              <a:t> </a:t>
            </a:r>
            <a:r>
              <a:rPr lang="en-GB" sz="1700" dirty="0" err="1"/>
              <a:t>arbennig</a:t>
            </a:r>
            <a:r>
              <a:rPr lang="en-GB" sz="1700" dirty="0"/>
              <a:t> o </a:t>
            </a:r>
            <a:r>
              <a:rPr lang="en-GB" sz="1700" dirty="0" err="1"/>
              <a:t>addas</a:t>
            </a:r>
            <a:r>
              <a:rPr lang="en-GB" sz="1700" dirty="0"/>
              <a:t> </a:t>
            </a:r>
            <a:r>
              <a:rPr lang="en-GB" sz="1700" dirty="0" err="1"/>
              <a:t>ar</a:t>
            </a:r>
            <a:r>
              <a:rPr lang="en-GB" sz="1700" dirty="0"/>
              <a:t> </a:t>
            </a:r>
            <a:r>
              <a:rPr lang="en-GB" sz="1700" dirty="0" err="1"/>
              <a:t>gyfer</a:t>
            </a:r>
            <a:r>
              <a:rPr lang="en-GB" sz="1700" dirty="0"/>
              <a:t> plant </a:t>
            </a:r>
            <a:r>
              <a:rPr lang="en-GB" sz="1700" dirty="0" err="1"/>
              <a:t>bach</a:t>
            </a:r>
            <a:r>
              <a:rPr lang="en-GB" sz="1700" dirty="0"/>
              <a:t>, </a:t>
            </a:r>
            <a:r>
              <a:rPr lang="en-GB" sz="1700" dirty="0" err="1"/>
              <a:t>fel</a:t>
            </a:r>
            <a:r>
              <a:rPr lang="en-GB" sz="1700" dirty="0"/>
              <a:t> </a:t>
            </a:r>
            <a:r>
              <a:rPr lang="en-GB" sz="1700" dirty="0" err="1"/>
              <a:t>arfer</a:t>
            </a:r>
            <a:r>
              <a:rPr lang="en-GB" sz="1700" dirty="0"/>
              <a:t> </a:t>
            </a:r>
            <a:r>
              <a:rPr lang="en-GB" sz="1700" dirty="0" err="1"/>
              <a:t>rhwng</a:t>
            </a:r>
            <a:r>
              <a:rPr lang="en-GB" sz="1700" dirty="0"/>
              <a:t> un a </a:t>
            </a:r>
            <a:r>
              <a:rPr lang="en-GB" sz="1700" dirty="0" err="1"/>
              <a:t>phump</a:t>
            </a:r>
            <a:r>
              <a:rPr lang="en-GB" sz="1700" dirty="0"/>
              <a:t> </a:t>
            </a:r>
            <a:r>
              <a:rPr lang="en-GB" sz="1700" dirty="0" err="1"/>
              <a:t>oed</a:t>
            </a:r>
            <a:r>
              <a:rPr lang="en-GB" sz="1700" dirty="0"/>
              <a:t>.</a:t>
            </a:r>
          </a:p>
          <a:p>
            <a:endParaRPr lang="en-GB" sz="1700" dirty="0"/>
          </a:p>
          <a:p>
            <a:r>
              <a:rPr lang="en-GB" sz="1700" dirty="0" err="1"/>
              <a:t>Nodau</a:t>
            </a:r>
            <a:r>
              <a:rPr lang="en-GB" sz="1700" dirty="0"/>
              <a:t> – Beth </a:t>
            </a:r>
            <a:r>
              <a:rPr lang="en-GB" sz="1700" dirty="0" err="1"/>
              <a:t>yw</a:t>
            </a:r>
            <a:r>
              <a:rPr lang="en-GB" sz="1700" dirty="0"/>
              <a:t> </a:t>
            </a:r>
            <a:r>
              <a:rPr lang="en-GB" sz="1700" dirty="0" err="1"/>
              <a:t>canu</a:t>
            </a:r>
            <a:r>
              <a:rPr lang="en-GB" sz="1700" dirty="0"/>
              <a:t>?</a:t>
            </a:r>
          </a:p>
          <a:p>
            <a:pPr marL="0" indent="0">
              <a:buNone/>
            </a:pPr>
            <a:r>
              <a:rPr lang="en-GB" sz="1700" dirty="0" err="1"/>
              <a:t>Dywed</a:t>
            </a:r>
            <a:r>
              <a:rPr lang="en-GB" sz="1700" dirty="0"/>
              <a:t> Harper Collins Publishers (2021) taw </a:t>
            </a:r>
            <a:r>
              <a:rPr lang="en-GB" sz="1700" dirty="0" err="1"/>
              <a:t>prif</a:t>
            </a:r>
            <a:r>
              <a:rPr lang="en-GB" sz="1700" dirty="0"/>
              <a:t> nod </a:t>
            </a:r>
            <a:r>
              <a:rPr lang="en-GB" sz="1700" dirty="0" err="1"/>
              <a:t>Cocomelon</a:t>
            </a:r>
            <a:r>
              <a:rPr lang="en-GB" sz="1700" dirty="0"/>
              <a:t> </a:t>
            </a:r>
            <a:r>
              <a:rPr lang="en-GB" sz="1700" dirty="0" err="1"/>
              <a:t>yw</a:t>
            </a:r>
            <a:r>
              <a:rPr lang="en-GB" sz="1700" dirty="0"/>
              <a:t> </a:t>
            </a:r>
            <a:r>
              <a:rPr lang="en-GB" sz="1700" dirty="0" err="1"/>
              <a:t>ymgysylltu</a:t>
            </a:r>
            <a:r>
              <a:rPr lang="en-GB" sz="1700" dirty="0"/>
              <a:t> </a:t>
            </a:r>
            <a:r>
              <a:rPr lang="en-GB" sz="1700" dirty="0" err="1"/>
              <a:t>teuluoedd</a:t>
            </a:r>
            <a:r>
              <a:rPr lang="en-GB" sz="1700" dirty="0"/>
              <a:t> a </a:t>
            </a:r>
            <a:r>
              <a:rPr lang="en-GB" sz="1700" dirty="0" err="1"/>
              <a:t>chynnwys</a:t>
            </a:r>
            <a:r>
              <a:rPr lang="en-GB" sz="1700" dirty="0"/>
              <a:t> </a:t>
            </a:r>
            <a:r>
              <a:rPr lang="en-GB" sz="1700" dirty="0" err="1"/>
              <a:t>addysgol</a:t>
            </a:r>
            <a:r>
              <a:rPr lang="en-GB" sz="1700" dirty="0"/>
              <a:t> </a:t>
            </a:r>
            <a:r>
              <a:rPr lang="en-GB" sz="1700" dirty="0" err="1"/>
              <a:t>difyr</a:t>
            </a:r>
            <a:r>
              <a:rPr lang="en-GB" sz="1700" dirty="0"/>
              <a:t> </a:t>
            </a:r>
            <a:r>
              <a:rPr lang="en-GB" sz="1700" dirty="0" err="1"/>
              <a:t>sy’n</a:t>
            </a:r>
            <a:r>
              <a:rPr lang="en-GB" sz="1700" dirty="0"/>
              <a:t> </a:t>
            </a:r>
            <a:r>
              <a:rPr lang="en-GB" sz="1700" dirty="0" err="1"/>
              <a:t>gwneud</a:t>
            </a:r>
            <a:r>
              <a:rPr lang="en-GB" sz="1700" dirty="0"/>
              <a:t> </a:t>
            </a:r>
            <a:r>
              <a:rPr lang="en-GB" sz="1700" dirty="0" err="1"/>
              <a:t>eiliadau</a:t>
            </a:r>
            <a:r>
              <a:rPr lang="en-GB" sz="1700" dirty="0"/>
              <a:t> </a:t>
            </a:r>
            <a:r>
              <a:rPr lang="en-GB" sz="1700" dirty="0" err="1"/>
              <a:t>cyn-ysgol</a:t>
            </a:r>
            <a:r>
              <a:rPr lang="en-GB" sz="1700" dirty="0"/>
              <a:t> </a:t>
            </a:r>
            <a:r>
              <a:rPr lang="en-GB" sz="1700" dirty="0" err="1"/>
              <a:t>yn</a:t>
            </a:r>
            <a:r>
              <a:rPr lang="en-GB" sz="1700" dirty="0"/>
              <a:t> </a:t>
            </a:r>
            <a:r>
              <a:rPr lang="en-GB" sz="1700" dirty="0" err="1"/>
              <a:t>gyffredinol</a:t>
            </a:r>
            <a:r>
              <a:rPr lang="en-GB" sz="1700" dirty="0"/>
              <a:t> </a:t>
            </a:r>
            <a:r>
              <a:rPr lang="en-GB" sz="1700" dirty="0" err="1"/>
              <a:t>yn</a:t>
            </a:r>
            <a:r>
              <a:rPr lang="en-GB" sz="1700" dirty="0"/>
              <a:t> </a:t>
            </a:r>
            <a:r>
              <a:rPr lang="en-GB" sz="1700" dirty="0" err="1"/>
              <a:t>hwyl</a:t>
            </a:r>
            <a:r>
              <a:rPr lang="en-GB" sz="1700" dirty="0"/>
              <a:t>.</a:t>
            </a:r>
          </a:p>
        </p:txBody>
      </p:sp>
      <p:sp>
        <p:nvSpPr>
          <p:cNvPr id="4" name="Content Placeholder 3">
            <a:extLst>
              <a:ext uri="{FF2B5EF4-FFF2-40B4-BE49-F238E27FC236}">
                <a16:creationId xmlns:a16="http://schemas.microsoft.com/office/drawing/2014/main" id="{735794B5-F8F4-0297-92AC-D1DAD29CF9A7}"/>
              </a:ext>
            </a:extLst>
          </p:cNvPr>
          <p:cNvSpPr>
            <a:spLocks noGrp="1"/>
          </p:cNvSpPr>
          <p:nvPr>
            <p:ph sz="half" idx="2"/>
          </p:nvPr>
        </p:nvSpPr>
        <p:spPr/>
        <p:txBody>
          <a:bodyPr>
            <a:noAutofit/>
          </a:bodyPr>
          <a:lstStyle/>
          <a:p>
            <a:r>
              <a:rPr lang="en-GB" sz="1900" dirty="0" err="1"/>
              <a:t>Sut</a:t>
            </a:r>
            <a:r>
              <a:rPr lang="en-GB" sz="1900" dirty="0"/>
              <a:t> </a:t>
            </a:r>
            <a:r>
              <a:rPr lang="en-GB" sz="1900" dirty="0" err="1"/>
              <a:t>ydy’r</a:t>
            </a:r>
            <a:r>
              <a:rPr lang="en-GB" sz="1900" dirty="0"/>
              <a:t> </a:t>
            </a:r>
            <a:r>
              <a:rPr lang="en-GB" sz="1900" dirty="0" err="1"/>
              <a:t>weithgaredd</a:t>
            </a:r>
            <a:r>
              <a:rPr lang="en-GB" sz="1900" dirty="0"/>
              <a:t> </a:t>
            </a:r>
            <a:r>
              <a:rPr lang="en-GB" sz="1900" dirty="0" err="1"/>
              <a:t>yma</a:t>
            </a:r>
            <a:r>
              <a:rPr lang="en-GB" sz="1900" dirty="0"/>
              <a:t> </a:t>
            </a:r>
            <a:r>
              <a:rPr lang="en-GB" sz="1900" dirty="0" err="1"/>
              <a:t>yn</a:t>
            </a:r>
            <a:r>
              <a:rPr lang="en-GB" sz="1900" dirty="0"/>
              <a:t> </a:t>
            </a:r>
            <a:r>
              <a:rPr lang="en-GB" sz="1900" dirty="0" err="1"/>
              <a:t>cynorthwyo</a:t>
            </a:r>
            <a:r>
              <a:rPr lang="en-GB" sz="1900" dirty="0"/>
              <a:t> </a:t>
            </a:r>
            <a:r>
              <a:rPr lang="en-GB" sz="1900" dirty="0" err="1"/>
              <a:t>plentyn</a:t>
            </a:r>
            <a:r>
              <a:rPr lang="en-GB" sz="1900" dirty="0"/>
              <a:t> </a:t>
            </a:r>
            <a:r>
              <a:rPr lang="en-GB" sz="1900" dirty="0" err="1"/>
              <a:t>yn</a:t>
            </a:r>
            <a:r>
              <a:rPr lang="en-GB" sz="1900" dirty="0"/>
              <a:t> y </a:t>
            </a:r>
            <a:r>
              <a:rPr lang="en-GB" sz="1900" dirty="0" err="1"/>
              <a:t>ddatblygiad</a:t>
            </a:r>
            <a:r>
              <a:rPr lang="en-GB" sz="1900" dirty="0"/>
              <a:t> </a:t>
            </a:r>
            <a:r>
              <a:rPr lang="en-GB" sz="1900" dirty="0" err="1"/>
              <a:t>yn</a:t>
            </a:r>
            <a:r>
              <a:rPr lang="en-GB" sz="1900" dirty="0"/>
              <a:t> y 1000 </a:t>
            </a:r>
            <a:r>
              <a:rPr lang="en-GB" sz="1900" dirty="0" err="1"/>
              <a:t>diwrnod</a:t>
            </a:r>
            <a:r>
              <a:rPr lang="en-GB" sz="1900" dirty="0"/>
              <a:t> </a:t>
            </a:r>
            <a:r>
              <a:rPr lang="en-GB" sz="1900" dirty="0" err="1"/>
              <a:t>cyntaf</a:t>
            </a:r>
            <a:r>
              <a:rPr lang="en-GB" sz="1900" dirty="0"/>
              <a:t>?</a:t>
            </a:r>
          </a:p>
          <a:p>
            <a:pPr marL="0" indent="0">
              <a:buNone/>
            </a:pPr>
            <a:r>
              <a:rPr lang="en-US" sz="1900" dirty="0" err="1"/>
              <a:t>Pwysleisia</a:t>
            </a:r>
            <a:r>
              <a:rPr lang="en-US" sz="1900" dirty="0"/>
              <a:t> National Literacy Trust (2024) </a:t>
            </a:r>
            <a:r>
              <a:rPr lang="en-US" sz="1900" dirty="0" err="1"/>
              <a:t>fod</a:t>
            </a:r>
            <a:r>
              <a:rPr lang="en-US" sz="1900" dirty="0"/>
              <a:t> </a:t>
            </a:r>
            <a:r>
              <a:rPr lang="en-US" sz="1900" dirty="0" err="1"/>
              <a:t>hwiangerddi</a:t>
            </a:r>
            <a:r>
              <a:rPr lang="en-US" sz="1900" dirty="0"/>
              <a:t> </a:t>
            </a:r>
            <a:r>
              <a:rPr lang="en-US" sz="1900" dirty="0" err="1"/>
              <a:t>yn</a:t>
            </a:r>
            <a:r>
              <a:rPr lang="en-US" sz="1900" dirty="0"/>
              <a:t> </a:t>
            </a:r>
            <a:r>
              <a:rPr lang="en-US" sz="1900" dirty="0" err="1"/>
              <a:t>hynod</a:t>
            </a:r>
            <a:r>
              <a:rPr lang="en-US" sz="1900" dirty="0"/>
              <a:t> o </a:t>
            </a:r>
            <a:r>
              <a:rPr lang="en-US" sz="1900" dirty="0" err="1"/>
              <a:t>werthfawr</a:t>
            </a:r>
            <a:r>
              <a:rPr lang="en-US" sz="1900" dirty="0"/>
              <a:t> i </a:t>
            </a:r>
            <a:r>
              <a:rPr lang="en-US" sz="1900" dirty="0" err="1"/>
              <a:t>gefnogi</a:t>
            </a:r>
            <a:r>
              <a:rPr lang="en-US" sz="1900" dirty="0"/>
              <a:t> </a:t>
            </a:r>
            <a:r>
              <a:rPr lang="en-US" sz="1900" dirty="0" err="1"/>
              <a:t>datblygiad</a:t>
            </a:r>
            <a:r>
              <a:rPr lang="en-US" sz="1900" dirty="0"/>
              <a:t> </a:t>
            </a:r>
            <a:r>
              <a:rPr lang="en-US" sz="1900" dirty="0" err="1"/>
              <a:t>iaith</a:t>
            </a:r>
            <a:r>
              <a:rPr lang="en-US" sz="1900" dirty="0"/>
              <a:t> a </a:t>
            </a:r>
            <a:r>
              <a:rPr lang="en-US" sz="1900" dirty="0" err="1"/>
              <a:t>chyfathrebu</a:t>
            </a:r>
            <a:r>
              <a:rPr lang="en-US" sz="1900" dirty="0"/>
              <a:t> </a:t>
            </a:r>
            <a:r>
              <a:rPr lang="en-US" sz="1900" dirty="0" err="1"/>
              <a:t>cynnar</a:t>
            </a:r>
            <a:r>
              <a:rPr lang="en-US" sz="1900" dirty="0"/>
              <a:t>, </a:t>
            </a:r>
            <a:r>
              <a:rPr lang="en-US" sz="1900" dirty="0" err="1"/>
              <a:t>adeiladu</a:t>
            </a:r>
            <a:r>
              <a:rPr lang="en-US" sz="1900" dirty="0"/>
              <a:t> </a:t>
            </a:r>
            <a:r>
              <a:rPr lang="en-US" sz="1900" dirty="0" err="1"/>
              <a:t>hyder</a:t>
            </a:r>
            <a:r>
              <a:rPr lang="en-US" sz="1900" dirty="0"/>
              <a:t> a </a:t>
            </a:r>
            <a:r>
              <a:rPr lang="en-US" sz="1900" dirty="0" err="1"/>
              <a:t>pharatoi</a:t>
            </a:r>
            <a:r>
              <a:rPr lang="en-US" sz="1900" dirty="0"/>
              <a:t> plant </a:t>
            </a:r>
            <a:r>
              <a:rPr lang="en-US" sz="1900" dirty="0" err="1"/>
              <a:t>ar</a:t>
            </a:r>
            <a:r>
              <a:rPr lang="en-US" sz="1900" dirty="0"/>
              <a:t> </a:t>
            </a:r>
            <a:r>
              <a:rPr lang="en-US" sz="1900" dirty="0" err="1"/>
              <a:t>gyfer</a:t>
            </a:r>
            <a:r>
              <a:rPr lang="en-US" sz="1900" dirty="0"/>
              <a:t> </a:t>
            </a:r>
            <a:r>
              <a:rPr lang="en-US" sz="1900" dirty="0" err="1"/>
              <a:t>darllen</a:t>
            </a:r>
            <a:r>
              <a:rPr lang="en-US" sz="1900" dirty="0"/>
              <a:t> ac </a:t>
            </a:r>
            <a:r>
              <a:rPr lang="en-US" sz="1900" dirty="0" err="1"/>
              <a:t>ysgrifennu</a:t>
            </a:r>
            <a:r>
              <a:rPr lang="en-US" sz="1900" dirty="0"/>
              <a:t> </a:t>
            </a:r>
            <a:r>
              <a:rPr lang="en-US" sz="1900" dirty="0" err="1"/>
              <a:t>wrth</a:t>
            </a:r>
            <a:r>
              <a:rPr lang="en-US" sz="1900" dirty="0"/>
              <a:t> </a:t>
            </a:r>
            <a:r>
              <a:rPr lang="en-US" sz="1900" dirty="0" err="1"/>
              <a:t>iddynt</a:t>
            </a:r>
            <a:r>
              <a:rPr lang="en-US" sz="1900" dirty="0"/>
              <a:t> </a:t>
            </a:r>
            <a:r>
              <a:rPr lang="en-US" sz="1900" dirty="0" err="1"/>
              <a:t>gynyddu</a:t>
            </a:r>
            <a:r>
              <a:rPr lang="en-US" sz="1900" dirty="0"/>
              <a:t> </a:t>
            </a:r>
            <a:r>
              <a:rPr lang="en-US" sz="1900" dirty="0" err="1"/>
              <a:t>fewn</a:t>
            </a:r>
            <a:r>
              <a:rPr lang="en-US" sz="1900" dirty="0"/>
              <a:t> </a:t>
            </a:r>
            <a:r>
              <a:rPr lang="en-US" sz="1900" dirty="0" err="1"/>
              <a:t>oedran</a:t>
            </a:r>
            <a:r>
              <a:rPr lang="en-US" sz="1900" dirty="0"/>
              <a:t>. </a:t>
            </a:r>
            <a:r>
              <a:rPr lang="en-US" sz="1900" dirty="0" err="1"/>
              <a:t>Hefyd</a:t>
            </a:r>
            <a:r>
              <a:rPr lang="en-US" sz="1900" dirty="0"/>
              <a:t> </a:t>
            </a:r>
            <a:r>
              <a:rPr lang="en-US" sz="1900" dirty="0" err="1"/>
              <a:t>noda</a:t>
            </a:r>
            <a:r>
              <a:rPr lang="en-US" sz="1900" dirty="0"/>
              <a:t> </a:t>
            </a:r>
            <a:r>
              <a:rPr lang="en-US" sz="1900" dirty="0" err="1"/>
              <a:t>fod</a:t>
            </a:r>
            <a:r>
              <a:rPr lang="en-US" sz="1900" dirty="0"/>
              <a:t> </a:t>
            </a:r>
            <a:r>
              <a:rPr lang="en-US" sz="1900" dirty="0" err="1"/>
              <a:t>canu</a:t>
            </a:r>
            <a:r>
              <a:rPr lang="en-US" sz="1900" dirty="0"/>
              <a:t> </a:t>
            </a:r>
            <a:r>
              <a:rPr lang="en-US" sz="1900" dirty="0" err="1"/>
              <a:t>yn</a:t>
            </a:r>
            <a:r>
              <a:rPr lang="en-US" sz="1900" dirty="0"/>
              <a:t> </a:t>
            </a:r>
            <a:r>
              <a:rPr lang="en-US" sz="1900" dirty="0" err="1"/>
              <a:t>datblygu</a:t>
            </a:r>
            <a:r>
              <a:rPr lang="en-US" sz="1900" dirty="0"/>
              <a:t> </a:t>
            </a:r>
            <a:r>
              <a:rPr lang="en-US" sz="1900" dirty="0" err="1"/>
              <a:t>swyddogaeth</a:t>
            </a:r>
            <a:r>
              <a:rPr lang="en-US" sz="1900" dirty="0"/>
              <a:t> </a:t>
            </a:r>
            <a:r>
              <a:rPr lang="en-US" sz="1900" dirty="0" err="1"/>
              <a:t>wybyddol</a:t>
            </a:r>
            <a:r>
              <a:rPr lang="en-US" sz="1900" dirty="0"/>
              <a:t> </a:t>
            </a:r>
            <a:r>
              <a:rPr lang="en-US" sz="1900" dirty="0" err="1"/>
              <a:t>plentyn</a:t>
            </a:r>
            <a:r>
              <a:rPr lang="en-US" sz="1900" dirty="0"/>
              <a:t> </a:t>
            </a:r>
            <a:r>
              <a:rPr lang="en-US" sz="1900" dirty="0" err="1"/>
              <a:t>wrth</a:t>
            </a:r>
            <a:r>
              <a:rPr lang="en-US" sz="1900" dirty="0"/>
              <a:t> </a:t>
            </a:r>
            <a:r>
              <a:rPr lang="en-US" sz="1900" dirty="0" err="1"/>
              <a:t>iddyn</a:t>
            </a:r>
            <a:r>
              <a:rPr lang="en-US" sz="1900" dirty="0"/>
              <a:t> </a:t>
            </a:r>
            <a:r>
              <a:rPr lang="en-US" sz="1900" dirty="0" err="1"/>
              <a:t>nhw</a:t>
            </a:r>
            <a:r>
              <a:rPr lang="en-US" sz="1900" dirty="0"/>
              <a:t> </a:t>
            </a:r>
            <a:r>
              <a:rPr lang="en-US" sz="1900" dirty="0" err="1"/>
              <a:t>ymgyfarwyddo</a:t>
            </a:r>
            <a:r>
              <a:rPr lang="en-US" sz="1900" dirty="0"/>
              <a:t> â’r </a:t>
            </a:r>
            <a:r>
              <a:rPr lang="en-US" sz="1900" dirty="0" err="1"/>
              <a:t>byd</a:t>
            </a:r>
            <a:r>
              <a:rPr lang="en-US" sz="1900" dirty="0"/>
              <a:t> o’u </a:t>
            </a:r>
            <a:r>
              <a:rPr lang="en-US" sz="1900" dirty="0" err="1"/>
              <a:t>cwmpas</a:t>
            </a:r>
            <a:r>
              <a:rPr lang="en-US" sz="1900" dirty="0"/>
              <a:t>.</a:t>
            </a:r>
          </a:p>
        </p:txBody>
      </p:sp>
      <p:pic>
        <p:nvPicPr>
          <p:cNvPr id="10" name="Picture 9">
            <a:extLst>
              <a:ext uri="{FF2B5EF4-FFF2-40B4-BE49-F238E27FC236}">
                <a16:creationId xmlns:a16="http://schemas.microsoft.com/office/drawing/2014/main" id="{67D5FEFC-DDFB-7988-9C16-9E085D22AF62}"/>
              </a:ext>
            </a:extLst>
          </p:cNvPr>
          <p:cNvPicPr>
            <a:picLocks noChangeAspect="1"/>
          </p:cNvPicPr>
          <p:nvPr/>
        </p:nvPicPr>
        <p:blipFill>
          <a:blip r:embed="rId2"/>
          <a:stretch>
            <a:fillRect/>
          </a:stretch>
        </p:blipFill>
        <p:spPr>
          <a:xfrm>
            <a:off x="526310" y="4697366"/>
            <a:ext cx="1028700" cy="1955800"/>
          </a:xfrm>
          <a:prstGeom prst="rect">
            <a:avLst/>
          </a:prstGeom>
        </p:spPr>
      </p:pic>
      <p:sp>
        <p:nvSpPr>
          <p:cNvPr id="11" name="TextBox 10">
            <a:extLst>
              <a:ext uri="{FF2B5EF4-FFF2-40B4-BE49-F238E27FC236}">
                <a16:creationId xmlns:a16="http://schemas.microsoft.com/office/drawing/2014/main" id="{50E30D05-4191-C0D8-1680-8C4CDF45F72A}"/>
              </a:ext>
            </a:extLst>
          </p:cNvPr>
          <p:cNvSpPr txBox="1"/>
          <p:nvPr/>
        </p:nvSpPr>
        <p:spPr>
          <a:xfrm>
            <a:off x="1564315" y="6283834"/>
            <a:ext cx="3619147" cy="369332"/>
          </a:xfrm>
          <a:prstGeom prst="rect">
            <a:avLst/>
          </a:prstGeom>
          <a:noFill/>
        </p:spPr>
        <p:txBody>
          <a:bodyPr wrap="square" rtlCol="0">
            <a:spAutoFit/>
          </a:bodyPr>
          <a:lstStyle/>
          <a:p>
            <a:pPr algn="l"/>
            <a:r>
              <a:rPr lang="en-GB" dirty="0"/>
              <a:t>(</a:t>
            </a:r>
            <a:r>
              <a:rPr lang="en-GB" dirty="0" err="1"/>
              <a:t>Contributeurs</a:t>
            </a:r>
            <a:r>
              <a:rPr lang="en-GB" dirty="0"/>
              <a:t>, 2020)</a:t>
            </a:r>
            <a:endParaRPr lang="en-US" dirty="0"/>
          </a:p>
        </p:txBody>
      </p:sp>
    </p:spTree>
    <p:extLst>
      <p:ext uri="{BB962C8B-B14F-4D97-AF65-F5344CB8AC3E}">
        <p14:creationId xmlns:p14="http://schemas.microsoft.com/office/powerpoint/2010/main" val="1549376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CB0E6FB-3106-DEBB-6C27-D502C5BCE43C}"/>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b="40945"/>
          <a:stretch/>
        </p:blipFill>
        <p:spPr>
          <a:xfrm>
            <a:off x="20" y="1"/>
            <a:ext cx="12191980" cy="6857999"/>
          </a:xfrm>
          <a:prstGeom prst="rect">
            <a:avLst/>
          </a:prstGeom>
        </p:spPr>
      </p:pic>
      <p:sp>
        <p:nvSpPr>
          <p:cNvPr id="2" name="Title 1">
            <a:extLst>
              <a:ext uri="{FF2B5EF4-FFF2-40B4-BE49-F238E27FC236}">
                <a16:creationId xmlns:a16="http://schemas.microsoft.com/office/drawing/2014/main" id="{268933C6-763B-4A51-9C44-E1577FAEA4D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Fideo Cocomelon</a:t>
            </a:r>
          </a:p>
        </p:txBody>
      </p:sp>
      <p:sp>
        <p:nvSpPr>
          <p:cNvPr id="6" name="TextBox 5">
            <a:extLst>
              <a:ext uri="{FF2B5EF4-FFF2-40B4-BE49-F238E27FC236}">
                <a16:creationId xmlns:a16="http://schemas.microsoft.com/office/drawing/2014/main" id="{67264FB0-3A94-56AB-90C1-3F0E40039725}"/>
              </a:ext>
            </a:extLst>
          </p:cNvPr>
          <p:cNvSpPr txBox="1"/>
          <p:nvPr/>
        </p:nvSpPr>
        <p:spPr>
          <a:xfrm>
            <a:off x="1524000" y="4159404"/>
            <a:ext cx="9144000" cy="1098395"/>
          </a:xfrm>
          <a:prstGeom prst="rect">
            <a:avLst/>
          </a:prstGeom>
        </p:spPr>
        <p:txBody>
          <a:bodyPr vert="horz" lIns="91440" tIns="45720" rIns="91440" bIns="45720" rtlCol="0">
            <a:normAutofit/>
          </a:bodyPr>
          <a:lstStyle/>
          <a:p>
            <a:pPr algn="ctr">
              <a:lnSpc>
                <a:spcPct val="90000"/>
              </a:lnSpc>
              <a:spcBef>
                <a:spcPts val="1000"/>
              </a:spcBef>
            </a:pPr>
            <a:r>
              <a:rPr lang="en-US" sz="2400" dirty="0">
                <a:solidFill>
                  <a:srgbClr val="FFFFFF"/>
                </a:solidFill>
              </a:rPr>
              <a:t>https://</a:t>
            </a:r>
            <a:r>
              <a:rPr lang="en-US" sz="2400" dirty="0" err="1">
                <a:solidFill>
                  <a:srgbClr val="FFFFFF"/>
                </a:solidFill>
              </a:rPr>
              <a:t>youtu.be</a:t>
            </a:r>
            <a:r>
              <a:rPr lang="en-US" sz="2400" dirty="0">
                <a:solidFill>
                  <a:srgbClr val="FFFFFF"/>
                </a:solidFill>
              </a:rPr>
              <a:t>/</a:t>
            </a:r>
            <a:r>
              <a:rPr lang="en-US" sz="2400" dirty="0" err="1">
                <a:solidFill>
                  <a:srgbClr val="FFFFFF"/>
                </a:solidFill>
              </a:rPr>
              <a:t>ilNR9NVrzaw</a:t>
            </a:r>
            <a:r>
              <a:rPr lang="en-US" sz="2400" dirty="0">
                <a:solidFill>
                  <a:srgbClr val="FFFFFF"/>
                </a:solidFill>
              </a:rPr>
              <a:t>?feature=shared</a:t>
            </a:r>
          </a:p>
        </p:txBody>
      </p:sp>
    </p:spTree>
    <p:extLst>
      <p:ext uri="{BB962C8B-B14F-4D97-AF65-F5344CB8AC3E}">
        <p14:creationId xmlns:p14="http://schemas.microsoft.com/office/powerpoint/2010/main" val="2856920063"/>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BD695-0164-DDED-5371-5DC72C92B9D6}"/>
              </a:ext>
            </a:extLst>
          </p:cNvPr>
          <p:cNvSpPr>
            <a:spLocks noGrp="1"/>
          </p:cNvSpPr>
          <p:nvPr>
            <p:ph type="title"/>
          </p:nvPr>
        </p:nvSpPr>
        <p:spPr/>
        <p:txBody>
          <a:bodyPr/>
          <a:lstStyle/>
          <a:p>
            <a:r>
              <a:rPr lang="en-GB" dirty="0" err="1"/>
              <a:t>Darllen</a:t>
            </a:r>
            <a:r>
              <a:rPr lang="en-GB" dirty="0"/>
              <a:t> </a:t>
            </a:r>
            <a:r>
              <a:rPr lang="en-GB" dirty="0" err="1"/>
              <a:t>gyda</a:t>
            </a:r>
            <a:r>
              <a:rPr lang="en-GB" dirty="0"/>
              <a:t> </a:t>
            </a:r>
            <a:r>
              <a:rPr lang="en-GB" dirty="0" err="1"/>
              <a:t>Adnoddau</a:t>
            </a:r>
            <a:endParaRPr lang="en-US" dirty="0"/>
          </a:p>
        </p:txBody>
      </p:sp>
      <p:sp>
        <p:nvSpPr>
          <p:cNvPr id="3" name="Content Placeholder 2">
            <a:extLst>
              <a:ext uri="{FF2B5EF4-FFF2-40B4-BE49-F238E27FC236}">
                <a16:creationId xmlns:a16="http://schemas.microsoft.com/office/drawing/2014/main" id="{1F26553E-D0B3-55E8-E700-6A9A57D22E11}"/>
              </a:ext>
            </a:extLst>
          </p:cNvPr>
          <p:cNvSpPr>
            <a:spLocks noGrp="1"/>
          </p:cNvSpPr>
          <p:nvPr>
            <p:ph sz="half" idx="1"/>
          </p:nvPr>
        </p:nvSpPr>
        <p:spPr/>
        <p:txBody>
          <a:bodyPr>
            <a:normAutofit fontScale="55000" lnSpcReduction="20000"/>
          </a:bodyPr>
          <a:lstStyle/>
          <a:p>
            <a:r>
              <a:rPr lang="en-GB" dirty="0" err="1"/>
              <a:t>Oedran</a:t>
            </a:r>
            <a:r>
              <a:rPr lang="en-GB" dirty="0"/>
              <a:t>: </a:t>
            </a:r>
          </a:p>
          <a:p>
            <a:pPr marL="0" indent="0">
              <a:buNone/>
            </a:pPr>
            <a:r>
              <a:rPr lang="en-GB" dirty="0" err="1"/>
              <a:t>Dywed</a:t>
            </a:r>
            <a:r>
              <a:rPr lang="en-GB" dirty="0"/>
              <a:t> Nottingham City Government (2025) </a:t>
            </a:r>
            <a:r>
              <a:rPr lang="en-GB" dirty="0" err="1"/>
              <a:t>fod</a:t>
            </a:r>
            <a:r>
              <a:rPr lang="en-GB" dirty="0"/>
              <a:t> y </a:t>
            </a:r>
            <a:r>
              <a:rPr lang="en-GB" dirty="0" err="1"/>
              <a:t>gweithgaredd</a:t>
            </a:r>
            <a:r>
              <a:rPr lang="en-GB" dirty="0"/>
              <a:t> </a:t>
            </a:r>
            <a:r>
              <a:rPr lang="en-GB" dirty="0" err="1"/>
              <a:t>yma</a:t>
            </a:r>
            <a:r>
              <a:rPr lang="en-GB" dirty="0"/>
              <a:t> </a:t>
            </a:r>
            <a:r>
              <a:rPr lang="en-GB" dirty="0" err="1"/>
              <a:t>yn</a:t>
            </a:r>
            <a:r>
              <a:rPr lang="en-GB" dirty="0"/>
              <a:t> </a:t>
            </a:r>
            <a:r>
              <a:rPr lang="en-GB" dirty="0" err="1"/>
              <a:t>fwyaf</a:t>
            </a:r>
            <a:r>
              <a:rPr lang="en-GB" dirty="0"/>
              <a:t> </a:t>
            </a:r>
            <a:r>
              <a:rPr lang="en-GB" dirty="0" err="1"/>
              <a:t>addas</a:t>
            </a:r>
            <a:r>
              <a:rPr lang="en-GB" dirty="0"/>
              <a:t> i </a:t>
            </a:r>
            <a:r>
              <a:rPr lang="en-GB" dirty="0" err="1"/>
              <a:t>blant</a:t>
            </a:r>
            <a:r>
              <a:rPr lang="en-GB" dirty="0"/>
              <a:t> 12 mis.</a:t>
            </a:r>
          </a:p>
          <a:p>
            <a:endParaRPr lang="en-GB" dirty="0"/>
          </a:p>
          <a:p>
            <a:r>
              <a:rPr lang="en-GB" dirty="0" err="1"/>
              <a:t>Nodau</a:t>
            </a:r>
            <a:r>
              <a:rPr lang="en-GB" dirty="0"/>
              <a:t>- Beth </a:t>
            </a:r>
            <a:r>
              <a:rPr lang="en-GB" dirty="0" err="1"/>
              <a:t>yw</a:t>
            </a:r>
            <a:r>
              <a:rPr lang="en-GB" dirty="0"/>
              <a:t> </a:t>
            </a:r>
            <a:r>
              <a:rPr lang="en-GB" dirty="0" err="1"/>
              <a:t>darllen</a:t>
            </a:r>
            <a:r>
              <a:rPr lang="en-GB" dirty="0"/>
              <a:t> </a:t>
            </a:r>
            <a:r>
              <a:rPr lang="en-GB" dirty="0" err="1"/>
              <a:t>gyda</a:t>
            </a:r>
            <a:r>
              <a:rPr lang="en-GB" dirty="0"/>
              <a:t> </a:t>
            </a:r>
            <a:r>
              <a:rPr lang="en-GB" dirty="0" err="1"/>
              <a:t>adnoddau</a:t>
            </a:r>
            <a:r>
              <a:rPr lang="en-GB" dirty="0"/>
              <a:t>?</a:t>
            </a:r>
          </a:p>
          <a:p>
            <a:pPr marL="0" indent="0">
              <a:buNone/>
            </a:pPr>
            <a:r>
              <a:rPr lang="en-GB" dirty="0"/>
              <a:t>Yn </a:t>
            </a:r>
            <a:r>
              <a:rPr lang="en-GB" dirty="0" err="1"/>
              <a:t>ôl</a:t>
            </a:r>
            <a:r>
              <a:rPr lang="en-GB" dirty="0"/>
              <a:t> NDNA (2025) un o </a:t>
            </a:r>
            <a:r>
              <a:rPr lang="en-GB" dirty="0" err="1"/>
              <a:t>nodau</a:t>
            </a:r>
            <a:r>
              <a:rPr lang="en-GB" dirty="0"/>
              <a:t> </a:t>
            </a:r>
            <a:r>
              <a:rPr lang="en-GB" dirty="0" err="1"/>
              <a:t>darllen</a:t>
            </a:r>
            <a:r>
              <a:rPr lang="en-GB" dirty="0"/>
              <a:t> </a:t>
            </a:r>
            <a:r>
              <a:rPr lang="en-GB" dirty="0" err="1"/>
              <a:t>ag</a:t>
            </a:r>
            <a:r>
              <a:rPr lang="en-GB" dirty="0"/>
              <a:t> </a:t>
            </a:r>
            <a:r>
              <a:rPr lang="en-GB" dirty="0" err="1"/>
              <a:t>adnoddau</a:t>
            </a:r>
            <a:r>
              <a:rPr lang="en-GB" dirty="0"/>
              <a:t> </a:t>
            </a:r>
            <a:r>
              <a:rPr lang="en-GB" dirty="0" err="1"/>
              <a:t>yw</a:t>
            </a:r>
            <a:r>
              <a:rPr lang="en-GB" dirty="0"/>
              <a:t> i </a:t>
            </a:r>
            <a:r>
              <a:rPr lang="en-GB" dirty="0" err="1"/>
              <a:t>blant</a:t>
            </a:r>
            <a:r>
              <a:rPr lang="en-GB" dirty="0"/>
              <a:t> ac </a:t>
            </a:r>
            <a:r>
              <a:rPr lang="en-GB" dirty="0" err="1"/>
              <a:t>oedolion</a:t>
            </a:r>
            <a:r>
              <a:rPr lang="en-GB" dirty="0"/>
              <a:t> </a:t>
            </a:r>
            <a:r>
              <a:rPr lang="en-GB" dirty="0" err="1"/>
              <a:t>darllen</a:t>
            </a:r>
            <a:r>
              <a:rPr lang="en-GB" dirty="0"/>
              <a:t> a </a:t>
            </a:r>
            <a:r>
              <a:rPr lang="en-GB" dirty="0" err="1"/>
              <a:t>mwynhau</a:t>
            </a:r>
            <a:r>
              <a:rPr lang="en-GB" dirty="0"/>
              <a:t> eu </a:t>
            </a:r>
            <a:r>
              <a:rPr lang="en-GB" dirty="0" err="1"/>
              <a:t>hoff</a:t>
            </a:r>
            <a:r>
              <a:rPr lang="en-GB" dirty="0"/>
              <a:t> </a:t>
            </a:r>
            <a:r>
              <a:rPr lang="en-GB" dirty="0" err="1"/>
              <a:t>lyfr</a:t>
            </a:r>
            <a:r>
              <a:rPr lang="en-GB" dirty="0"/>
              <a:t> </a:t>
            </a:r>
            <a:r>
              <a:rPr lang="en-GB" dirty="0" err="1"/>
              <a:t>gyda’i</a:t>
            </a:r>
            <a:r>
              <a:rPr lang="en-GB" dirty="0"/>
              <a:t> </a:t>
            </a:r>
            <a:r>
              <a:rPr lang="en-GB" dirty="0" err="1"/>
              <a:t>gilydd</a:t>
            </a:r>
            <a:r>
              <a:rPr lang="en-GB" dirty="0"/>
              <a:t>. </a:t>
            </a:r>
            <a:r>
              <a:rPr lang="en-GB" dirty="0" err="1"/>
              <a:t>Pwysleisia</a:t>
            </a:r>
            <a:r>
              <a:rPr lang="en-GB" dirty="0"/>
              <a:t> Frank (2018) </a:t>
            </a:r>
            <a:r>
              <a:rPr lang="en-GB" dirty="0" err="1"/>
              <a:t>ei</a:t>
            </a:r>
            <a:r>
              <a:rPr lang="en-GB" dirty="0"/>
              <a:t> bod hi’n </a:t>
            </a:r>
            <a:r>
              <a:rPr lang="en-GB" dirty="0" err="1"/>
              <a:t>cytuno</a:t>
            </a:r>
            <a:r>
              <a:rPr lang="en-GB" dirty="0"/>
              <a:t> </a:t>
            </a:r>
            <a:r>
              <a:rPr lang="en-GB" dirty="0" err="1"/>
              <a:t>gyda</a:t>
            </a:r>
            <a:r>
              <a:rPr lang="en-GB" dirty="0"/>
              <a:t> NDNA (2025) </a:t>
            </a:r>
            <a:r>
              <a:rPr lang="en-GB" dirty="0" err="1"/>
              <a:t>wrth</a:t>
            </a:r>
            <a:r>
              <a:rPr lang="en-GB" dirty="0"/>
              <a:t> </a:t>
            </a:r>
            <a:r>
              <a:rPr lang="en-GB" dirty="0" err="1"/>
              <a:t>ddweud</a:t>
            </a:r>
            <a:r>
              <a:rPr lang="en-GB" dirty="0"/>
              <a:t> taw </a:t>
            </a:r>
            <a:r>
              <a:rPr lang="en-GB" dirty="0" err="1"/>
              <a:t>bonws</a:t>
            </a:r>
            <a:r>
              <a:rPr lang="en-GB" dirty="0"/>
              <a:t> </a:t>
            </a:r>
            <a:r>
              <a:rPr lang="en-GB" dirty="0" err="1"/>
              <a:t>pellach</a:t>
            </a:r>
            <a:r>
              <a:rPr lang="en-GB" dirty="0"/>
              <a:t> o’r </a:t>
            </a:r>
            <a:r>
              <a:rPr lang="en-GB" dirty="0" err="1"/>
              <a:t>gweithgaredd</a:t>
            </a:r>
            <a:r>
              <a:rPr lang="en-GB" dirty="0"/>
              <a:t> </a:t>
            </a:r>
            <a:r>
              <a:rPr lang="en-GB" dirty="0" err="1"/>
              <a:t>yma</a:t>
            </a:r>
            <a:r>
              <a:rPr lang="en-GB" dirty="0"/>
              <a:t> </a:t>
            </a:r>
            <a:r>
              <a:rPr lang="en-GB" dirty="0" err="1"/>
              <a:t>yw’r</a:t>
            </a:r>
            <a:r>
              <a:rPr lang="en-GB" dirty="0"/>
              <a:t> </a:t>
            </a:r>
            <a:r>
              <a:rPr lang="en-GB" dirty="0" err="1"/>
              <a:t>cwlwm</a:t>
            </a:r>
            <a:r>
              <a:rPr lang="en-GB" dirty="0"/>
              <a:t> </a:t>
            </a:r>
            <a:r>
              <a:rPr lang="en-GB" dirty="0" err="1"/>
              <a:t>sy’n</a:t>
            </a:r>
            <a:r>
              <a:rPr lang="en-GB" dirty="0"/>
              <a:t> </a:t>
            </a:r>
            <a:r>
              <a:rPr lang="en-GB" dirty="0" err="1"/>
              <a:t>ffurfio</a:t>
            </a:r>
            <a:r>
              <a:rPr lang="en-GB" dirty="0"/>
              <a:t> </a:t>
            </a:r>
            <a:r>
              <a:rPr lang="en-GB" dirty="0" err="1"/>
              <a:t>rhwng</a:t>
            </a:r>
            <a:r>
              <a:rPr lang="en-GB" dirty="0"/>
              <a:t> y </a:t>
            </a:r>
            <a:r>
              <a:rPr lang="en-GB" dirty="0" err="1"/>
              <a:t>darllenydd</a:t>
            </a:r>
            <a:r>
              <a:rPr lang="en-GB" dirty="0"/>
              <a:t> a’r </a:t>
            </a:r>
            <a:r>
              <a:rPr lang="en-GB" dirty="0" err="1"/>
              <a:t>plentyn</a:t>
            </a:r>
            <a:r>
              <a:rPr lang="en-GB" dirty="0"/>
              <a:t>. A NDNA (2025) </a:t>
            </a:r>
            <a:r>
              <a:rPr lang="en-GB" dirty="0" err="1"/>
              <a:t>ymlaen</a:t>
            </a:r>
            <a:r>
              <a:rPr lang="en-GB" dirty="0"/>
              <a:t> i </a:t>
            </a:r>
            <a:r>
              <a:rPr lang="en-GB" dirty="0" err="1"/>
              <a:t>ddweud</a:t>
            </a:r>
            <a:r>
              <a:rPr lang="en-GB" dirty="0"/>
              <a:t> </a:t>
            </a:r>
            <a:r>
              <a:rPr lang="en-GB" dirty="0" err="1"/>
              <a:t>fod</a:t>
            </a:r>
            <a:r>
              <a:rPr lang="en-GB" dirty="0"/>
              <a:t> e’n </a:t>
            </a:r>
            <a:r>
              <a:rPr lang="en-GB" dirty="0" err="1"/>
              <a:t>cymorth</a:t>
            </a:r>
            <a:r>
              <a:rPr lang="en-GB" dirty="0"/>
              <a:t> i </a:t>
            </a:r>
            <a:r>
              <a:rPr lang="en-GB" dirty="0" err="1"/>
              <a:t>blant</a:t>
            </a:r>
            <a:r>
              <a:rPr lang="en-GB" dirty="0"/>
              <a:t> </a:t>
            </a:r>
            <a:r>
              <a:rPr lang="en-GB" dirty="0" err="1"/>
              <a:t>dysgu</a:t>
            </a:r>
            <a:r>
              <a:rPr lang="en-GB" dirty="0"/>
              <a:t> am eu </a:t>
            </a:r>
            <a:r>
              <a:rPr lang="en-GB" dirty="0" err="1"/>
              <a:t>diddordeb</a:t>
            </a:r>
            <a:r>
              <a:rPr lang="en-GB" dirty="0"/>
              <a:t> </a:t>
            </a:r>
            <a:r>
              <a:rPr lang="en-GB" dirty="0" err="1"/>
              <a:t>presennol</a:t>
            </a:r>
            <a:r>
              <a:rPr lang="en-GB" dirty="0"/>
              <a:t> </a:t>
            </a:r>
            <a:r>
              <a:rPr lang="en-GB" dirty="0" err="1"/>
              <a:t>neu</a:t>
            </a:r>
            <a:r>
              <a:rPr lang="en-GB" dirty="0"/>
              <a:t> eu </a:t>
            </a:r>
            <a:r>
              <a:rPr lang="en-GB" dirty="0" err="1"/>
              <a:t>hoff</a:t>
            </a:r>
            <a:r>
              <a:rPr lang="en-GB" dirty="0"/>
              <a:t> </a:t>
            </a:r>
            <a:r>
              <a:rPr lang="en-GB" dirty="0" err="1"/>
              <a:t>lyfr</a:t>
            </a:r>
            <a:r>
              <a:rPr lang="en-GB" dirty="0"/>
              <a:t>. </a:t>
            </a:r>
            <a:r>
              <a:rPr lang="en-GB" dirty="0" err="1"/>
              <a:t>Bydd</a:t>
            </a:r>
            <a:r>
              <a:rPr lang="en-GB" dirty="0"/>
              <a:t> y </a:t>
            </a:r>
            <a:r>
              <a:rPr lang="en-GB" dirty="0" err="1"/>
              <a:t>gweithgaredd</a:t>
            </a:r>
            <a:r>
              <a:rPr lang="en-GB" dirty="0"/>
              <a:t> </a:t>
            </a:r>
            <a:r>
              <a:rPr lang="en-GB" dirty="0" err="1"/>
              <a:t>yma</a:t>
            </a:r>
            <a:r>
              <a:rPr lang="en-GB" dirty="0"/>
              <a:t> </a:t>
            </a:r>
            <a:r>
              <a:rPr lang="en-GB" dirty="0" err="1"/>
              <a:t>yn</a:t>
            </a:r>
            <a:r>
              <a:rPr lang="en-GB" dirty="0"/>
              <a:t> </a:t>
            </a:r>
            <a:r>
              <a:rPr lang="en-GB" dirty="0" err="1"/>
              <a:t>cynnwys</a:t>
            </a:r>
            <a:r>
              <a:rPr lang="en-GB" dirty="0"/>
              <a:t> </a:t>
            </a:r>
            <a:r>
              <a:rPr lang="en-GB" dirty="0" err="1"/>
              <a:t>adnoddau</a:t>
            </a:r>
            <a:r>
              <a:rPr lang="en-GB" dirty="0"/>
              <a:t> </a:t>
            </a:r>
            <a:r>
              <a:rPr lang="en-GB" dirty="0" err="1"/>
              <a:t>fel</a:t>
            </a:r>
            <a:r>
              <a:rPr lang="en-GB" dirty="0"/>
              <a:t>, </a:t>
            </a:r>
            <a:r>
              <a:rPr lang="en-GB" dirty="0" err="1"/>
              <a:t>pypedau</a:t>
            </a:r>
            <a:r>
              <a:rPr lang="en-GB" dirty="0"/>
              <a:t>, </a:t>
            </a:r>
            <a:r>
              <a:rPr lang="en-GB" dirty="0" err="1"/>
              <a:t>mygydau</a:t>
            </a:r>
            <a:r>
              <a:rPr lang="en-GB" dirty="0"/>
              <a:t> </a:t>
            </a:r>
            <a:r>
              <a:rPr lang="en-GB" dirty="0" err="1"/>
              <a:t>neu</a:t>
            </a:r>
            <a:r>
              <a:rPr lang="en-GB" dirty="0"/>
              <a:t> </a:t>
            </a:r>
            <a:r>
              <a:rPr lang="en-GB" dirty="0" err="1"/>
              <a:t>deganau</a:t>
            </a:r>
            <a:r>
              <a:rPr lang="en-GB" dirty="0"/>
              <a:t> </a:t>
            </a:r>
            <a:r>
              <a:rPr lang="en-GB" dirty="0" err="1"/>
              <a:t>sydd</a:t>
            </a:r>
            <a:r>
              <a:rPr lang="en-GB" dirty="0"/>
              <a:t> </a:t>
            </a:r>
            <a:r>
              <a:rPr lang="en-GB" dirty="0" err="1"/>
              <a:t>yn</a:t>
            </a:r>
            <a:r>
              <a:rPr lang="en-GB" dirty="0"/>
              <a:t> </a:t>
            </a:r>
            <a:r>
              <a:rPr lang="en-GB" dirty="0" err="1"/>
              <a:t>adlewyrchu’r</a:t>
            </a:r>
            <a:r>
              <a:rPr lang="en-GB" dirty="0"/>
              <a:t> </a:t>
            </a:r>
            <a:r>
              <a:rPr lang="en-GB" dirty="0" err="1"/>
              <a:t>cymeriadau</a:t>
            </a:r>
            <a:r>
              <a:rPr lang="en-GB" dirty="0"/>
              <a:t> </a:t>
            </a:r>
            <a:r>
              <a:rPr lang="en-GB" dirty="0" err="1"/>
              <a:t>yn</a:t>
            </a:r>
            <a:r>
              <a:rPr lang="en-GB" dirty="0"/>
              <a:t> y </a:t>
            </a:r>
            <a:r>
              <a:rPr lang="en-GB" dirty="0" err="1"/>
              <a:t>stori</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95431641-3865-07B9-2DA0-55C772C95E8E}"/>
              </a:ext>
            </a:extLst>
          </p:cNvPr>
          <p:cNvSpPr>
            <a:spLocks noGrp="1"/>
          </p:cNvSpPr>
          <p:nvPr>
            <p:ph sz="half" idx="2"/>
          </p:nvPr>
        </p:nvSpPr>
        <p:spPr/>
        <p:txBody>
          <a:bodyPr>
            <a:normAutofit fontScale="55000" lnSpcReduction="20000"/>
          </a:bodyPr>
          <a:lstStyle/>
          <a:p>
            <a:r>
              <a:rPr lang="en-GB" sz="2800" dirty="0" err="1"/>
              <a:t>Sut</a:t>
            </a:r>
            <a:r>
              <a:rPr lang="en-GB" sz="2800" dirty="0"/>
              <a:t> </a:t>
            </a:r>
            <a:r>
              <a:rPr lang="en-GB" sz="2800" dirty="0" err="1"/>
              <a:t>ydy’r</a:t>
            </a:r>
            <a:r>
              <a:rPr lang="en-GB" sz="2800" dirty="0"/>
              <a:t> </a:t>
            </a:r>
            <a:r>
              <a:rPr lang="en-GB" sz="2800" dirty="0" err="1"/>
              <a:t>weithgaredd</a:t>
            </a:r>
            <a:r>
              <a:rPr lang="en-GB" sz="2800" dirty="0"/>
              <a:t> </a:t>
            </a:r>
            <a:r>
              <a:rPr lang="en-GB" sz="2800" dirty="0" err="1"/>
              <a:t>yma</a:t>
            </a:r>
            <a:r>
              <a:rPr lang="en-GB" sz="2800" dirty="0"/>
              <a:t> </a:t>
            </a:r>
            <a:r>
              <a:rPr lang="en-GB" sz="2800" dirty="0" err="1"/>
              <a:t>yn</a:t>
            </a:r>
            <a:r>
              <a:rPr lang="en-GB" sz="2800" dirty="0"/>
              <a:t> </a:t>
            </a:r>
            <a:r>
              <a:rPr lang="en-GB" sz="2800" dirty="0" err="1"/>
              <a:t>cynorthwyo</a:t>
            </a:r>
            <a:r>
              <a:rPr lang="en-GB" sz="2800" dirty="0"/>
              <a:t> </a:t>
            </a:r>
            <a:r>
              <a:rPr lang="en-GB" sz="2800" dirty="0" err="1"/>
              <a:t>plentyn</a:t>
            </a:r>
            <a:r>
              <a:rPr lang="en-GB" sz="2800" dirty="0"/>
              <a:t> </a:t>
            </a:r>
            <a:r>
              <a:rPr lang="en-GB" sz="2800" dirty="0" err="1"/>
              <a:t>yn</a:t>
            </a:r>
            <a:r>
              <a:rPr lang="en-GB" sz="2800" dirty="0"/>
              <a:t> y </a:t>
            </a:r>
            <a:r>
              <a:rPr lang="en-GB" sz="2800" dirty="0" err="1"/>
              <a:t>ddatblygiad</a:t>
            </a:r>
            <a:r>
              <a:rPr lang="en-GB" sz="2800" dirty="0"/>
              <a:t> </a:t>
            </a:r>
            <a:r>
              <a:rPr lang="en-GB" sz="2800" dirty="0" err="1"/>
              <a:t>yn</a:t>
            </a:r>
            <a:r>
              <a:rPr lang="en-GB" sz="2800" dirty="0"/>
              <a:t> y 1000 </a:t>
            </a:r>
            <a:r>
              <a:rPr lang="en-GB" sz="2800" dirty="0" err="1"/>
              <a:t>diwrnod</a:t>
            </a:r>
            <a:r>
              <a:rPr lang="en-GB" sz="2800" dirty="0"/>
              <a:t> </a:t>
            </a:r>
            <a:r>
              <a:rPr lang="en-GB" sz="2800" dirty="0" err="1"/>
              <a:t>cyntaf</a:t>
            </a:r>
            <a:r>
              <a:rPr lang="en-GB" sz="2800" dirty="0"/>
              <a:t>?</a:t>
            </a:r>
          </a:p>
          <a:p>
            <a:pPr marL="0" indent="0">
              <a:buNone/>
            </a:pPr>
            <a:r>
              <a:rPr lang="en-US" dirty="0" err="1"/>
              <a:t>Dywed</a:t>
            </a:r>
            <a:r>
              <a:rPr lang="en-US" dirty="0"/>
              <a:t> </a:t>
            </a:r>
            <a:r>
              <a:rPr lang="en-US" dirty="0" err="1"/>
              <a:t>Arnerich</a:t>
            </a:r>
            <a:r>
              <a:rPr lang="en-US" dirty="0"/>
              <a:t> (2018) </a:t>
            </a:r>
            <a:r>
              <a:rPr lang="en-US" dirty="0" err="1"/>
              <a:t>fod</a:t>
            </a:r>
            <a:r>
              <a:rPr lang="en-US" dirty="0"/>
              <a:t> </a:t>
            </a:r>
            <a:r>
              <a:rPr lang="en-US" dirty="0" err="1"/>
              <a:t>ystod</a:t>
            </a:r>
            <a:r>
              <a:rPr lang="en-US" dirty="0"/>
              <a:t> </a:t>
            </a:r>
            <a:r>
              <a:rPr lang="en-US" dirty="0" err="1"/>
              <a:t>enfawr</a:t>
            </a:r>
            <a:r>
              <a:rPr lang="en-US" dirty="0"/>
              <a:t> o </a:t>
            </a:r>
            <a:r>
              <a:rPr lang="en-US" dirty="0" err="1"/>
              <a:t>effeithiau</a:t>
            </a:r>
            <a:r>
              <a:rPr lang="en-US" dirty="0"/>
              <a:t> gall </a:t>
            </a:r>
            <a:r>
              <a:rPr lang="en-US" dirty="0" err="1"/>
              <a:t>darllen</a:t>
            </a:r>
            <a:r>
              <a:rPr lang="en-US" dirty="0"/>
              <a:t> </a:t>
            </a:r>
            <a:r>
              <a:rPr lang="en-US" dirty="0" err="1"/>
              <a:t>gyda</a:t>
            </a:r>
            <a:r>
              <a:rPr lang="en-US" dirty="0"/>
              <a:t> </a:t>
            </a:r>
            <a:r>
              <a:rPr lang="en-US" dirty="0" err="1"/>
              <a:t>phypedau</a:t>
            </a:r>
            <a:r>
              <a:rPr lang="en-US" dirty="0"/>
              <a:t> </a:t>
            </a:r>
            <a:r>
              <a:rPr lang="en-US" dirty="0" err="1"/>
              <a:t>cael</a:t>
            </a:r>
            <a:r>
              <a:rPr lang="en-US" dirty="0"/>
              <a:t> </a:t>
            </a:r>
            <a:r>
              <a:rPr lang="en-US" dirty="0" err="1"/>
              <a:t>ar</a:t>
            </a:r>
            <a:r>
              <a:rPr lang="en-US" dirty="0"/>
              <a:t> </a:t>
            </a:r>
            <a:r>
              <a:rPr lang="en-US" dirty="0" err="1"/>
              <a:t>ddatblygiad</a:t>
            </a:r>
            <a:r>
              <a:rPr lang="en-US" dirty="0"/>
              <a:t> </a:t>
            </a:r>
            <a:r>
              <a:rPr lang="en-US" dirty="0" err="1"/>
              <a:t>emosiynol</a:t>
            </a:r>
            <a:r>
              <a:rPr lang="en-US" dirty="0"/>
              <a:t> </a:t>
            </a:r>
            <a:r>
              <a:rPr lang="en-US" dirty="0" err="1"/>
              <a:t>plentyn</a:t>
            </a:r>
            <a:r>
              <a:rPr lang="en-US" dirty="0"/>
              <a:t> </a:t>
            </a:r>
            <a:r>
              <a:rPr lang="en-US" dirty="0" err="1"/>
              <a:t>yn</a:t>
            </a:r>
            <a:r>
              <a:rPr lang="en-US" dirty="0"/>
              <a:t> y 1000 </a:t>
            </a:r>
            <a:r>
              <a:rPr lang="en-US" dirty="0" err="1"/>
              <a:t>diwrnod</a:t>
            </a:r>
            <a:r>
              <a:rPr lang="en-US" dirty="0"/>
              <a:t> </a:t>
            </a:r>
            <a:r>
              <a:rPr lang="en-US" dirty="0" err="1"/>
              <a:t>cyntaf</a:t>
            </a:r>
            <a:r>
              <a:rPr lang="en-US" dirty="0"/>
              <a:t>. Mae </a:t>
            </a:r>
            <a:r>
              <a:rPr lang="en-US" dirty="0" err="1"/>
              <a:t>modd</a:t>
            </a:r>
            <a:r>
              <a:rPr lang="en-US" dirty="0"/>
              <a:t> i’r </a:t>
            </a:r>
            <a:r>
              <a:rPr lang="en-US" dirty="0" err="1"/>
              <a:t>plentyn</a:t>
            </a:r>
            <a:r>
              <a:rPr lang="en-US" dirty="0"/>
              <a:t> </a:t>
            </a:r>
            <a:r>
              <a:rPr lang="en-US" dirty="0" err="1"/>
              <a:t>defnyddio’r</a:t>
            </a:r>
            <a:r>
              <a:rPr lang="en-US" dirty="0"/>
              <a:t> </a:t>
            </a:r>
            <a:r>
              <a:rPr lang="en-US" dirty="0" err="1"/>
              <a:t>pypedau</a:t>
            </a:r>
            <a:r>
              <a:rPr lang="en-US" dirty="0"/>
              <a:t> i </a:t>
            </a:r>
            <a:r>
              <a:rPr lang="en-US" dirty="0" err="1"/>
              <a:t>ymarfer</a:t>
            </a:r>
            <a:r>
              <a:rPr lang="en-US" dirty="0"/>
              <a:t> </a:t>
            </a:r>
            <a:r>
              <a:rPr lang="en-US" dirty="0" err="1"/>
              <a:t>strategaethau</a:t>
            </a:r>
            <a:r>
              <a:rPr lang="en-US" dirty="0"/>
              <a:t> a </a:t>
            </a:r>
            <a:r>
              <a:rPr lang="en-US" dirty="0" err="1"/>
              <a:t>syniadau</a:t>
            </a:r>
            <a:r>
              <a:rPr lang="en-US" dirty="0"/>
              <a:t> </a:t>
            </a:r>
            <a:r>
              <a:rPr lang="en-US" dirty="0" err="1"/>
              <a:t>nad</a:t>
            </a:r>
            <a:r>
              <a:rPr lang="en-US" dirty="0"/>
              <a:t> </a:t>
            </a:r>
            <a:r>
              <a:rPr lang="en-US" dirty="0" err="1"/>
              <a:t>ydyn</a:t>
            </a:r>
            <a:r>
              <a:rPr lang="en-US" dirty="0"/>
              <a:t> </a:t>
            </a:r>
            <a:r>
              <a:rPr lang="en-US" dirty="0" err="1"/>
              <a:t>nhw’n</a:t>
            </a:r>
            <a:r>
              <a:rPr lang="en-US" dirty="0"/>
              <a:t> </a:t>
            </a:r>
            <a:r>
              <a:rPr lang="en-US" dirty="0" err="1"/>
              <a:t>teimlo’n</a:t>
            </a:r>
            <a:r>
              <a:rPr lang="en-US" dirty="0"/>
              <a:t> </a:t>
            </a:r>
            <a:r>
              <a:rPr lang="en-US" dirty="0" err="1"/>
              <a:t>barod</a:t>
            </a:r>
            <a:r>
              <a:rPr lang="en-US" dirty="0"/>
              <a:t> i </a:t>
            </a:r>
            <a:r>
              <a:rPr lang="en-US" dirty="0" err="1"/>
              <a:t>roi</a:t>
            </a:r>
            <a:r>
              <a:rPr lang="en-US" dirty="0"/>
              <a:t> </a:t>
            </a:r>
            <a:r>
              <a:rPr lang="en-US" dirty="0" err="1"/>
              <a:t>cynnig</a:t>
            </a:r>
            <a:r>
              <a:rPr lang="en-US" dirty="0"/>
              <a:t>  </a:t>
            </a:r>
            <a:r>
              <a:rPr lang="en-US" dirty="0" err="1"/>
              <a:t>ar</a:t>
            </a:r>
            <a:r>
              <a:rPr lang="en-US" dirty="0"/>
              <a:t> </a:t>
            </a:r>
            <a:r>
              <a:rPr lang="en-US" dirty="0" err="1"/>
              <a:t>yn</a:t>
            </a:r>
            <a:r>
              <a:rPr lang="en-US" dirty="0"/>
              <a:t> y </a:t>
            </a:r>
            <a:r>
              <a:rPr lang="en-US" dirty="0" err="1"/>
              <a:t>byd</a:t>
            </a:r>
            <a:r>
              <a:rPr lang="en-US" dirty="0"/>
              <a:t> go </a:t>
            </a:r>
            <a:r>
              <a:rPr lang="en-US" dirty="0" err="1"/>
              <a:t>iawn</a:t>
            </a:r>
            <a:r>
              <a:rPr lang="en-US" dirty="0"/>
              <a:t>. Yn </a:t>
            </a:r>
            <a:r>
              <a:rPr lang="en-US" dirty="0" err="1"/>
              <a:t>ôl</a:t>
            </a:r>
            <a:r>
              <a:rPr lang="en-US" dirty="0"/>
              <a:t> </a:t>
            </a:r>
            <a:r>
              <a:rPr lang="en-US" dirty="0" err="1"/>
              <a:t>Arnerich</a:t>
            </a:r>
            <a:r>
              <a:rPr lang="en-US" dirty="0"/>
              <a:t> (2018) </a:t>
            </a:r>
            <a:r>
              <a:rPr lang="en-US" dirty="0" err="1"/>
              <a:t>mae</a:t>
            </a:r>
            <a:r>
              <a:rPr lang="en-US" dirty="0"/>
              <a:t> </a:t>
            </a:r>
            <a:r>
              <a:rPr lang="en-US" dirty="0" err="1"/>
              <a:t>defnyddio</a:t>
            </a:r>
            <a:r>
              <a:rPr lang="en-US" dirty="0"/>
              <a:t> </a:t>
            </a:r>
            <a:r>
              <a:rPr lang="en-US" dirty="0" err="1"/>
              <a:t>pypedau</a:t>
            </a:r>
            <a:r>
              <a:rPr lang="en-US" dirty="0"/>
              <a:t> </a:t>
            </a:r>
            <a:r>
              <a:rPr lang="en-US" dirty="0" err="1"/>
              <a:t>wrth</a:t>
            </a:r>
            <a:r>
              <a:rPr lang="en-US" dirty="0"/>
              <a:t> </a:t>
            </a:r>
            <a:r>
              <a:rPr lang="en-US" dirty="0" err="1"/>
              <a:t>ddarllen</a:t>
            </a:r>
            <a:r>
              <a:rPr lang="en-US" dirty="0"/>
              <a:t> </a:t>
            </a:r>
            <a:r>
              <a:rPr lang="en-US" dirty="0" err="1"/>
              <a:t>yn</a:t>
            </a:r>
            <a:r>
              <a:rPr lang="en-US" dirty="0"/>
              <a:t> </a:t>
            </a:r>
            <a:r>
              <a:rPr lang="en-US" dirty="0" err="1"/>
              <a:t>ffordd</a:t>
            </a:r>
            <a:r>
              <a:rPr lang="en-US" dirty="0"/>
              <a:t> </a:t>
            </a:r>
            <a:r>
              <a:rPr lang="en-US" dirty="0" err="1"/>
              <a:t>wych</a:t>
            </a:r>
            <a:r>
              <a:rPr lang="en-US" dirty="0"/>
              <a:t> o </a:t>
            </a:r>
            <a:r>
              <a:rPr lang="en-US" dirty="0" err="1"/>
              <a:t>archwilio</a:t>
            </a:r>
            <a:r>
              <a:rPr lang="en-US" dirty="0"/>
              <a:t> </a:t>
            </a:r>
            <a:r>
              <a:rPr lang="en-US" dirty="0" err="1"/>
              <a:t>gwahanol</a:t>
            </a:r>
            <a:r>
              <a:rPr lang="en-US" dirty="0"/>
              <a:t> </a:t>
            </a:r>
            <a:r>
              <a:rPr lang="en-US" dirty="0" err="1"/>
              <a:t>fathau</a:t>
            </a:r>
            <a:r>
              <a:rPr lang="en-US" dirty="0"/>
              <a:t> o </a:t>
            </a:r>
            <a:r>
              <a:rPr lang="en-US" dirty="0" err="1"/>
              <a:t>ryngweithio</a:t>
            </a:r>
            <a:r>
              <a:rPr lang="en-US" dirty="0"/>
              <a:t>. Mae </a:t>
            </a:r>
            <a:r>
              <a:rPr lang="en-US" dirty="0" err="1"/>
              <a:t>hyn</a:t>
            </a:r>
            <a:r>
              <a:rPr lang="en-US" dirty="0"/>
              <a:t> </a:t>
            </a:r>
            <a:r>
              <a:rPr lang="en-US" dirty="0" err="1"/>
              <a:t>hefyd</a:t>
            </a:r>
            <a:r>
              <a:rPr lang="en-US" dirty="0"/>
              <a:t> </a:t>
            </a:r>
            <a:r>
              <a:rPr lang="en-US" dirty="0" err="1"/>
              <a:t>yn</a:t>
            </a:r>
            <a:r>
              <a:rPr lang="en-US" dirty="0"/>
              <a:t> </a:t>
            </a:r>
            <a:r>
              <a:rPr lang="en-US" dirty="0" err="1"/>
              <a:t>wych</a:t>
            </a:r>
            <a:r>
              <a:rPr lang="en-US" dirty="0"/>
              <a:t> </a:t>
            </a:r>
            <a:r>
              <a:rPr lang="en-US" dirty="0" err="1"/>
              <a:t>ar</a:t>
            </a:r>
            <a:r>
              <a:rPr lang="en-US" dirty="0"/>
              <a:t> </a:t>
            </a:r>
            <a:r>
              <a:rPr lang="en-US" dirty="0" err="1"/>
              <a:t>gyfer</a:t>
            </a:r>
            <a:r>
              <a:rPr lang="en-US" dirty="0"/>
              <a:t> </a:t>
            </a:r>
            <a:r>
              <a:rPr lang="en-US" dirty="0" err="1"/>
              <a:t>datblygu</a:t>
            </a:r>
            <a:r>
              <a:rPr lang="en-US" dirty="0"/>
              <a:t> </a:t>
            </a:r>
            <a:r>
              <a:rPr lang="en-US" dirty="0" err="1"/>
              <a:t>empathi</a:t>
            </a:r>
            <a:r>
              <a:rPr lang="en-US" dirty="0"/>
              <a:t>. Gall </a:t>
            </a:r>
            <a:r>
              <a:rPr lang="en-US" dirty="0" err="1"/>
              <a:t>pyped</a:t>
            </a:r>
            <a:r>
              <a:rPr lang="en-US" dirty="0"/>
              <a:t> </a:t>
            </a:r>
            <a:r>
              <a:rPr lang="en-US" dirty="0" err="1"/>
              <a:t>gael</a:t>
            </a:r>
            <a:r>
              <a:rPr lang="en-US" dirty="0"/>
              <a:t> </a:t>
            </a:r>
            <a:r>
              <a:rPr lang="en-US" dirty="0" err="1"/>
              <a:t>ystod</a:t>
            </a:r>
            <a:r>
              <a:rPr lang="en-US" dirty="0"/>
              <a:t> </a:t>
            </a:r>
            <a:r>
              <a:rPr lang="en-US" dirty="0" err="1"/>
              <a:t>eang</a:t>
            </a:r>
            <a:r>
              <a:rPr lang="en-US" dirty="0"/>
              <a:t> o </a:t>
            </a:r>
            <a:r>
              <a:rPr lang="en-US" dirty="0" err="1"/>
              <a:t>emosiynau</a:t>
            </a:r>
            <a:r>
              <a:rPr lang="en-US" dirty="0"/>
              <a:t> a gall plant </a:t>
            </a:r>
            <a:r>
              <a:rPr lang="en-US" dirty="0" err="1"/>
              <a:t>ddysgu</a:t>
            </a:r>
            <a:r>
              <a:rPr lang="en-US" dirty="0"/>
              <a:t> </a:t>
            </a:r>
            <a:r>
              <a:rPr lang="en-US" dirty="0" err="1"/>
              <a:t>sut</a:t>
            </a:r>
            <a:r>
              <a:rPr lang="en-US" dirty="0"/>
              <a:t> i </a:t>
            </a:r>
            <a:r>
              <a:rPr lang="en-US" dirty="0" err="1"/>
              <a:t>ddelio</a:t>
            </a:r>
            <a:r>
              <a:rPr lang="en-US" dirty="0"/>
              <a:t> a’u </a:t>
            </a:r>
            <a:r>
              <a:rPr lang="en-US" dirty="0" err="1"/>
              <a:t>hemosiynau</a:t>
            </a:r>
            <a:r>
              <a:rPr lang="en-US" dirty="0"/>
              <a:t> eu </a:t>
            </a:r>
            <a:r>
              <a:rPr lang="en-US" dirty="0" err="1"/>
              <a:t>hunain</a:t>
            </a:r>
            <a:r>
              <a:rPr lang="en-US" dirty="0"/>
              <a:t> </a:t>
            </a:r>
            <a:r>
              <a:rPr lang="en-US" dirty="0" err="1"/>
              <a:t>trwy</a:t>
            </a:r>
            <a:r>
              <a:rPr lang="en-US" dirty="0"/>
              <a:t> </a:t>
            </a:r>
            <a:r>
              <a:rPr lang="en-US" dirty="0" err="1"/>
              <a:t>gysuro’r</a:t>
            </a:r>
            <a:r>
              <a:rPr lang="en-US" dirty="0"/>
              <a:t> </a:t>
            </a:r>
            <a:r>
              <a:rPr lang="en-US" dirty="0" err="1"/>
              <a:t>pypedau</a:t>
            </a:r>
            <a:r>
              <a:rPr lang="en-US" dirty="0"/>
              <a:t>. </a:t>
            </a:r>
            <a:r>
              <a:rPr lang="en-US" dirty="0" err="1"/>
              <a:t>Dywed</a:t>
            </a:r>
            <a:r>
              <a:rPr lang="en-US" dirty="0"/>
              <a:t> yr </a:t>
            </a:r>
            <a:r>
              <a:rPr lang="en-US" dirty="0" err="1"/>
              <a:t>awdur</a:t>
            </a:r>
            <a:r>
              <a:rPr lang="en-US" dirty="0"/>
              <a:t>, gall </a:t>
            </a:r>
            <a:r>
              <a:rPr lang="en-US" dirty="0" err="1"/>
              <a:t>hyn</a:t>
            </a:r>
            <a:r>
              <a:rPr lang="en-US" dirty="0"/>
              <a:t> </a:t>
            </a:r>
            <a:r>
              <a:rPr lang="en-US" dirty="0" err="1"/>
              <a:t>hefyd</a:t>
            </a:r>
            <a:r>
              <a:rPr lang="en-US" dirty="0"/>
              <a:t> </a:t>
            </a:r>
            <a:r>
              <a:rPr lang="en-US" dirty="0" err="1"/>
              <a:t>dysgu’r</a:t>
            </a:r>
            <a:r>
              <a:rPr lang="en-US" dirty="0"/>
              <a:t> </a:t>
            </a:r>
            <a:r>
              <a:rPr lang="en-US" dirty="0" err="1"/>
              <a:t>plentyn</a:t>
            </a:r>
            <a:r>
              <a:rPr lang="en-US" dirty="0"/>
              <a:t> i </a:t>
            </a:r>
            <a:r>
              <a:rPr lang="en-US" dirty="0" err="1"/>
              <a:t>adnabod</a:t>
            </a:r>
            <a:r>
              <a:rPr lang="en-US" dirty="0"/>
              <a:t> a </a:t>
            </a:r>
            <a:r>
              <a:rPr lang="en-US" dirty="0" err="1"/>
              <a:t>chefnogi</a:t>
            </a:r>
            <a:r>
              <a:rPr lang="en-US" dirty="0"/>
              <a:t> plant </a:t>
            </a:r>
            <a:r>
              <a:rPr lang="en-US" dirty="0" err="1"/>
              <a:t>eraill</a:t>
            </a:r>
            <a:r>
              <a:rPr lang="en-US" dirty="0"/>
              <a:t> </a:t>
            </a:r>
            <a:r>
              <a:rPr lang="en-US" dirty="0" err="1"/>
              <a:t>gyda’i</a:t>
            </a:r>
            <a:r>
              <a:rPr lang="en-US" dirty="0"/>
              <a:t> </a:t>
            </a:r>
            <a:r>
              <a:rPr lang="en-US" dirty="0" err="1"/>
              <a:t>hemosiynau</a:t>
            </a:r>
            <a:r>
              <a:rPr lang="en-US" dirty="0"/>
              <a:t>. Mae’n </a:t>
            </a:r>
            <a:r>
              <a:rPr lang="en-US" dirty="0" err="1"/>
              <a:t>rhoi’r</a:t>
            </a:r>
            <a:r>
              <a:rPr lang="en-US" dirty="0"/>
              <a:t> </a:t>
            </a:r>
            <a:r>
              <a:rPr lang="en-US" dirty="0" err="1"/>
              <a:t>cyfle</a:t>
            </a:r>
            <a:r>
              <a:rPr lang="en-US" dirty="0"/>
              <a:t> i’r plant </a:t>
            </a:r>
            <a:r>
              <a:rPr lang="en-US" dirty="0" err="1"/>
              <a:t>archwilio</a:t>
            </a:r>
            <a:r>
              <a:rPr lang="en-US" dirty="0"/>
              <a:t> </a:t>
            </a:r>
            <a:r>
              <a:rPr lang="en-US" dirty="0" err="1"/>
              <a:t>personoliaethau</a:t>
            </a:r>
            <a:r>
              <a:rPr lang="en-US" dirty="0"/>
              <a:t> </a:t>
            </a:r>
            <a:r>
              <a:rPr lang="en-US" dirty="0" err="1"/>
              <a:t>newydd</a:t>
            </a:r>
            <a:r>
              <a:rPr lang="en-US" dirty="0"/>
              <a:t>, </a:t>
            </a:r>
            <a:r>
              <a:rPr lang="en-US" dirty="0" err="1"/>
              <a:t>syniadau</a:t>
            </a:r>
            <a:r>
              <a:rPr lang="en-US" dirty="0"/>
              <a:t> </a:t>
            </a:r>
            <a:r>
              <a:rPr lang="en-US" dirty="0" err="1"/>
              <a:t>newydd</a:t>
            </a:r>
            <a:r>
              <a:rPr lang="en-US" dirty="0"/>
              <a:t> a </a:t>
            </a:r>
            <a:r>
              <a:rPr lang="en-US" dirty="0" err="1"/>
              <a:t>datblygu</a:t>
            </a:r>
            <a:r>
              <a:rPr lang="en-US" dirty="0"/>
              <a:t> eu </a:t>
            </a:r>
            <a:r>
              <a:rPr lang="en-US" dirty="0" err="1"/>
              <a:t>dychymyg</a:t>
            </a:r>
            <a:r>
              <a:rPr lang="en-US" dirty="0"/>
              <a:t> </a:t>
            </a:r>
            <a:r>
              <a:rPr lang="en-US" dirty="0" err="1"/>
              <a:t>creadigol</a:t>
            </a:r>
            <a:r>
              <a:rPr lang="en-US" dirty="0"/>
              <a:t> </a:t>
            </a:r>
            <a:r>
              <a:rPr lang="en-US" dirty="0" err="1"/>
              <a:t>wrth</a:t>
            </a:r>
            <a:r>
              <a:rPr lang="en-US" dirty="0"/>
              <a:t> </a:t>
            </a:r>
            <a:r>
              <a:rPr lang="en-US" dirty="0" err="1"/>
              <a:t>chwarae</a:t>
            </a:r>
            <a:r>
              <a:rPr lang="en-US" dirty="0"/>
              <a:t> </a:t>
            </a:r>
            <a:r>
              <a:rPr lang="en-US" dirty="0" err="1"/>
              <a:t>rôl</a:t>
            </a:r>
            <a:r>
              <a:rPr lang="en-US" dirty="0"/>
              <a:t> y </a:t>
            </a:r>
            <a:r>
              <a:rPr lang="en-US" dirty="0" err="1"/>
              <a:t>cymeriadau</a:t>
            </a:r>
            <a:r>
              <a:rPr lang="en-US" dirty="0"/>
              <a:t> </a:t>
            </a:r>
            <a:r>
              <a:rPr lang="en-US" dirty="0" err="1"/>
              <a:t>stori</a:t>
            </a:r>
            <a:r>
              <a:rPr lang="en-US" dirty="0"/>
              <a:t>. </a:t>
            </a:r>
            <a:r>
              <a:rPr lang="en-US" dirty="0" err="1"/>
              <a:t>Dywed</a:t>
            </a:r>
            <a:r>
              <a:rPr lang="en-US" dirty="0"/>
              <a:t> </a:t>
            </a:r>
            <a:r>
              <a:rPr lang="en-US" dirty="0" err="1"/>
              <a:t>Arnerich</a:t>
            </a:r>
            <a:r>
              <a:rPr lang="en-US" dirty="0"/>
              <a:t> (2018) pan </a:t>
            </a:r>
            <a:r>
              <a:rPr lang="en-US" dirty="0" err="1"/>
              <a:t>fydd</a:t>
            </a:r>
            <a:r>
              <a:rPr lang="en-US" dirty="0"/>
              <a:t> plant </a:t>
            </a:r>
            <a:r>
              <a:rPr lang="en-US" dirty="0" err="1"/>
              <a:t>yn</a:t>
            </a:r>
            <a:r>
              <a:rPr lang="en-US" dirty="0"/>
              <a:t> </a:t>
            </a:r>
            <a:r>
              <a:rPr lang="en-US" dirty="0" err="1"/>
              <a:t>chwarae</a:t>
            </a:r>
            <a:r>
              <a:rPr lang="en-US" dirty="0"/>
              <a:t> </a:t>
            </a:r>
            <a:r>
              <a:rPr lang="en-US" dirty="0" err="1"/>
              <a:t>gyda’r</a:t>
            </a:r>
            <a:r>
              <a:rPr lang="en-US" dirty="0"/>
              <a:t> </a:t>
            </a:r>
            <a:r>
              <a:rPr lang="en-US" dirty="0" err="1"/>
              <a:t>pypedau</a:t>
            </a:r>
            <a:r>
              <a:rPr lang="en-US" dirty="0"/>
              <a:t> </a:t>
            </a:r>
            <a:r>
              <a:rPr lang="en-US" dirty="0" err="1"/>
              <a:t>yn</a:t>
            </a:r>
            <a:r>
              <a:rPr lang="en-US" dirty="0"/>
              <a:t> </a:t>
            </a:r>
            <a:r>
              <a:rPr lang="en-US" dirty="0" err="1"/>
              <a:t>ystod</a:t>
            </a:r>
            <a:r>
              <a:rPr lang="en-US" dirty="0"/>
              <a:t> </a:t>
            </a:r>
            <a:r>
              <a:rPr lang="en-US" dirty="0" err="1"/>
              <a:t>stori</a:t>
            </a:r>
            <a:r>
              <a:rPr lang="en-US" dirty="0"/>
              <a:t> eu </a:t>
            </a:r>
            <a:r>
              <a:rPr lang="en-US" dirty="0" err="1"/>
              <a:t>hunain</a:t>
            </a:r>
            <a:r>
              <a:rPr lang="en-US" dirty="0"/>
              <a:t>, </a:t>
            </a:r>
            <a:r>
              <a:rPr lang="en-US" dirty="0" err="1"/>
              <a:t>maen</a:t>
            </a:r>
            <a:r>
              <a:rPr lang="en-US" dirty="0"/>
              <a:t> </a:t>
            </a:r>
            <a:r>
              <a:rPr lang="en-US" dirty="0" err="1"/>
              <a:t>nhw</a:t>
            </a:r>
            <a:r>
              <a:rPr lang="en-US" dirty="0"/>
              <a:t> </a:t>
            </a:r>
            <a:r>
              <a:rPr lang="en-US" dirty="0" err="1"/>
              <a:t>hefyd</a:t>
            </a:r>
            <a:r>
              <a:rPr lang="en-US" dirty="0"/>
              <a:t> </a:t>
            </a:r>
            <a:r>
              <a:rPr lang="en-US" dirty="0" err="1"/>
              <a:t>yn</a:t>
            </a:r>
            <a:r>
              <a:rPr lang="en-US" dirty="0"/>
              <a:t> </a:t>
            </a:r>
            <a:r>
              <a:rPr lang="en-US" dirty="0" err="1"/>
              <a:t>datblygu</a:t>
            </a:r>
            <a:r>
              <a:rPr lang="en-US" dirty="0"/>
              <a:t> </a:t>
            </a:r>
            <a:r>
              <a:rPr lang="en-US" dirty="0" err="1"/>
              <a:t>rhai</a:t>
            </a:r>
            <a:r>
              <a:rPr lang="en-US" dirty="0"/>
              <a:t> </a:t>
            </a:r>
            <a:r>
              <a:rPr lang="en-US" dirty="0" err="1"/>
              <a:t>sgiliau</a:t>
            </a:r>
            <a:r>
              <a:rPr lang="en-US" dirty="0"/>
              <a:t> </a:t>
            </a:r>
            <a:r>
              <a:rPr lang="en-US" dirty="0" err="1"/>
              <a:t>echddygol</a:t>
            </a:r>
            <a:r>
              <a:rPr lang="en-US" dirty="0"/>
              <a:t> </a:t>
            </a:r>
            <a:r>
              <a:rPr lang="en-US" dirty="0" err="1"/>
              <a:t>allweddol</a:t>
            </a:r>
            <a:r>
              <a:rPr lang="en-US" dirty="0"/>
              <a:t>. Mae </a:t>
            </a:r>
            <a:r>
              <a:rPr lang="en-US" dirty="0" err="1"/>
              <a:t>modd</a:t>
            </a:r>
            <a:r>
              <a:rPr lang="en-US" dirty="0"/>
              <a:t> i </a:t>
            </a:r>
            <a:r>
              <a:rPr lang="en-US" dirty="0" err="1"/>
              <a:t>blentyn</a:t>
            </a:r>
            <a:r>
              <a:rPr lang="en-US" dirty="0"/>
              <a:t> </a:t>
            </a:r>
            <a:r>
              <a:rPr lang="en-US" dirty="0" err="1"/>
              <a:t>gweithio</a:t>
            </a:r>
            <a:r>
              <a:rPr lang="en-US" dirty="0"/>
              <a:t> </a:t>
            </a:r>
            <a:r>
              <a:rPr lang="en-US" dirty="0" err="1"/>
              <a:t>allan</a:t>
            </a:r>
            <a:r>
              <a:rPr lang="en-US" dirty="0"/>
              <a:t> </a:t>
            </a:r>
            <a:r>
              <a:rPr lang="en-US" dirty="0" err="1"/>
              <a:t>sut</a:t>
            </a:r>
            <a:r>
              <a:rPr lang="en-US" dirty="0"/>
              <a:t> i </a:t>
            </a:r>
            <a:r>
              <a:rPr lang="en-US" dirty="0" err="1"/>
              <a:t>symud</a:t>
            </a:r>
            <a:r>
              <a:rPr lang="en-US" dirty="0"/>
              <a:t> eu </a:t>
            </a:r>
            <a:r>
              <a:rPr lang="en-US" dirty="0" err="1"/>
              <a:t>dwylo</a:t>
            </a:r>
            <a:r>
              <a:rPr lang="en-US" dirty="0"/>
              <a:t> i </a:t>
            </a:r>
            <a:r>
              <a:rPr lang="en-US" dirty="0" err="1"/>
              <a:t>gael</a:t>
            </a:r>
            <a:r>
              <a:rPr lang="en-US" dirty="0"/>
              <a:t> y </a:t>
            </a:r>
            <a:r>
              <a:rPr lang="en-US" dirty="0" err="1"/>
              <a:t>pypedau</a:t>
            </a:r>
            <a:r>
              <a:rPr lang="en-US" dirty="0"/>
              <a:t> i </a:t>
            </a:r>
            <a:r>
              <a:rPr lang="en-US" dirty="0" err="1"/>
              <a:t>symud</a:t>
            </a:r>
            <a:r>
              <a:rPr lang="en-US" dirty="0"/>
              <a:t>. </a:t>
            </a:r>
            <a:endParaRPr lang="en-GB" dirty="0"/>
          </a:p>
          <a:p>
            <a:pPr marL="0" indent="0">
              <a:buNone/>
            </a:pPr>
            <a:r>
              <a:rPr lang="en-US" dirty="0"/>
              <a:t>Yn </a:t>
            </a:r>
            <a:r>
              <a:rPr lang="en-US" dirty="0" err="1"/>
              <a:t>ôl</a:t>
            </a:r>
            <a:r>
              <a:rPr lang="en-US" dirty="0"/>
              <a:t> Frank (2018) </a:t>
            </a:r>
            <a:r>
              <a:rPr lang="en-US" dirty="0" err="1"/>
              <a:t>mae</a:t>
            </a:r>
            <a:r>
              <a:rPr lang="en-US" dirty="0"/>
              <a:t> </a:t>
            </a:r>
            <a:r>
              <a:rPr lang="en-US" dirty="0" err="1"/>
              <a:t>yna</a:t>
            </a:r>
            <a:r>
              <a:rPr lang="en-US" dirty="0"/>
              <a:t> </a:t>
            </a:r>
            <a:r>
              <a:rPr lang="en-US" dirty="0" err="1"/>
              <a:t>dystiolaeth</a:t>
            </a:r>
            <a:r>
              <a:rPr lang="en-US" dirty="0"/>
              <a:t> </a:t>
            </a:r>
            <a:r>
              <a:rPr lang="en-US" dirty="0" err="1"/>
              <a:t>aruthrol</a:t>
            </a:r>
            <a:r>
              <a:rPr lang="en-US" dirty="0"/>
              <a:t> </a:t>
            </a:r>
            <a:r>
              <a:rPr lang="en-US" dirty="0" err="1"/>
              <a:t>yn</a:t>
            </a:r>
            <a:r>
              <a:rPr lang="en-US" dirty="0"/>
              <a:t> </a:t>
            </a:r>
            <a:r>
              <a:rPr lang="en-US" dirty="0" err="1"/>
              <a:t>dangos</a:t>
            </a:r>
            <a:r>
              <a:rPr lang="en-US" dirty="0"/>
              <a:t> </a:t>
            </a:r>
            <a:r>
              <a:rPr lang="en-US" dirty="0" err="1"/>
              <a:t>wrth</a:t>
            </a:r>
            <a:r>
              <a:rPr lang="en-US" dirty="0"/>
              <a:t> </a:t>
            </a:r>
            <a:r>
              <a:rPr lang="en-US" dirty="0" err="1"/>
              <a:t>ddarllen</a:t>
            </a:r>
            <a:r>
              <a:rPr lang="en-US" dirty="0"/>
              <a:t> </a:t>
            </a:r>
            <a:r>
              <a:rPr lang="en-US" dirty="0" err="1"/>
              <a:t>gydag</a:t>
            </a:r>
            <a:r>
              <a:rPr lang="en-US" dirty="0"/>
              <a:t> </a:t>
            </a:r>
            <a:r>
              <a:rPr lang="en-US" dirty="0" err="1"/>
              <a:t>adnoddau</a:t>
            </a:r>
            <a:r>
              <a:rPr lang="en-US" dirty="0"/>
              <a:t> </a:t>
            </a:r>
            <a:r>
              <a:rPr lang="en-US" dirty="0" err="1"/>
              <a:t>yn</a:t>
            </a:r>
            <a:r>
              <a:rPr lang="en-US" dirty="0"/>
              <a:t> y 1000 </a:t>
            </a:r>
            <a:r>
              <a:rPr lang="en-US" dirty="0" err="1"/>
              <a:t>diwrnod</a:t>
            </a:r>
            <a:r>
              <a:rPr lang="en-US" dirty="0"/>
              <a:t> </a:t>
            </a:r>
            <a:r>
              <a:rPr lang="en-US" dirty="0" err="1"/>
              <a:t>cyntaf</a:t>
            </a:r>
            <a:r>
              <a:rPr lang="en-US" dirty="0"/>
              <a:t> o </a:t>
            </a:r>
            <a:r>
              <a:rPr lang="en-US" dirty="0" err="1"/>
              <a:t>fywyd</a:t>
            </a:r>
            <a:r>
              <a:rPr lang="en-US" dirty="0"/>
              <a:t> </a:t>
            </a:r>
            <a:r>
              <a:rPr lang="en-US" dirty="0" err="1"/>
              <a:t>plentyn</a:t>
            </a:r>
            <a:r>
              <a:rPr lang="en-US" dirty="0"/>
              <a:t> </a:t>
            </a:r>
            <a:r>
              <a:rPr lang="en-US" dirty="0" err="1"/>
              <a:t>yn</a:t>
            </a:r>
            <a:r>
              <a:rPr lang="en-US" dirty="0"/>
              <a:t> </a:t>
            </a:r>
            <a:r>
              <a:rPr lang="en-US" dirty="0" err="1"/>
              <a:t>hollbwysig</a:t>
            </a:r>
            <a:r>
              <a:rPr lang="en-US" dirty="0"/>
              <a:t> </a:t>
            </a:r>
            <a:r>
              <a:rPr lang="en-US" dirty="0" err="1"/>
              <a:t>ar</a:t>
            </a:r>
            <a:r>
              <a:rPr lang="en-US" dirty="0"/>
              <a:t> </a:t>
            </a:r>
            <a:r>
              <a:rPr lang="en-US" dirty="0" err="1"/>
              <a:t>gyfer</a:t>
            </a:r>
            <a:r>
              <a:rPr lang="en-US" dirty="0"/>
              <a:t> </a:t>
            </a:r>
            <a:r>
              <a:rPr lang="en-US" dirty="0" err="1"/>
              <a:t>datblygiad</a:t>
            </a:r>
            <a:r>
              <a:rPr lang="en-US" dirty="0"/>
              <a:t> yr </a:t>
            </a:r>
            <a:r>
              <a:rPr lang="en-US" dirty="0" err="1"/>
              <a:t>ymennydd</a:t>
            </a:r>
            <a:r>
              <a:rPr lang="en-US" dirty="0"/>
              <a:t>. </a:t>
            </a:r>
          </a:p>
        </p:txBody>
      </p:sp>
      <p:pic>
        <p:nvPicPr>
          <p:cNvPr id="10" name="Picture 9">
            <a:extLst>
              <a:ext uri="{FF2B5EF4-FFF2-40B4-BE49-F238E27FC236}">
                <a16:creationId xmlns:a16="http://schemas.microsoft.com/office/drawing/2014/main" id="{822AE9B3-B003-3569-EEF6-37A1512DD2B7}"/>
              </a:ext>
            </a:extLst>
          </p:cNvPr>
          <p:cNvPicPr>
            <a:picLocks noChangeAspect="1"/>
          </p:cNvPicPr>
          <p:nvPr/>
        </p:nvPicPr>
        <p:blipFill>
          <a:blip r:embed="rId2"/>
          <a:stretch>
            <a:fillRect/>
          </a:stretch>
        </p:blipFill>
        <p:spPr>
          <a:xfrm>
            <a:off x="838200" y="4707475"/>
            <a:ext cx="1965859" cy="1965859"/>
          </a:xfrm>
          <a:prstGeom prst="rect">
            <a:avLst/>
          </a:prstGeom>
        </p:spPr>
      </p:pic>
      <p:sp>
        <p:nvSpPr>
          <p:cNvPr id="11" name="TextBox 10">
            <a:extLst>
              <a:ext uri="{FF2B5EF4-FFF2-40B4-BE49-F238E27FC236}">
                <a16:creationId xmlns:a16="http://schemas.microsoft.com/office/drawing/2014/main" id="{739F02A0-4044-FEB6-B676-C4C9F23DA534}"/>
              </a:ext>
            </a:extLst>
          </p:cNvPr>
          <p:cNvSpPr txBox="1"/>
          <p:nvPr/>
        </p:nvSpPr>
        <p:spPr>
          <a:xfrm>
            <a:off x="1549400" y="6488668"/>
            <a:ext cx="3321867" cy="369332"/>
          </a:xfrm>
          <a:prstGeom prst="rect">
            <a:avLst/>
          </a:prstGeom>
          <a:noFill/>
        </p:spPr>
        <p:txBody>
          <a:bodyPr wrap="square" rtlCol="0">
            <a:spAutoFit/>
          </a:bodyPr>
          <a:lstStyle/>
          <a:p>
            <a:pPr algn="l"/>
            <a:r>
              <a:rPr lang="en-GB" dirty="0"/>
              <a:t>(Hope is all you need, 2025)</a:t>
            </a:r>
            <a:endParaRPr lang="en-US" dirty="0"/>
          </a:p>
        </p:txBody>
      </p:sp>
    </p:spTree>
    <p:extLst>
      <p:ext uri="{BB962C8B-B14F-4D97-AF65-F5344CB8AC3E}">
        <p14:creationId xmlns:p14="http://schemas.microsoft.com/office/powerpoint/2010/main" val="3879234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A1912-AFDD-BDD0-6155-E527D9C7CA96}"/>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Dulliau Rhyngwladol</a:t>
            </a:r>
          </a:p>
        </p:txBody>
      </p:sp>
      <p:grpSp>
        <p:nvGrpSpPr>
          <p:cNvPr id="31" name="Group 3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32" name="Rectangle 3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BFF1853B-75E5-5165-A7C8-701AD44C0A5A}"/>
              </a:ext>
            </a:extLst>
          </p:cNvPr>
          <p:cNvPicPr>
            <a:picLocks noChangeAspect="1"/>
          </p:cNvPicPr>
          <p:nvPr/>
        </p:nvPicPr>
        <p:blipFill>
          <a:blip r:embed="rId2"/>
          <a:stretch>
            <a:fillRect/>
          </a:stretch>
        </p:blipFill>
        <p:spPr>
          <a:xfrm>
            <a:off x="5957597" y="666728"/>
            <a:ext cx="5465791" cy="5465791"/>
          </a:xfrm>
          <a:prstGeom prst="rect">
            <a:avLst/>
          </a:prstGeom>
        </p:spPr>
      </p:pic>
      <p:sp>
        <p:nvSpPr>
          <p:cNvPr id="14" name="TextBox 13">
            <a:extLst>
              <a:ext uri="{FF2B5EF4-FFF2-40B4-BE49-F238E27FC236}">
                <a16:creationId xmlns:a16="http://schemas.microsoft.com/office/drawing/2014/main" id="{935A939E-5E55-D260-BF25-CAA42451CE51}"/>
              </a:ext>
            </a:extLst>
          </p:cNvPr>
          <p:cNvSpPr txBox="1"/>
          <p:nvPr/>
        </p:nvSpPr>
        <p:spPr>
          <a:xfrm>
            <a:off x="8101177" y="6407361"/>
            <a:ext cx="3191622" cy="369332"/>
          </a:xfrm>
          <a:prstGeom prst="rect">
            <a:avLst/>
          </a:prstGeom>
          <a:noFill/>
        </p:spPr>
        <p:txBody>
          <a:bodyPr wrap="square" rtlCol="0">
            <a:spAutoFit/>
          </a:bodyPr>
          <a:lstStyle/>
          <a:p>
            <a:pPr algn="l"/>
            <a:r>
              <a:rPr lang="en-GB" dirty="0"/>
              <a:t>(Desktop Globe, 2017) </a:t>
            </a:r>
            <a:endParaRPr lang="en-US" dirty="0"/>
          </a:p>
        </p:txBody>
      </p:sp>
    </p:spTree>
    <p:extLst>
      <p:ext uri="{BB962C8B-B14F-4D97-AF65-F5344CB8AC3E}">
        <p14:creationId xmlns:p14="http://schemas.microsoft.com/office/powerpoint/2010/main" val="31161890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7A156-C251-D82D-D05E-03B402D8057D}"/>
              </a:ext>
            </a:extLst>
          </p:cNvPr>
          <p:cNvSpPr>
            <a:spLocks noGrp="1"/>
          </p:cNvSpPr>
          <p:nvPr>
            <p:ph type="title"/>
          </p:nvPr>
        </p:nvSpPr>
        <p:spPr>
          <a:xfrm>
            <a:off x="1149716" y="499397"/>
            <a:ext cx="5929422" cy="1640180"/>
          </a:xfrm>
        </p:spPr>
        <p:txBody>
          <a:bodyPr anchor="b">
            <a:normAutofit/>
          </a:bodyPr>
          <a:lstStyle/>
          <a:p>
            <a:r>
              <a:rPr lang="en-GB" sz="4000"/>
              <a:t>Reggio Emelia</a:t>
            </a:r>
            <a:endParaRPr lang="en-US" sz="4000"/>
          </a:p>
        </p:txBody>
      </p:sp>
      <p:sp>
        <p:nvSpPr>
          <p:cNvPr id="3" name="Content Placeholder 2">
            <a:extLst>
              <a:ext uri="{FF2B5EF4-FFF2-40B4-BE49-F238E27FC236}">
                <a16:creationId xmlns:a16="http://schemas.microsoft.com/office/drawing/2014/main" id="{2F544537-2650-673C-C69E-27CEE2E7965F}"/>
              </a:ext>
            </a:extLst>
          </p:cNvPr>
          <p:cNvSpPr>
            <a:spLocks noGrp="1"/>
          </p:cNvSpPr>
          <p:nvPr>
            <p:ph idx="1"/>
          </p:nvPr>
        </p:nvSpPr>
        <p:spPr>
          <a:xfrm>
            <a:off x="188614" y="2423821"/>
            <a:ext cx="7381089" cy="3519780"/>
          </a:xfrm>
        </p:spPr>
        <p:txBody>
          <a:bodyPr>
            <a:noAutofit/>
          </a:bodyPr>
          <a:lstStyle/>
          <a:p>
            <a:pPr marL="0" indent="0">
              <a:buNone/>
            </a:pPr>
            <a:r>
              <a:rPr lang="en-US" sz="1300"/>
              <a:t>Dywed Lesley University (DIM DYDDIAD) mae’r dull yma wedi ei ddechrau mewn dinas yng Ngogledd yr Eidal, ac mae addysgwyr ledled y byd wedi cael ei hysbrydoli i ddilyn yr un dull. Disgrifia Lesley University (DIM DYDDIAD) taw dull Reggio Emelia wrth ddysgu addysg blynyddoedd cynnar yw hyrwyddo delwedd y plentyn fel un galluog, creadigol a phwerus, gyda’r awydd i gysylltu ag eraill, cymryd rhan mewn dysgu, ac archwilio deunyddiau'r amgylchedd. Mae’r ysgolion sy’n defnyddio’r dull Reggio Emelia yn meithrin perthnasoedd dwfn rhwng plant, athrawon, aelodau’r teulu, a’r gymuned. Yn ôl Weebly (2015) egwyddorion sylfaenol athroniaeth Reggio yw, canolbwyntio ar ddelwedd y plentyn, can iaith y plant, rôl yr athro, perthnasoedd dwyochrog, addysgeg gwrando, a’r amgylchedd fel y trydydd athro. Mae’r plant hefyd yn cael eu hystyried yn gyfathrebwyr galluog sy’n gallu mynegi eu meddyliau a’u syniadau, eu teimladau a’u creadigrwydd trwy lawer o wahanol ieithoedd mynegiant. Dywed Weebly (2015) bod plant yn medru tyfu yn eu gallu i gyfathrebu trwy’r ‘can ieithoedd’ – cant o wahanol ffyrdd o feddwl, darganfod a dysgu sy’n ymestyn y tu hwnt i gyfathrebu geiriol sy’n cynnwys, mynegiant creadigol trwy ganu, symud a dawns, lluniadu, adeiladu, cerflunio, peintio, perfformio, gwyddoniaeth, mathemateg a mwy. Mae pob un o’r cant o ieithoedd hyn yn rhan werthfawr a meithringar o ddelwedd y plentyn fel dysgwr medrus a chreadigol. Siarada’r awdur fod Reggio Emelia yn rhoi pwyslais mawr ar ansawdd yr amgylchedd, dysgu’n ffisegol a’r adnoddau a ddarperir i gefnogi prosesau dysgu’r plant ac i gyfoethogi eu ‘hymdeimlad o hunain’ cynyddol mewn perthynas ag eraill ac mewn perthynas â’u hamgylchedd. Dywed Weebly (2015) fod amgylchedd Reggio wedi’u gynllunio i annog mynegiant creadigol, cyfathrebu a pherthnasoedd, cydweithio, darganfod a chyfrifoldeb cymdeithasol. Mae plant yn gweithio gydag ystod o adnoddau penagored a deunyddiau naturiol ac wedi’u hailgylchu sy’n ysgogi creadigrwydd, archwilio a dychymyg.</a:t>
            </a:r>
          </a:p>
        </p:txBody>
      </p:sp>
      <p:pic>
        <p:nvPicPr>
          <p:cNvPr id="6" name="Picture 5">
            <a:extLst>
              <a:ext uri="{FF2B5EF4-FFF2-40B4-BE49-F238E27FC236}">
                <a16:creationId xmlns:a16="http://schemas.microsoft.com/office/drawing/2014/main" id="{63D86DCA-0FFD-F9C9-363D-6CCF7F344A81}"/>
              </a:ext>
            </a:extLst>
          </p:cNvPr>
          <p:cNvPicPr>
            <a:picLocks noChangeAspect="1"/>
          </p:cNvPicPr>
          <p:nvPr/>
        </p:nvPicPr>
        <p:blipFill>
          <a:blip r:embed="rId2"/>
          <a:stretch>
            <a:fillRect/>
          </a:stretch>
        </p:blipFill>
        <p:spPr>
          <a:xfrm>
            <a:off x="7745506" y="2333513"/>
            <a:ext cx="3765176" cy="2083397"/>
          </a:xfrm>
          <a:prstGeom prst="rect">
            <a:avLst/>
          </a:prstGeom>
        </p:spPr>
      </p:pic>
      <p:sp>
        <p:nvSpPr>
          <p:cNvPr id="13" name="Rectangle 12">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F317EF8-1169-E66D-BA62-72C59E9AC8FD}"/>
              </a:ext>
            </a:extLst>
          </p:cNvPr>
          <p:cNvSpPr txBox="1"/>
          <p:nvPr/>
        </p:nvSpPr>
        <p:spPr>
          <a:xfrm>
            <a:off x="8497407" y="4857514"/>
            <a:ext cx="3505979" cy="369332"/>
          </a:xfrm>
          <a:prstGeom prst="rect">
            <a:avLst/>
          </a:prstGeom>
          <a:noFill/>
        </p:spPr>
        <p:txBody>
          <a:bodyPr wrap="square" rtlCol="0">
            <a:spAutoFit/>
          </a:bodyPr>
          <a:lstStyle/>
          <a:p>
            <a:pPr algn="l"/>
            <a:r>
              <a:rPr lang="en-GB" dirty="0"/>
              <a:t>(</a:t>
            </a:r>
            <a:r>
              <a:rPr lang="en-GB" dirty="0" err="1"/>
              <a:t>Stonebrook</a:t>
            </a:r>
            <a:r>
              <a:rPr lang="en-GB" dirty="0"/>
              <a:t> Day School, 2016)</a:t>
            </a:r>
            <a:endParaRPr lang="en-US" dirty="0"/>
          </a:p>
        </p:txBody>
      </p:sp>
    </p:spTree>
    <p:extLst>
      <p:ext uri="{BB962C8B-B14F-4D97-AF65-F5344CB8AC3E}">
        <p14:creationId xmlns:p14="http://schemas.microsoft.com/office/powerpoint/2010/main" val="613482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E6012-F678-065E-4818-5471BA6E3A41}"/>
              </a:ext>
            </a:extLst>
          </p:cNvPr>
          <p:cNvSpPr>
            <a:spLocks noGrp="1"/>
          </p:cNvSpPr>
          <p:nvPr>
            <p:ph type="title"/>
          </p:nvPr>
        </p:nvSpPr>
        <p:spPr/>
        <p:txBody>
          <a:bodyPr/>
          <a:lstStyle/>
          <a:p>
            <a:r>
              <a:rPr lang="en-GB" dirty="0" err="1"/>
              <a:t>Pwyntiau</a:t>
            </a:r>
            <a:r>
              <a:rPr lang="en-GB" dirty="0"/>
              <a:t> </a:t>
            </a:r>
            <a:r>
              <a:rPr lang="en-GB" dirty="0" err="1"/>
              <a:t>sydd</a:t>
            </a:r>
            <a:r>
              <a:rPr lang="en-GB" dirty="0"/>
              <a:t> </a:t>
            </a:r>
            <a:r>
              <a:rPr lang="en-GB" dirty="0" err="1"/>
              <a:t>yn</a:t>
            </a:r>
            <a:r>
              <a:rPr lang="en-GB" dirty="0"/>
              <a:t> </a:t>
            </a:r>
            <a:r>
              <a:rPr lang="en-GB" dirty="0" err="1"/>
              <a:t>debyg</a:t>
            </a:r>
            <a:r>
              <a:rPr lang="en-GB" dirty="0"/>
              <a:t> I dull </a:t>
            </a:r>
            <a:r>
              <a:rPr lang="en-GB" dirty="0" err="1"/>
              <a:t>dysgu</a:t>
            </a:r>
            <a:r>
              <a:rPr lang="en-GB" dirty="0"/>
              <a:t> </a:t>
            </a:r>
            <a:r>
              <a:rPr lang="en-GB" dirty="0" err="1"/>
              <a:t>yma</a:t>
            </a:r>
            <a:r>
              <a:rPr lang="en-GB" dirty="0"/>
              <a:t> </a:t>
            </a:r>
            <a:r>
              <a:rPr lang="en-GB" dirty="0" err="1"/>
              <a:t>yng</a:t>
            </a:r>
            <a:r>
              <a:rPr lang="en-GB" dirty="0"/>
              <a:t> </a:t>
            </a:r>
            <a:r>
              <a:rPr lang="en-GB"/>
              <a:t>Nghymru</a:t>
            </a:r>
            <a:endParaRPr lang="en-US"/>
          </a:p>
        </p:txBody>
      </p:sp>
      <p:sp>
        <p:nvSpPr>
          <p:cNvPr id="5" name="Text Placeholder 4">
            <a:extLst>
              <a:ext uri="{FF2B5EF4-FFF2-40B4-BE49-F238E27FC236}">
                <a16:creationId xmlns:a16="http://schemas.microsoft.com/office/drawing/2014/main" id="{039EF78D-6440-A9A4-675B-A232E5B219E0}"/>
              </a:ext>
            </a:extLst>
          </p:cNvPr>
          <p:cNvSpPr>
            <a:spLocks noGrp="1"/>
          </p:cNvSpPr>
          <p:nvPr>
            <p:ph type="body" idx="1"/>
          </p:nvPr>
        </p:nvSpPr>
        <p:spPr/>
        <p:txBody>
          <a:bodyPr/>
          <a:lstStyle/>
          <a:p>
            <a:r>
              <a:rPr lang="en-GB" dirty="0"/>
              <a:t>Dull Reggio Emelia </a:t>
            </a:r>
            <a:endParaRPr lang="en-US" dirty="0"/>
          </a:p>
        </p:txBody>
      </p:sp>
      <p:sp>
        <p:nvSpPr>
          <p:cNvPr id="3" name="Content Placeholder 2">
            <a:extLst>
              <a:ext uri="{FF2B5EF4-FFF2-40B4-BE49-F238E27FC236}">
                <a16:creationId xmlns:a16="http://schemas.microsoft.com/office/drawing/2014/main" id="{D8E39BD6-9166-F0EE-5A15-991F4A7D1B62}"/>
              </a:ext>
            </a:extLst>
          </p:cNvPr>
          <p:cNvSpPr>
            <a:spLocks noGrp="1"/>
          </p:cNvSpPr>
          <p:nvPr>
            <p:ph sz="half" idx="2"/>
          </p:nvPr>
        </p:nvSpPr>
        <p:spPr/>
        <p:txBody>
          <a:bodyPr>
            <a:normAutofit fontScale="85000" lnSpcReduction="10000"/>
          </a:bodyPr>
          <a:lstStyle/>
          <a:p>
            <a:r>
              <a:rPr lang="en-GB" dirty="0"/>
              <a:t>Yn </a:t>
            </a:r>
            <a:r>
              <a:rPr lang="en-GB" dirty="0" err="1"/>
              <a:t>ol</a:t>
            </a:r>
            <a:r>
              <a:rPr lang="en-GB" dirty="0"/>
              <a:t> Reggio Children (2022) </a:t>
            </a:r>
            <a:r>
              <a:rPr lang="en-GB" dirty="0" err="1"/>
              <a:t>dyma</a:t>
            </a:r>
            <a:r>
              <a:rPr lang="en-GB" dirty="0"/>
              <a:t> </a:t>
            </a:r>
            <a:r>
              <a:rPr lang="en-GB" dirty="0" err="1"/>
              <a:t>prif</a:t>
            </a:r>
            <a:r>
              <a:rPr lang="en-GB" dirty="0"/>
              <a:t> </a:t>
            </a:r>
            <a:r>
              <a:rPr lang="en-GB" dirty="0" err="1"/>
              <a:t>agweddau</a:t>
            </a:r>
            <a:r>
              <a:rPr lang="en-GB" dirty="0"/>
              <a:t> y dull:</a:t>
            </a:r>
          </a:p>
          <a:p>
            <a:endParaRPr lang="en-GB" dirty="0"/>
          </a:p>
          <a:p>
            <a:r>
              <a:rPr lang="en-GB" dirty="0" err="1"/>
              <a:t>Deinameg</a:t>
            </a:r>
            <a:r>
              <a:rPr lang="en-GB" dirty="0"/>
              <a:t> </a:t>
            </a:r>
            <a:r>
              <a:rPr lang="en-GB" dirty="0" err="1"/>
              <a:t>plentyn-canolog</a:t>
            </a:r>
            <a:endParaRPr lang="en-GB" dirty="0"/>
          </a:p>
          <a:p>
            <a:r>
              <a:rPr lang="en-GB" dirty="0" err="1"/>
              <a:t>Dysgu’n</a:t>
            </a:r>
            <a:r>
              <a:rPr lang="en-GB" dirty="0"/>
              <a:t> </a:t>
            </a:r>
            <a:r>
              <a:rPr lang="en-GB" dirty="0" err="1"/>
              <a:t>seiliedig</a:t>
            </a:r>
            <a:r>
              <a:rPr lang="en-GB" dirty="0"/>
              <a:t> </a:t>
            </a:r>
            <a:r>
              <a:rPr lang="en-GB" dirty="0" err="1"/>
              <a:t>ar</a:t>
            </a:r>
            <a:r>
              <a:rPr lang="en-GB" dirty="0"/>
              <a:t> </a:t>
            </a:r>
            <a:r>
              <a:rPr lang="en-GB" dirty="0" err="1"/>
              <a:t>chwarae</a:t>
            </a:r>
            <a:endParaRPr lang="en-GB" dirty="0"/>
          </a:p>
          <a:p>
            <a:r>
              <a:rPr lang="en-GB" dirty="0" err="1"/>
              <a:t>Cydnabod</a:t>
            </a:r>
            <a:r>
              <a:rPr lang="en-GB" dirty="0"/>
              <a:t> y </a:t>
            </a:r>
            <a:r>
              <a:rPr lang="en-GB" dirty="0" err="1"/>
              <a:t>bwysigrwydd</a:t>
            </a:r>
            <a:r>
              <a:rPr lang="en-GB" dirty="0"/>
              <a:t> yr </a:t>
            </a:r>
            <a:r>
              <a:rPr lang="en-GB" dirty="0" err="1"/>
              <a:t>amgylchedd</a:t>
            </a:r>
            <a:endParaRPr lang="en-US" dirty="0"/>
          </a:p>
        </p:txBody>
      </p:sp>
      <p:sp>
        <p:nvSpPr>
          <p:cNvPr id="6" name="Text Placeholder 5">
            <a:extLst>
              <a:ext uri="{FF2B5EF4-FFF2-40B4-BE49-F238E27FC236}">
                <a16:creationId xmlns:a16="http://schemas.microsoft.com/office/drawing/2014/main" id="{A0D1FD77-C8CA-A8C5-091A-43530FB91530}"/>
              </a:ext>
            </a:extLst>
          </p:cNvPr>
          <p:cNvSpPr>
            <a:spLocks noGrp="1"/>
          </p:cNvSpPr>
          <p:nvPr>
            <p:ph type="body" sz="quarter" idx="3"/>
          </p:nvPr>
        </p:nvSpPr>
        <p:spPr/>
        <p:txBody>
          <a:bodyPr/>
          <a:lstStyle/>
          <a:p>
            <a:r>
              <a:rPr lang="en-GB" dirty="0"/>
              <a:t>Dull </a:t>
            </a:r>
            <a:r>
              <a:rPr lang="en-GB" dirty="0" err="1"/>
              <a:t>yng</a:t>
            </a:r>
            <a:r>
              <a:rPr lang="en-GB" dirty="0"/>
              <a:t> </a:t>
            </a:r>
            <a:r>
              <a:rPr lang="en-GB" dirty="0" err="1"/>
              <a:t>Nghymru</a:t>
            </a:r>
            <a:r>
              <a:rPr lang="en-GB" dirty="0"/>
              <a:t> </a:t>
            </a:r>
            <a:endParaRPr lang="en-US" dirty="0"/>
          </a:p>
        </p:txBody>
      </p:sp>
      <p:sp>
        <p:nvSpPr>
          <p:cNvPr id="4" name="Content Placeholder 3">
            <a:extLst>
              <a:ext uri="{FF2B5EF4-FFF2-40B4-BE49-F238E27FC236}">
                <a16:creationId xmlns:a16="http://schemas.microsoft.com/office/drawing/2014/main" id="{3CC0001E-FD7F-836C-135B-922578805EF5}"/>
              </a:ext>
            </a:extLst>
          </p:cNvPr>
          <p:cNvSpPr>
            <a:spLocks noGrp="1"/>
          </p:cNvSpPr>
          <p:nvPr>
            <p:ph sz="quarter" idx="4"/>
          </p:nvPr>
        </p:nvSpPr>
        <p:spPr/>
        <p:txBody>
          <a:bodyPr>
            <a:normAutofit fontScale="85000" lnSpcReduction="10000"/>
          </a:bodyPr>
          <a:lstStyle/>
          <a:p>
            <a:r>
              <a:rPr lang="en-GB" dirty="0"/>
              <a:t>Yn </a:t>
            </a:r>
            <a:r>
              <a:rPr lang="en-GB" dirty="0" err="1"/>
              <a:t>ol</a:t>
            </a:r>
            <a:r>
              <a:rPr lang="en-GB" dirty="0"/>
              <a:t> Welsh Government (2022) </a:t>
            </a:r>
            <a:r>
              <a:rPr lang="en-GB" dirty="0" err="1"/>
              <a:t>dyma</a:t>
            </a:r>
            <a:r>
              <a:rPr lang="en-GB" dirty="0"/>
              <a:t> </a:t>
            </a:r>
            <a:r>
              <a:rPr lang="en-GB" dirty="0" err="1"/>
              <a:t>prif</a:t>
            </a:r>
            <a:r>
              <a:rPr lang="en-GB" dirty="0"/>
              <a:t> </a:t>
            </a:r>
            <a:r>
              <a:rPr lang="en-GB" dirty="0" err="1"/>
              <a:t>agweddau</a:t>
            </a:r>
            <a:r>
              <a:rPr lang="en-GB" dirty="0"/>
              <a:t> y dull:</a:t>
            </a:r>
          </a:p>
          <a:p>
            <a:endParaRPr lang="en-GB" dirty="0"/>
          </a:p>
          <a:p>
            <a:r>
              <a:rPr lang="en-GB" dirty="0" err="1"/>
              <a:t>Addyseg</a:t>
            </a:r>
            <a:r>
              <a:rPr lang="en-GB" dirty="0"/>
              <a:t> </a:t>
            </a:r>
            <a:r>
              <a:rPr lang="en-GB" dirty="0" err="1"/>
              <a:t>plentyn-ganolog</a:t>
            </a:r>
            <a:r>
              <a:rPr lang="en-GB" dirty="0"/>
              <a:t> </a:t>
            </a:r>
            <a:r>
              <a:rPr lang="en-GB" dirty="0" err="1"/>
              <a:t>sy’n</a:t>
            </a:r>
            <a:r>
              <a:rPr lang="en-GB" dirty="0"/>
              <a:t> </a:t>
            </a:r>
            <a:r>
              <a:rPr lang="en-GB" dirty="0" err="1"/>
              <a:t>ymatebol</a:t>
            </a:r>
            <a:r>
              <a:rPr lang="en-GB" dirty="0"/>
              <a:t>, </a:t>
            </a:r>
            <a:r>
              <a:rPr lang="en-GB" dirty="0" err="1"/>
              <a:t>yn</a:t>
            </a:r>
            <a:r>
              <a:rPr lang="en-GB" dirty="0"/>
              <a:t> </a:t>
            </a:r>
            <a:r>
              <a:rPr lang="en-GB" dirty="0" err="1"/>
              <a:t>ddeinameg</a:t>
            </a:r>
            <a:r>
              <a:rPr lang="en-GB" dirty="0"/>
              <a:t> ac </a:t>
            </a:r>
            <a:r>
              <a:rPr lang="en-GB" dirty="0" err="1"/>
              <a:t>wedi’I</a:t>
            </a:r>
            <a:r>
              <a:rPr lang="en-GB" dirty="0"/>
              <a:t> </a:t>
            </a:r>
            <a:r>
              <a:rPr lang="en-GB" dirty="0" err="1"/>
              <a:t>gwreiddio</a:t>
            </a:r>
            <a:r>
              <a:rPr lang="en-GB" dirty="0"/>
              <a:t> </a:t>
            </a:r>
            <a:r>
              <a:rPr lang="en-GB" dirty="0" err="1"/>
              <a:t>mewn</a:t>
            </a:r>
            <a:r>
              <a:rPr lang="en-GB" dirty="0"/>
              <a:t> </a:t>
            </a:r>
            <a:r>
              <a:rPr lang="en-GB" dirty="0" err="1"/>
              <a:t>perthnasoedd</a:t>
            </a:r>
            <a:r>
              <a:rPr lang="en-GB" dirty="0"/>
              <a:t> </a:t>
            </a:r>
            <a:r>
              <a:rPr lang="en-GB" dirty="0" err="1"/>
              <a:t>cryf</a:t>
            </a:r>
            <a:endParaRPr lang="en-GB" dirty="0"/>
          </a:p>
          <a:p>
            <a:r>
              <a:rPr lang="en-GB" dirty="0" err="1"/>
              <a:t>Darparu</a:t>
            </a:r>
            <a:r>
              <a:rPr lang="en-GB" dirty="0"/>
              <a:t> </a:t>
            </a:r>
            <a:r>
              <a:rPr lang="en-GB" dirty="0" err="1"/>
              <a:t>cyfleuoedd</a:t>
            </a:r>
            <a:r>
              <a:rPr lang="en-GB" dirty="0"/>
              <a:t> </a:t>
            </a:r>
            <a:r>
              <a:rPr lang="en-GB" dirty="0" err="1"/>
              <a:t>ar</a:t>
            </a:r>
            <a:r>
              <a:rPr lang="en-GB" dirty="0"/>
              <a:t> </a:t>
            </a:r>
            <a:r>
              <a:rPr lang="en-GB" dirty="0" err="1"/>
              <a:t>gyfer</a:t>
            </a:r>
            <a:r>
              <a:rPr lang="en-GB" dirty="0"/>
              <a:t> </a:t>
            </a:r>
            <a:r>
              <a:rPr lang="en-GB" dirty="0" err="1"/>
              <a:t>twf</a:t>
            </a:r>
            <a:r>
              <a:rPr lang="en-GB" dirty="0"/>
              <a:t> a </a:t>
            </a:r>
            <a:r>
              <a:rPr lang="en-GB" dirty="0" err="1"/>
              <a:t>symudiad</a:t>
            </a:r>
            <a:endParaRPr lang="en-GB" dirty="0"/>
          </a:p>
          <a:p>
            <a:r>
              <a:rPr lang="en-GB" dirty="0" err="1"/>
              <a:t>Profiadau</a:t>
            </a:r>
            <a:r>
              <a:rPr lang="en-GB" dirty="0"/>
              <a:t> </a:t>
            </a:r>
            <a:r>
              <a:rPr lang="en-GB" dirty="0" err="1"/>
              <a:t>difyr</a:t>
            </a:r>
            <a:endParaRPr lang="en-GB" dirty="0"/>
          </a:p>
          <a:p>
            <a:r>
              <a:rPr lang="en-GB" dirty="0" err="1"/>
              <a:t>Amgylchedd</a:t>
            </a:r>
            <a:r>
              <a:rPr lang="en-GB" dirty="0"/>
              <a:t> </a:t>
            </a:r>
            <a:r>
              <a:rPr lang="en-GB" dirty="0" err="1"/>
              <a:t>effeithiol</a:t>
            </a:r>
            <a:endParaRPr lang="en-US" dirty="0"/>
          </a:p>
        </p:txBody>
      </p:sp>
      <p:sp>
        <p:nvSpPr>
          <p:cNvPr id="10" name="TextBox 9">
            <a:extLst>
              <a:ext uri="{FF2B5EF4-FFF2-40B4-BE49-F238E27FC236}">
                <a16:creationId xmlns:a16="http://schemas.microsoft.com/office/drawing/2014/main" id="{FE9A767A-9C86-679F-B599-FD61C7CC4F87}"/>
              </a:ext>
            </a:extLst>
          </p:cNvPr>
          <p:cNvSpPr txBox="1"/>
          <p:nvPr/>
        </p:nvSpPr>
        <p:spPr>
          <a:xfrm>
            <a:off x="3008901" y="6308209"/>
            <a:ext cx="3556276" cy="369332"/>
          </a:xfrm>
          <a:prstGeom prst="rect">
            <a:avLst/>
          </a:prstGeom>
          <a:noFill/>
        </p:spPr>
        <p:txBody>
          <a:bodyPr wrap="square" rtlCol="0">
            <a:spAutoFit/>
          </a:bodyPr>
          <a:lstStyle/>
          <a:p>
            <a:pPr algn="l"/>
            <a:r>
              <a:rPr lang="en-GB" dirty="0"/>
              <a:t>(</a:t>
            </a:r>
            <a:r>
              <a:rPr lang="en-US" dirty="0" err="1"/>
              <a:t>Clker-Free-Vector-Images</a:t>
            </a:r>
            <a:r>
              <a:rPr lang="en-GB" dirty="0"/>
              <a:t>, 2012)</a:t>
            </a:r>
            <a:endParaRPr lang="en-US" dirty="0"/>
          </a:p>
        </p:txBody>
      </p:sp>
      <p:pic>
        <p:nvPicPr>
          <p:cNvPr id="13" name="Picture 12">
            <a:extLst>
              <a:ext uri="{FF2B5EF4-FFF2-40B4-BE49-F238E27FC236}">
                <a16:creationId xmlns:a16="http://schemas.microsoft.com/office/drawing/2014/main" id="{101DE410-7E4B-62EE-7AF2-848EA74B5000}"/>
              </a:ext>
            </a:extLst>
          </p:cNvPr>
          <p:cNvPicPr>
            <a:picLocks noChangeAspect="1"/>
          </p:cNvPicPr>
          <p:nvPr/>
        </p:nvPicPr>
        <p:blipFill>
          <a:blip r:embed="rId2"/>
          <a:stretch>
            <a:fillRect/>
          </a:stretch>
        </p:blipFill>
        <p:spPr>
          <a:xfrm>
            <a:off x="402377" y="5337174"/>
            <a:ext cx="2606524" cy="1325563"/>
          </a:xfrm>
          <a:prstGeom prst="rect">
            <a:avLst/>
          </a:prstGeom>
        </p:spPr>
      </p:pic>
    </p:spTree>
    <p:extLst>
      <p:ext uri="{BB962C8B-B14F-4D97-AF65-F5344CB8AC3E}">
        <p14:creationId xmlns:p14="http://schemas.microsoft.com/office/powerpoint/2010/main" val="17590166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1A4E2-3A7F-533E-5335-B396B259F2EE}"/>
              </a:ext>
            </a:extLst>
          </p:cNvPr>
          <p:cNvSpPr>
            <a:spLocks noGrp="1"/>
          </p:cNvSpPr>
          <p:nvPr>
            <p:ph type="title"/>
          </p:nvPr>
        </p:nvSpPr>
        <p:spPr/>
        <p:txBody>
          <a:bodyPr/>
          <a:lstStyle/>
          <a:p>
            <a:r>
              <a:rPr lang="en-GB" dirty="0" err="1"/>
              <a:t>Rhestr</a:t>
            </a:r>
            <a:r>
              <a:rPr lang="en-GB" dirty="0"/>
              <a:t> </a:t>
            </a:r>
            <a:r>
              <a:rPr lang="en-GB" dirty="0" err="1"/>
              <a:t>gyfeirio</a:t>
            </a:r>
            <a:endParaRPr lang="en-US" dirty="0"/>
          </a:p>
        </p:txBody>
      </p:sp>
      <p:sp>
        <p:nvSpPr>
          <p:cNvPr id="4" name="Content Placeholder 3">
            <a:extLst>
              <a:ext uri="{FF2B5EF4-FFF2-40B4-BE49-F238E27FC236}">
                <a16:creationId xmlns:a16="http://schemas.microsoft.com/office/drawing/2014/main" id="{9B82832D-363D-4F60-384F-35303485C2B7}"/>
              </a:ext>
            </a:extLst>
          </p:cNvPr>
          <p:cNvSpPr>
            <a:spLocks noGrp="1"/>
          </p:cNvSpPr>
          <p:nvPr>
            <p:ph idx="1"/>
          </p:nvPr>
        </p:nvSpPr>
        <p:spPr/>
        <p:txBody>
          <a:bodyPr>
            <a:normAutofit/>
          </a:bodyPr>
          <a:lstStyle/>
          <a:p>
            <a:pPr marL="0" indent="0">
              <a:buNone/>
            </a:pPr>
            <a:r>
              <a:rPr lang="en-GB" sz="1000" b="0" i="0" u="none" strike="noStrike" dirty="0">
                <a:solidFill>
                  <a:srgbClr val="000000"/>
                </a:solidFill>
                <a:effectLst/>
                <a:latin typeface="Times New Roman" panose="02020603050405020304" pitchFamily="18" charset="0"/>
              </a:rPr>
              <a:t>admin. “The First 1,000 Days: Infant Health and the Gut Microbiome - TurtleTree.” </a:t>
            </a:r>
            <a:r>
              <a:rPr lang="en-GB" sz="1000" b="0" i="1" u="none" strike="noStrike" dirty="0">
                <a:solidFill>
                  <a:srgbClr val="000000"/>
                </a:solidFill>
                <a:effectLst/>
                <a:latin typeface="Times New Roman" panose="02020603050405020304" pitchFamily="18" charset="0"/>
              </a:rPr>
              <a:t>TurtleTree</a:t>
            </a:r>
            <a:r>
              <a:rPr lang="en-GB" sz="1000" b="0" i="0" u="none" strike="noStrike" dirty="0">
                <a:solidFill>
                  <a:srgbClr val="000000"/>
                </a:solidFill>
                <a:effectLst/>
                <a:latin typeface="Times New Roman" panose="02020603050405020304" pitchFamily="18" charset="0"/>
              </a:rPr>
              <a:t>, 27 May 2022, </a:t>
            </a:r>
            <a:r>
              <a:rPr lang="en-GB" sz="1000" b="0" i="0" u="none" strike="noStrike" dirty="0" err="1">
                <a:solidFill>
                  <a:srgbClr val="000000"/>
                </a:solidFill>
                <a:effectLst/>
                <a:latin typeface="Times New Roman" panose="02020603050405020304" pitchFamily="18" charset="0"/>
              </a:rPr>
              <a:t>www.turtletree.com</a:t>
            </a:r>
            <a:r>
              <a:rPr lang="en-GB" sz="1000" b="0" i="0" u="none" strike="noStrike" dirty="0">
                <a:solidFill>
                  <a:srgbClr val="000000"/>
                </a:solidFill>
                <a:effectLst/>
                <a:latin typeface="Times New Roman" panose="02020603050405020304" pitchFamily="18" charset="0"/>
              </a:rPr>
              <a:t>/the-first-1000-days-infant-health-and-the-gut-microbiome/. Accessed 8 Jan. 2025.</a:t>
            </a:r>
          </a:p>
          <a:p>
            <a:pPr marL="0" indent="0">
              <a:buNone/>
            </a:pPr>
            <a:r>
              <a:rPr lang="en-GB" sz="1000" b="0" i="0" u="none" strike="noStrike" dirty="0">
                <a:solidFill>
                  <a:srgbClr val="000000"/>
                </a:solidFill>
                <a:effectLst/>
                <a:latin typeface="Times New Roman" panose="02020603050405020304" pitchFamily="18" charset="0"/>
              </a:rPr>
              <a:t>Armah, </a:t>
            </a:r>
            <a:r>
              <a:rPr lang="en-GB" sz="1000" b="0" i="0" u="none" strike="noStrike" dirty="0" err="1">
                <a:solidFill>
                  <a:srgbClr val="000000"/>
                </a:solidFill>
                <a:effectLst/>
                <a:latin typeface="Times New Roman" panose="02020603050405020304" pitchFamily="18" charset="0"/>
              </a:rPr>
              <a:t>Ayele</a:t>
            </a:r>
            <a:r>
              <a:rPr lang="en-GB" sz="1000" b="0" i="0" u="none" strike="noStrike" dirty="0">
                <a:solidFill>
                  <a:srgbClr val="000000"/>
                </a:solidFill>
                <a:effectLst/>
                <a:latin typeface="Times New Roman" panose="02020603050405020304" pitchFamily="18" charset="0"/>
              </a:rPr>
              <a:t>. “A Nursery Teacher Job Description for Schools - Quint Education.” </a:t>
            </a:r>
            <a:r>
              <a:rPr lang="en-GB" sz="1000" b="0" i="1" u="none" strike="noStrike" dirty="0">
                <a:solidFill>
                  <a:srgbClr val="000000"/>
                </a:solidFill>
                <a:effectLst/>
                <a:latin typeface="Times New Roman" panose="02020603050405020304" pitchFamily="18" charset="0"/>
              </a:rPr>
              <a:t>Quint Education</a:t>
            </a:r>
            <a:r>
              <a:rPr lang="en-GB" sz="1000" b="0" i="0" u="none" strike="noStrike" dirty="0">
                <a:solidFill>
                  <a:srgbClr val="000000"/>
                </a:solidFill>
                <a:effectLst/>
                <a:latin typeface="Times New Roman" panose="02020603050405020304" pitchFamily="18" charset="0"/>
              </a:rPr>
              <a:t>, 28 Feb. 2023, </a:t>
            </a:r>
            <a:r>
              <a:rPr lang="en-GB" sz="1000" b="0" i="0" u="none" strike="noStrike" dirty="0" err="1">
                <a:solidFill>
                  <a:srgbClr val="000000"/>
                </a:solidFill>
                <a:effectLst/>
                <a:latin typeface="Times New Roman" panose="02020603050405020304" pitchFamily="18" charset="0"/>
              </a:rPr>
              <a:t>www.quinteducation.co.uk</a:t>
            </a:r>
            <a:r>
              <a:rPr lang="en-GB" sz="1000" b="0" i="0" u="none" strike="noStrike" dirty="0">
                <a:solidFill>
                  <a:srgbClr val="000000"/>
                </a:solidFill>
                <a:effectLst/>
                <a:latin typeface="Times New Roman" panose="02020603050405020304" pitchFamily="18" charset="0"/>
              </a:rPr>
              <a:t>/a-nursery-teacher-job-description-for-schools-</a:t>
            </a:r>
            <a:r>
              <a:rPr lang="en-GB" sz="1000" b="0" i="0" u="none" strike="noStrike" dirty="0" err="1">
                <a:solidFill>
                  <a:srgbClr val="000000"/>
                </a:solidFill>
                <a:effectLst/>
                <a:latin typeface="Times New Roman" panose="02020603050405020304" pitchFamily="18" charset="0"/>
              </a:rPr>
              <a:t>in-london</a:t>
            </a:r>
            <a:r>
              <a:rPr lang="en-GB" sz="1000" b="0" i="0" u="none" strike="noStrike" dirty="0">
                <a:solidFill>
                  <a:srgbClr val="000000"/>
                </a:solidFill>
                <a:effectLst/>
                <a:latin typeface="Times New Roman" panose="02020603050405020304" pitchFamily="18" charset="0"/>
              </a:rPr>
              <a:t>/. Accessed 10 Jan. 2025.</a:t>
            </a:r>
          </a:p>
          <a:p>
            <a:pPr marL="0" indent="0">
              <a:buNone/>
            </a:pPr>
            <a:r>
              <a:rPr lang="en-GB" sz="1000" b="0" i="0" u="none" strike="noStrike" dirty="0" err="1">
                <a:solidFill>
                  <a:srgbClr val="000000"/>
                </a:solidFill>
                <a:effectLst/>
                <a:latin typeface="Times New Roman" panose="02020603050405020304" pitchFamily="18" charset="0"/>
              </a:rPr>
              <a:t>Arnerich</a:t>
            </a:r>
            <a:r>
              <a:rPr lang="en-GB" sz="1000" b="0" i="0" u="none" strike="noStrike" dirty="0">
                <a:solidFill>
                  <a:srgbClr val="000000"/>
                </a:solidFill>
                <a:effectLst/>
                <a:latin typeface="Times New Roman" panose="02020603050405020304" pitchFamily="18" charset="0"/>
              </a:rPr>
              <a:t>, Matt. “Puppets in the Early Years - What Are They Good For? | </a:t>
            </a:r>
            <a:r>
              <a:rPr lang="en-GB" sz="1000" b="0" i="0" u="none" strike="noStrike" dirty="0" err="1">
                <a:solidFill>
                  <a:srgbClr val="000000"/>
                </a:solidFill>
                <a:effectLst/>
                <a:latin typeface="Times New Roman" panose="02020603050405020304" pitchFamily="18" charset="0"/>
              </a:rPr>
              <a:t>Famly</a:t>
            </a:r>
            <a:r>
              <a:rPr lang="en-GB" sz="1000" b="0" i="0" u="none" strike="noStrike" dirty="0">
                <a:solidFill>
                  <a:srgbClr val="000000"/>
                </a:solidFill>
                <a:effectLst/>
                <a:latin typeface="Times New Roman" panose="02020603050405020304" pitchFamily="18" charset="0"/>
              </a:rPr>
              <a:t>.” </a:t>
            </a:r>
            <a:r>
              <a:rPr lang="en-GB" sz="1000" b="0" i="1" u="none" strike="noStrike" dirty="0" err="1">
                <a:solidFill>
                  <a:srgbClr val="000000"/>
                </a:solidFill>
                <a:effectLst/>
                <a:latin typeface="Times New Roman" panose="02020603050405020304" pitchFamily="18" charset="0"/>
              </a:rPr>
              <a:t>Www.famly.co</a:t>
            </a:r>
            <a:r>
              <a:rPr lang="en-GB" sz="1000" b="0" i="0" u="none" strike="noStrike" dirty="0">
                <a:solidFill>
                  <a:srgbClr val="000000"/>
                </a:solidFill>
                <a:effectLst/>
                <a:latin typeface="Times New Roman" panose="02020603050405020304" pitchFamily="18" charset="0"/>
              </a:rPr>
              <a:t>, 27 Feb. 2018, </a:t>
            </a:r>
            <a:r>
              <a:rPr lang="en-GB" sz="1000" b="0" i="0" u="none" strike="noStrike" dirty="0" err="1">
                <a:solidFill>
                  <a:srgbClr val="000000"/>
                </a:solidFill>
                <a:effectLst/>
                <a:latin typeface="Times New Roman" panose="02020603050405020304" pitchFamily="18" charset="0"/>
              </a:rPr>
              <a:t>www.famly.co</a:t>
            </a:r>
            <a:r>
              <a:rPr lang="en-GB" sz="1000" b="0" i="0" u="none" strike="noStrike" dirty="0">
                <a:solidFill>
                  <a:srgbClr val="000000"/>
                </a:solidFill>
                <a:effectLst/>
                <a:latin typeface="Times New Roman" panose="02020603050405020304" pitchFamily="18" charset="0"/>
              </a:rPr>
              <a:t>/blog/using-puppets-in-the-early-years-what-are-they-good-for. Accessed 14 Jan. 2025.</a:t>
            </a:r>
          </a:p>
          <a:p>
            <a:pPr marL="0" indent="0">
              <a:buNone/>
            </a:pPr>
            <a:r>
              <a:rPr lang="en-GB" sz="1000" b="0" i="0" u="none" strike="noStrike" dirty="0" err="1">
                <a:solidFill>
                  <a:srgbClr val="000000"/>
                </a:solidFill>
                <a:effectLst/>
                <a:latin typeface="Times New Roman" panose="02020603050405020304" pitchFamily="18" charset="0"/>
              </a:rPr>
              <a:t>Attong</a:t>
            </a:r>
            <a:r>
              <a:rPr lang="en-GB" sz="1000" b="0" i="0" u="none" strike="noStrike" dirty="0">
                <a:solidFill>
                  <a:srgbClr val="000000"/>
                </a:solidFill>
                <a:effectLst/>
                <a:latin typeface="Times New Roman" panose="02020603050405020304" pitchFamily="18" charset="0"/>
              </a:rPr>
              <a:t> , Maxine. “Maxine </a:t>
            </a:r>
            <a:r>
              <a:rPr lang="en-GB" sz="1000" b="0" i="0" u="none" strike="noStrike" dirty="0" err="1">
                <a:solidFill>
                  <a:srgbClr val="000000"/>
                </a:solidFill>
                <a:effectLst/>
                <a:latin typeface="Times New Roman" panose="02020603050405020304" pitchFamily="18" charset="0"/>
              </a:rPr>
              <a:t>Attong</a:t>
            </a:r>
            <a:r>
              <a:rPr lang="en-GB" sz="1000" b="0" i="0" u="none" strike="noStrike" dirty="0">
                <a:solidFill>
                  <a:srgbClr val="000000"/>
                </a:solidFill>
                <a:effectLst/>
                <a:latin typeface="Times New Roman" panose="02020603050405020304" pitchFamily="18" charset="0"/>
              </a:rPr>
              <a:t> | I Love Challenges; I Don’t Do Hardships.” </a:t>
            </a:r>
            <a:r>
              <a:rPr lang="en-GB" sz="1000" b="0" i="1" u="none" strike="noStrike" dirty="0">
                <a:solidFill>
                  <a:srgbClr val="000000"/>
                </a:solidFill>
                <a:effectLst/>
                <a:latin typeface="Times New Roman" panose="02020603050405020304" pitchFamily="18" charset="0"/>
              </a:rPr>
              <a:t>Maxine </a:t>
            </a:r>
            <a:r>
              <a:rPr lang="en-GB" sz="1000" b="0" i="1" u="none" strike="noStrike" dirty="0" err="1">
                <a:solidFill>
                  <a:srgbClr val="000000"/>
                </a:solidFill>
                <a:effectLst/>
                <a:latin typeface="Times New Roman" panose="02020603050405020304" pitchFamily="18" charset="0"/>
              </a:rPr>
              <a:t>Attong</a:t>
            </a:r>
            <a:r>
              <a:rPr lang="en-GB" sz="1000" b="0" i="0" u="none" strike="noStrike" dirty="0">
                <a:solidFill>
                  <a:srgbClr val="000000"/>
                </a:solidFill>
                <a:effectLst/>
                <a:latin typeface="Times New Roman" panose="02020603050405020304" pitchFamily="18" charset="0"/>
              </a:rPr>
              <a:t>, </a:t>
            </a:r>
            <a:r>
              <a:rPr lang="en-GB" sz="1000" b="0" i="0" u="none" strike="noStrike" dirty="0" err="1">
                <a:solidFill>
                  <a:srgbClr val="000000"/>
                </a:solidFill>
                <a:effectLst/>
                <a:latin typeface="Times New Roman" panose="02020603050405020304" pitchFamily="18" charset="0"/>
              </a:rPr>
              <a:t>maxineattong.com</a:t>
            </a:r>
            <a:r>
              <a:rPr lang="en-GB" sz="1000" b="0" i="0" u="none" strike="noStrike" dirty="0">
                <a:solidFill>
                  <a:srgbClr val="000000"/>
                </a:solidFill>
                <a:effectLst/>
                <a:latin typeface="Times New Roman" panose="02020603050405020304" pitchFamily="18" charset="0"/>
              </a:rPr>
              <a:t>/i-love-challenges-i-dont-do-hardships/. Accessed 10 Jan. 2025.</a:t>
            </a:r>
          </a:p>
          <a:p>
            <a:pPr marL="0" indent="0">
              <a:buNone/>
            </a:pPr>
            <a:r>
              <a:rPr lang="en-GB" sz="1000" b="0" i="0" u="none" strike="noStrike" dirty="0">
                <a:solidFill>
                  <a:srgbClr val="000000"/>
                </a:solidFill>
                <a:effectLst/>
                <a:latin typeface="Times New Roman" panose="02020603050405020304" pitchFamily="18" charset="0"/>
              </a:rPr>
              <a:t>Australia, </a:t>
            </a:r>
            <a:r>
              <a:rPr lang="en-GB" sz="1000" b="0" i="0" u="none" strike="noStrike" dirty="0" err="1">
                <a:solidFill>
                  <a:srgbClr val="000000"/>
                </a:solidFill>
                <a:effectLst/>
                <a:latin typeface="Times New Roman" panose="02020603050405020304" pitchFamily="18" charset="0"/>
              </a:rPr>
              <a:t>Healthdirect</a:t>
            </a:r>
            <a:r>
              <a:rPr lang="en-GB" sz="1000" b="0" i="0" u="none" strike="noStrike" dirty="0">
                <a:solidFill>
                  <a:srgbClr val="000000"/>
                </a:solidFill>
                <a:effectLst/>
                <a:latin typeface="Times New Roman" panose="02020603050405020304" pitchFamily="18" charset="0"/>
              </a:rPr>
              <a:t>. “Domestic Violence.” </a:t>
            </a:r>
            <a:r>
              <a:rPr lang="en-GB" sz="1000" b="0" i="1" u="none" strike="noStrike" dirty="0" err="1">
                <a:solidFill>
                  <a:srgbClr val="000000"/>
                </a:solidFill>
                <a:effectLst/>
                <a:latin typeface="Times New Roman" panose="02020603050405020304" pitchFamily="18" charset="0"/>
              </a:rPr>
              <a:t>Www.healthdirect.gov.au</a:t>
            </a:r>
            <a:r>
              <a:rPr lang="en-GB" sz="1000" b="0" i="0" u="none" strike="noStrike" dirty="0">
                <a:solidFill>
                  <a:srgbClr val="000000"/>
                </a:solidFill>
                <a:effectLst/>
                <a:latin typeface="Times New Roman" panose="02020603050405020304" pitchFamily="18" charset="0"/>
              </a:rPr>
              <a:t>, 22 Dec. 2021, www.pregnancybirthbaby.org.au/domestic-violence-and-abusive-relationships. Accessed 10 Jan. 2025.</a:t>
            </a:r>
          </a:p>
          <a:p>
            <a:pPr marL="0" indent="0">
              <a:buNone/>
            </a:pPr>
            <a:r>
              <a:rPr lang="en-GB" sz="1000" b="0" i="0" u="none" strike="noStrike" dirty="0">
                <a:solidFill>
                  <a:srgbClr val="000000"/>
                </a:solidFill>
                <a:effectLst/>
                <a:latin typeface="Times New Roman" panose="02020603050405020304" pitchFamily="18" charset="0"/>
              </a:rPr>
              <a:t>---. “The First 2 Years of a Baby’s Life Can Impact Their Health and Wellbeing Later On. Here’s What You Can Do to Give Your Child the Best Possible Start.” </a:t>
            </a:r>
            <a:r>
              <a:rPr lang="en-GB" sz="1000" b="0" i="1" u="none" strike="noStrike" dirty="0">
                <a:solidFill>
                  <a:srgbClr val="000000"/>
                </a:solidFill>
                <a:effectLst/>
                <a:latin typeface="Times New Roman" panose="02020603050405020304" pitchFamily="18" charset="0"/>
              </a:rPr>
              <a:t>Www.pregnancybirthbaby.org.au</a:t>
            </a:r>
            <a:r>
              <a:rPr lang="en-GB" sz="1000" b="0" i="0" u="none" strike="noStrike" dirty="0">
                <a:solidFill>
                  <a:srgbClr val="000000"/>
                </a:solidFill>
                <a:effectLst/>
                <a:latin typeface="Times New Roman" panose="02020603050405020304" pitchFamily="18" charset="0"/>
              </a:rPr>
              <a:t>, 24 May 2021, www.pregnancybirthbaby.org.au/the-first-1000-days. Accessed 6 Dec. 2024.</a:t>
            </a:r>
          </a:p>
          <a:p>
            <a:pPr marL="0" indent="0">
              <a:buNone/>
            </a:pPr>
            <a:r>
              <a:rPr lang="en-GB" sz="1000" b="0" i="0" u="none" strike="noStrike" dirty="0">
                <a:solidFill>
                  <a:srgbClr val="000000"/>
                </a:solidFill>
                <a:effectLst/>
                <a:latin typeface="Times New Roman" panose="02020603050405020304" pitchFamily="18" charset="0"/>
              </a:rPr>
              <a:t>Benitez, Doris. “Like Working with Children? Here Are Five Great Jobs for You.” </a:t>
            </a:r>
            <a:r>
              <a:rPr lang="en-GB" sz="1000" b="0" i="1" u="none" strike="noStrike" dirty="0">
                <a:solidFill>
                  <a:srgbClr val="000000"/>
                </a:solidFill>
                <a:effectLst/>
                <a:latin typeface="Times New Roman" panose="02020603050405020304" pitchFamily="18" charset="0"/>
              </a:rPr>
              <a:t>JOB TODAY</a:t>
            </a:r>
            <a:r>
              <a:rPr lang="en-GB" sz="1000" b="0" i="0" u="none" strike="noStrike" dirty="0">
                <a:solidFill>
                  <a:srgbClr val="000000"/>
                </a:solidFill>
                <a:effectLst/>
                <a:latin typeface="Times New Roman" panose="02020603050405020304" pitchFamily="18" charset="0"/>
              </a:rPr>
              <a:t>, 15 Jan. 2018, </a:t>
            </a:r>
            <a:r>
              <a:rPr lang="en-GB" sz="1000" b="0" i="0" u="none" strike="noStrike" dirty="0" err="1">
                <a:solidFill>
                  <a:srgbClr val="000000"/>
                </a:solidFill>
                <a:effectLst/>
                <a:latin typeface="Times New Roman" panose="02020603050405020304" pitchFamily="18" charset="0"/>
              </a:rPr>
              <a:t>jobtoday.com</a:t>
            </a:r>
            <a:r>
              <a:rPr lang="en-GB" sz="1000" b="0" i="0" u="none" strike="noStrike" dirty="0">
                <a:solidFill>
                  <a:srgbClr val="000000"/>
                </a:solidFill>
                <a:effectLst/>
                <a:latin typeface="Times New Roman" panose="02020603050405020304" pitchFamily="18" charset="0"/>
              </a:rPr>
              <a:t>/gb/blog/working-with-children/. Accessed 10 Jan. 2025.</a:t>
            </a:r>
          </a:p>
          <a:p>
            <a:pPr marL="0" indent="0">
              <a:buNone/>
            </a:pPr>
            <a:r>
              <a:rPr lang="en-GB" sz="1000" b="0" i="0" u="none" strike="noStrike" dirty="0">
                <a:solidFill>
                  <a:srgbClr val="000000"/>
                </a:solidFill>
                <a:effectLst/>
                <a:latin typeface="Times New Roman" panose="02020603050405020304" pitchFamily="18" charset="0"/>
              </a:rPr>
              <a:t>Birth to 5 Matters. “Learning Environments – Birth to 5 Matters.” </a:t>
            </a:r>
            <a:r>
              <a:rPr lang="en-GB" sz="1000" b="0" i="1" u="none" strike="noStrike" dirty="0">
                <a:solidFill>
                  <a:srgbClr val="000000"/>
                </a:solidFill>
                <a:effectLst/>
                <a:latin typeface="Times New Roman" panose="02020603050405020304" pitchFamily="18" charset="0"/>
              </a:rPr>
              <a:t>Birth to 5 Matters</a:t>
            </a:r>
            <a:r>
              <a:rPr lang="en-GB" sz="1000" b="0" i="0" u="none" strike="noStrike" dirty="0">
                <a:solidFill>
                  <a:srgbClr val="000000"/>
                </a:solidFill>
                <a:effectLst/>
                <a:latin typeface="Times New Roman" panose="02020603050405020304" pitchFamily="18" charset="0"/>
              </a:rPr>
              <a:t>, 2021, </a:t>
            </a:r>
            <a:r>
              <a:rPr lang="en-GB" sz="1000" b="0" i="0" u="none" strike="noStrike" dirty="0" err="1">
                <a:solidFill>
                  <a:srgbClr val="000000"/>
                </a:solidFill>
                <a:effectLst/>
                <a:latin typeface="Times New Roman" panose="02020603050405020304" pitchFamily="18" charset="0"/>
              </a:rPr>
              <a:t>birthto5matters.org.uk</a:t>
            </a:r>
            <a:r>
              <a:rPr lang="en-GB" sz="1000" b="0" i="0" u="none" strike="noStrike" dirty="0">
                <a:solidFill>
                  <a:srgbClr val="000000"/>
                </a:solidFill>
                <a:effectLst/>
                <a:latin typeface="Times New Roman" panose="02020603050405020304" pitchFamily="18" charset="0"/>
              </a:rPr>
              <a:t>/learning-environments/. Accessed 6 Jan. 2025.</a:t>
            </a:r>
          </a:p>
          <a:p>
            <a:pPr marL="0" indent="0">
              <a:buNone/>
            </a:pPr>
            <a:r>
              <a:rPr lang="en-GB" sz="1000" b="0" i="0" u="none" strike="noStrike" dirty="0" err="1">
                <a:solidFill>
                  <a:srgbClr val="000000"/>
                </a:solidFill>
                <a:effectLst/>
                <a:latin typeface="Times New Roman" panose="02020603050405020304" pitchFamily="18" charset="0"/>
              </a:rPr>
              <a:t>Bratcher</a:t>
            </a:r>
            <a:r>
              <a:rPr lang="en-GB" sz="1000" b="0" i="0" u="none" strike="noStrike" dirty="0">
                <a:solidFill>
                  <a:srgbClr val="000000"/>
                </a:solidFill>
                <a:effectLst/>
                <a:latin typeface="Times New Roman" panose="02020603050405020304" pitchFamily="18" charset="0"/>
              </a:rPr>
              <a:t> , Emily . “How to Overcome Language Barriers When Hosting Global Events.” </a:t>
            </a:r>
            <a:r>
              <a:rPr lang="en-GB" sz="1000" b="0" i="1" u="none" strike="noStrike" dirty="0">
                <a:solidFill>
                  <a:srgbClr val="000000"/>
                </a:solidFill>
                <a:effectLst/>
                <a:latin typeface="Times New Roman" panose="02020603050405020304" pitchFamily="18" charset="0"/>
              </a:rPr>
              <a:t>Associations Now</a:t>
            </a:r>
            <a:r>
              <a:rPr lang="en-GB" sz="1000" b="0" i="0" u="none" strike="noStrike" dirty="0">
                <a:solidFill>
                  <a:srgbClr val="000000"/>
                </a:solidFill>
                <a:effectLst/>
                <a:latin typeface="Times New Roman" panose="02020603050405020304" pitchFamily="18" charset="0"/>
              </a:rPr>
              <a:t>, 5 Apr. 2018, </a:t>
            </a:r>
            <a:r>
              <a:rPr lang="en-GB" sz="1000" b="0" i="0" u="none" strike="noStrike" dirty="0" err="1">
                <a:solidFill>
                  <a:srgbClr val="000000"/>
                </a:solidFill>
                <a:effectLst/>
                <a:latin typeface="Times New Roman" panose="02020603050405020304" pitchFamily="18" charset="0"/>
              </a:rPr>
              <a:t>associationsnow.com</a:t>
            </a:r>
            <a:r>
              <a:rPr lang="en-GB" sz="1000" b="0" i="0" u="none" strike="noStrike" dirty="0">
                <a:solidFill>
                  <a:srgbClr val="000000"/>
                </a:solidFill>
                <a:effectLst/>
                <a:latin typeface="Times New Roman" panose="02020603050405020304" pitchFamily="18" charset="0"/>
              </a:rPr>
              <a:t>/2018/04/overcome-language-barriers-hosting-global-events/. Accessed 10 Jan. 2025.</a:t>
            </a:r>
          </a:p>
          <a:p>
            <a:pPr marL="0" indent="0">
              <a:buNone/>
            </a:pPr>
            <a:r>
              <a:rPr lang="en-GB" sz="1000" b="0" i="0" u="none" strike="noStrike" dirty="0">
                <a:solidFill>
                  <a:srgbClr val="000000"/>
                </a:solidFill>
                <a:effectLst/>
                <a:latin typeface="Times New Roman" panose="02020603050405020304" pitchFamily="18" charset="0"/>
              </a:rPr>
              <a:t>Bright Horizons. “Guide to Parent-Teacher Relationships and Communication.” </a:t>
            </a:r>
            <a:r>
              <a:rPr lang="en-GB" sz="1000" b="0" i="1" u="none" strike="noStrike" dirty="0" err="1">
                <a:solidFill>
                  <a:srgbClr val="000000"/>
                </a:solidFill>
                <a:effectLst/>
                <a:latin typeface="Times New Roman" panose="02020603050405020304" pitchFamily="18" charset="0"/>
              </a:rPr>
              <a:t>Www.brighthorizons.com</a:t>
            </a:r>
            <a:r>
              <a:rPr lang="en-GB" sz="1000" b="0" i="0" u="none" strike="noStrike" dirty="0">
                <a:solidFill>
                  <a:srgbClr val="000000"/>
                </a:solidFill>
                <a:effectLst/>
                <a:latin typeface="Times New Roman" panose="02020603050405020304" pitchFamily="18" charset="0"/>
              </a:rPr>
              <a:t>, 2021, </a:t>
            </a:r>
            <a:r>
              <a:rPr lang="en-GB" sz="1000" b="0" i="0" u="none" strike="noStrike" dirty="0" err="1">
                <a:solidFill>
                  <a:srgbClr val="000000"/>
                </a:solidFill>
                <a:effectLst/>
                <a:latin typeface="Times New Roman" panose="02020603050405020304" pitchFamily="18" charset="0"/>
              </a:rPr>
              <a:t>www.brighthorizons.com</a:t>
            </a:r>
            <a:r>
              <a:rPr lang="en-GB" sz="1000" b="0" i="0" u="none" strike="noStrike" dirty="0">
                <a:solidFill>
                  <a:srgbClr val="000000"/>
                </a:solidFill>
                <a:effectLst/>
                <a:latin typeface="Times New Roman" panose="02020603050405020304" pitchFamily="18" charset="0"/>
              </a:rPr>
              <a:t>/resources/Article/parent-teacher-relationships-communication. Accessed 10 Jan. 2025.</a:t>
            </a:r>
          </a:p>
          <a:p>
            <a:pPr marL="0" indent="0">
              <a:buNone/>
            </a:pPr>
            <a:r>
              <a:rPr lang="en-GB" sz="1000" b="0" i="0" u="none" strike="noStrike" dirty="0">
                <a:solidFill>
                  <a:srgbClr val="000000"/>
                </a:solidFill>
                <a:effectLst/>
                <a:latin typeface="Times New Roman" panose="02020603050405020304" pitchFamily="18" charset="0"/>
              </a:rPr>
              <a:t>Care Quality Commission. “Partnerships and Communities - Care Quality Commission.” </a:t>
            </a:r>
            <a:r>
              <a:rPr lang="en-GB" sz="1000" b="0" i="1" u="none" strike="noStrike" dirty="0" err="1">
                <a:solidFill>
                  <a:srgbClr val="000000"/>
                </a:solidFill>
                <a:effectLst/>
                <a:latin typeface="Times New Roman" panose="02020603050405020304" pitchFamily="18" charset="0"/>
              </a:rPr>
              <a:t>Www.cqc.org.uk</a:t>
            </a:r>
            <a:r>
              <a:rPr lang="en-GB" sz="1000" b="0" i="0" u="none" strike="noStrike" dirty="0">
                <a:solidFill>
                  <a:srgbClr val="000000"/>
                </a:solidFill>
                <a:effectLst/>
                <a:latin typeface="Times New Roman" panose="02020603050405020304" pitchFamily="18" charset="0"/>
              </a:rPr>
              <a:t>, 22 Apr. 2024, </a:t>
            </a:r>
            <a:r>
              <a:rPr lang="en-GB" sz="1000" b="0" i="0" u="none" strike="noStrike" dirty="0" err="1">
                <a:solidFill>
                  <a:srgbClr val="000000"/>
                </a:solidFill>
                <a:effectLst/>
                <a:latin typeface="Times New Roman" panose="02020603050405020304" pitchFamily="18" charset="0"/>
              </a:rPr>
              <a:t>www.cqc.org.uk</a:t>
            </a:r>
            <a:r>
              <a:rPr lang="en-GB" sz="1000" b="0" i="0" u="none" strike="noStrike" dirty="0">
                <a:solidFill>
                  <a:srgbClr val="000000"/>
                </a:solidFill>
                <a:effectLst/>
                <a:latin typeface="Times New Roman" panose="02020603050405020304" pitchFamily="18" charset="0"/>
              </a:rPr>
              <a:t>/guidance-regulation/local-authorities/assessment-framework/2-providing-support/partnerships. Accessed 10 Jan. 2025.</a:t>
            </a:r>
          </a:p>
          <a:p>
            <a:pPr marL="0" indent="0">
              <a:buNone/>
            </a:pPr>
            <a:r>
              <a:rPr lang="en-GB" sz="1000" b="0" i="0" u="none" strike="noStrike" dirty="0" err="1">
                <a:solidFill>
                  <a:srgbClr val="000000"/>
                </a:solidFill>
                <a:effectLst/>
                <a:latin typeface="Times New Roman" panose="02020603050405020304" pitchFamily="18" charset="0"/>
              </a:rPr>
              <a:t>Caringinfo</a:t>
            </a:r>
            <a:r>
              <a:rPr lang="en-GB" sz="1000" b="0" i="0" u="none" strike="noStrike" dirty="0">
                <a:solidFill>
                  <a:srgbClr val="000000"/>
                </a:solidFill>
                <a:effectLst/>
                <a:latin typeface="Times New Roman" panose="02020603050405020304" pitchFamily="18" charset="0"/>
              </a:rPr>
              <a:t>. “Caregiver Activities, Duties and Responsibilities.” </a:t>
            </a:r>
            <a:r>
              <a:rPr lang="en-GB" sz="1000" b="0" i="1" u="none" strike="noStrike" dirty="0">
                <a:solidFill>
                  <a:srgbClr val="000000"/>
                </a:solidFill>
                <a:effectLst/>
                <a:latin typeface="Times New Roman" panose="02020603050405020304" pitchFamily="18" charset="0"/>
              </a:rPr>
              <a:t>CaringInfo</a:t>
            </a:r>
            <a:r>
              <a:rPr lang="en-GB" sz="1000" b="0" i="0" u="none" strike="noStrike" dirty="0">
                <a:solidFill>
                  <a:srgbClr val="000000"/>
                </a:solidFill>
                <a:effectLst/>
                <a:latin typeface="Times New Roman" panose="02020603050405020304" pitchFamily="18" charset="0"/>
              </a:rPr>
              <a:t>, </a:t>
            </a:r>
            <a:r>
              <a:rPr lang="en-GB" sz="1000" b="0" i="0" u="none" strike="noStrike" dirty="0" err="1">
                <a:solidFill>
                  <a:srgbClr val="000000"/>
                </a:solidFill>
                <a:effectLst/>
                <a:latin typeface="Times New Roman" panose="02020603050405020304" pitchFamily="18" charset="0"/>
              </a:rPr>
              <a:t>www.caringinfo.org</a:t>
            </a:r>
            <a:r>
              <a:rPr lang="en-GB" sz="1000" b="0" i="0" u="none" strike="noStrike" dirty="0">
                <a:solidFill>
                  <a:srgbClr val="000000"/>
                </a:solidFill>
                <a:effectLst/>
                <a:latin typeface="Times New Roman" panose="02020603050405020304" pitchFamily="18" charset="0"/>
              </a:rPr>
              <a:t>/planning/caregiving/caregiver-duties-and-activities/. Accessed 6 Jan. 2025.</a:t>
            </a:r>
          </a:p>
          <a:p>
            <a:pPr marL="0" indent="0">
              <a:buNone/>
            </a:pPr>
            <a:endParaRPr lang="en-GB" sz="1000" b="0" i="0" u="none" strike="noStrike" dirty="0">
              <a:solidFill>
                <a:srgbClr val="000000"/>
              </a:solidFill>
              <a:effectLst/>
              <a:latin typeface="Times New Roman" panose="02020603050405020304" pitchFamily="18" charset="0"/>
            </a:endParaRPr>
          </a:p>
          <a:p>
            <a:pPr marL="0" indent="0">
              <a:buNone/>
            </a:pPr>
            <a:endParaRPr lang="en-GB" sz="1000" b="0" i="0" u="none" strike="noStrike" dirty="0">
              <a:solidFill>
                <a:srgbClr val="000000"/>
              </a:solidFill>
              <a:effectLst/>
              <a:latin typeface="Times New Roman" panose="02020603050405020304" pitchFamily="18" charset="0"/>
            </a:endParaRPr>
          </a:p>
          <a:p>
            <a:pPr marL="0" indent="0">
              <a:buNone/>
            </a:pPr>
            <a:endParaRPr lang="en-GB" sz="10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716253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A306C-04B4-7AEC-2468-8E4A120AAC6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9261C5A-3F36-7AAC-B84B-7FEFC5D2F6B2}"/>
              </a:ext>
            </a:extLst>
          </p:cNvPr>
          <p:cNvSpPr>
            <a:spLocks noGrp="1"/>
          </p:cNvSpPr>
          <p:nvPr>
            <p:ph idx="1"/>
          </p:nvPr>
        </p:nvSpPr>
        <p:spPr/>
        <p:txBody>
          <a:bodyPr>
            <a:normAutofit lnSpcReduction="10000"/>
          </a:bodyPr>
          <a:lstStyle/>
          <a:p>
            <a:pPr marL="0" indent="0">
              <a:buNone/>
            </a:pPr>
            <a:r>
              <a:rPr lang="en-GB" sz="1000" b="0" i="0" u="none" strike="noStrike" dirty="0">
                <a:solidFill>
                  <a:srgbClr val="000000"/>
                </a:solidFill>
                <a:effectLst/>
                <a:latin typeface="Times New Roman" panose="02020603050405020304" pitchFamily="18" charset="0"/>
              </a:rPr>
              <a:t>Clker-Free-Vector-Images. “Download Welsh Flag, Drag, National Symbol. Royalty-Free Vector Graphic.” </a:t>
            </a:r>
            <a:r>
              <a:rPr lang="en-GB" sz="1000" b="0" i="1" u="none" strike="noStrike" dirty="0" err="1">
                <a:solidFill>
                  <a:srgbClr val="000000"/>
                </a:solidFill>
                <a:effectLst/>
                <a:latin typeface="Times New Roman" panose="02020603050405020304" pitchFamily="18" charset="0"/>
              </a:rPr>
              <a:t>Pixabay.com</a:t>
            </a:r>
            <a:r>
              <a:rPr lang="en-GB" sz="1000" b="0" i="0" u="none" strike="noStrike" dirty="0">
                <a:solidFill>
                  <a:srgbClr val="000000"/>
                </a:solidFill>
                <a:effectLst/>
                <a:latin typeface="Times New Roman" panose="02020603050405020304" pitchFamily="18" charset="0"/>
              </a:rPr>
              <a:t>, Apr. 2012, </a:t>
            </a:r>
            <a:r>
              <a:rPr lang="en-GB" sz="1000" b="0" i="0" u="none" strike="noStrike" dirty="0" err="1">
                <a:solidFill>
                  <a:srgbClr val="000000"/>
                </a:solidFill>
                <a:effectLst/>
                <a:latin typeface="Times New Roman" panose="02020603050405020304" pitchFamily="18" charset="0"/>
              </a:rPr>
              <a:t>pixabay.com</a:t>
            </a:r>
            <a:r>
              <a:rPr lang="en-GB" sz="1000" b="0" i="0" u="none" strike="noStrike" dirty="0">
                <a:solidFill>
                  <a:srgbClr val="000000"/>
                </a:solidFill>
                <a:effectLst/>
                <a:latin typeface="Times New Roman" panose="02020603050405020304" pitchFamily="18" charset="0"/>
              </a:rPr>
              <a:t>/vectors/welsh-flag-drag-national-symbol-23199/. Accessed 19 Jan. 2025.</a:t>
            </a:r>
          </a:p>
          <a:p>
            <a:pPr marL="0" indent="0">
              <a:buNone/>
            </a:pPr>
            <a:r>
              <a:rPr lang="en-GB" sz="1000" b="0" i="0" u="none" strike="noStrike" dirty="0">
                <a:solidFill>
                  <a:srgbClr val="000000"/>
                </a:solidFill>
                <a:effectLst/>
                <a:latin typeface="Times New Roman" panose="02020603050405020304" pitchFamily="18" charset="0"/>
              </a:rPr>
              <a:t>Criminal Injuries Helpline. “The Long-Term &amp; Short-Term Impacts of Domestic Abuse/Violence.” </a:t>
            </a:r>
            <a:r>
              <a:rPr lang="en-GB" sz="1000" b="0" i="1" u="none" strike="noStrike" dirty="0">
                <a:solidFill>
                  <a:srgbClr val="000000"/>
                </a:solidFill>
                <a:effectLst/>
                <a:latin typeface="Times New Roman" panose="02020603050405020304" pitchFamily="18" charset="0"/>
              </a:rPr>
              <a:t>Criminal Injuries Helpline</a:t>
            </a:r>
            <a:r>
              <a:rPr lang="en-GB" sz="1000" b="0" i="0" u="none" strike="noStrike" dirty="0">
                <a:solidFill>
                  <a:srgbClr val="000000"/>
                </a:solidFill>
                <a:effectLst/>
                <a:latin typeface="Times New Roman" panose="02020603050405020304" pitchFamily="18" charset="0"/>
              </a:rPr>
              <a:t>, 8 May 2022, criminalinjurieshelpline.co.uk/blog/effects-impacts-adult-spousal-abuse/. Accessed 10 Jan. 2025.</a:t>
            </a:r>
          </a:p>
          <a:p>
            <a:pPr marL="0" indent="0">
              <a:buNone/>
            </a:pPr>
            <a:r>
              <a:rPr lang="en-GB" sz="1000" b="0" i="0" u="none" strike="noStrike" dirty="0">
                <a:solidFill>
                  <a:srgbClr val="000000"/>
                </a:solidFill>
                <a:effectLst/>
                <a:latin typeface="Times New Roman" panose="02020603050405020304" pitchFamily="18" charset="0"/>
              </a:rPr>
              <a:t>DiversityQ. “Are BAME Employees Being Considered in the NHS Staffing Shortages?” </a:t>
            </a:r>
            <a:r>
              <a:rPr lang="en-GB" sz="1000" b="0" i="1" u="none" strike="noStrike" dirty="0">
                <a:solidFill>
                  <a:srgbClr val="000000"/>
                </a:solidFill>
                <a:effectLst/>
                <a:latin typeface="Times New Roman" panose="02020603050405020304" pitchFamily="18" charset="0"/>
              </a:rPr>
              <a:t>DiversityQ</a:t>
            </a:r>
            <a:r>
              <a:rPr lang="en-GB" sz="1000" b="0" i="0" u="none" strike="noStrike" dirty="0">
                <a:solidFill>
                  <a:srgbClr val="000000"/>
                </a:solidFill>
                <a:effectLst/>
                <a:latin typeface="Times New Roman" panose="02020603050405020304" pitchFamily="18" charset="0"/>
              </a:rPr>
              <a:t>, 21 June 2022, </a:t>
            </a:r>
            <a:r>
              <a:rPr lang="en-GB" sz="1000" b="0" i="0" u="none" strike="noStrike" dirty="0" err="1">
                <a:solidFill>
                  <a:srgbClr val="000000"/>
                </a:solidFill>
                <a:effectLst/>
                <a:latin typeface="Times New Roman" panose="02020603050405020304" pitchFamily="18" charset="0"/>
              </a:rPr>
              <a:t>diversityq.com</a:t>
            </a:r>
            <a:r>
              <a:rPr lang="en-GB" sz="1000" b="0" i="0" u="none" strike="noStrike" dirty="0">
                <a:solidFill>
                  <a:srgbClr val="000000"/>
                </a:solidFill>
                <a:effectLst/>
                <a:latin typeface="Times New Roman" panose="02020603050405020304" pitchFamily="18" charset="0"/>
              </a:rPr>
              <a:t>/are-bame-employees-being-</a:t>
            </a:r>
            <a:r>
              <a:rPr lang="en-GB" sz="1000" b="0" i="0" u="none" strike="noStrike" dirty="0" err="1">
                <a:solidFill>
                  <a:srgbClr val="000000"/>
                </a:solidFill>
                <a:effectLst/>
                <a:latin typeface="Times New Roman" panose="02020603050405020304" pitchFamily="18" charset="0"/>
              </a:rPr>
              <a:t>considered-in-the-nhs</a:t>
            </a:r>
            <a:r>
              <a:rPr lang="en-GB" sz="1000" b="0" i="0" u="none" strike="noStrike" dirty="0">
                <a:solidFill>
                  <a:srgbClr val="000000"/>
                </a:solidFill>
                <a:effectLst/>
                <a:latin typeface="Times New Roman" panose="02020603050405020304" pitchFamily="18" charset="0"/>
              </a:rPr>
              <a:t>-staffing-shortage/. Accessed 10 Jan. 2025.</a:t>
            </a:r>
          </a:p>
          <a:p>
            <a:pPr marL="0" indent="0">
              <a:buNone/>
            </a:pPr>
            <a:r>
              <a:rPr lang="en-GB" sz="1000" b="0" i="0" u="none" strike="noStrike" dirty="0">
                <a:solidFill>
                  <a:srgbClr val="000000"/>
                </a:solidFill>
                <a:effectLst/>
                <a:latin typeface="Times New Roman" panose="02020603050405020304" pitchFamily="18" charset="0"/>
              </a:rPr>
              <a:t>Early Years Alliance. “Involving Parents in Their Children’s Learning | Early Years Alliance.” </a:t>
            </a:r>
            <a:r>
              <a:rPr lang="en-GB" sz="1000" b="0" i="1" u="none" strike="noStrike" dirty="0" err="1">
                <a:solidFill>
                  <a:srgbClr val="000000"/>
                </a:solidFill>
                <a:effectLst/>
                <a:latin typeface="Times New Roman" panose="02020603050405020304" pitchFamily="18" charset="0"/>
              </a:rPr>
              <a:t>Eyalliance.org.uk</a:t>
            </a:r>
            <a:r>
              <a:rPr lang="en-GB" sz="1000" b="0" i="0" u="none" strike="noStrike" dirty="0">
                <a:solidFill>
                  <a:srgbClr val="000000"/>
                </a:solidFill>
                <a:effectLst/>
                <a:latin typeface="Times New Roman" panose="02020603050405020304" pitchFamily="18" charset="0"/>
              </a:rPr>
              <a:t>, 2019, </a:t>
            </a:r>
            <a:r>
              <a:rPr lang="en-GB" sz="1000" b="0" i="0" u="none" strike="noStrike" dirty="0" err="1">
                <a:solidFill>
                  <a:srgbClr val="000000"/>
                </a:solidFill>
                <a:effectLst/>
                <a:latin typeface="Times New Roman" panose="02020603050405020304" pitchFamily="18" charset="0"/>
              </a:rPr>
              <a:t>www.eyalliance.org.uk</a:t>
            </a:r>
            <a:r>
              <a:rPr lang="en-GB" sz="1000" b="0" i="0" u="none" strike="noStrike" dirty="0">
                <a:solidFill>
                  <a:srgbClr val="000000"/>
                </a:solidFill>
                <a:effectLst/>
                <a:latin typeface="Times New Roman" panose="02020603050405020304" pitchFamily="18" charset="0"/>
              </a:rPr>
              <a:t>/involving-parents-their-children%e2%80%99s-learning. Accessed 10 Jan. 2025.</a:t>
            </a:r>
          </a:p>
          <a:p>
            <a:pPr marL="0" indent="0">
              <a:buNone/>
            </a:pPr>
            <a:r>
              <a:rPr lang="en-GB" sz="1000" b="0" i="0" u="none" strike="noStrike" dirty="0">
                <a:solidFill>
                  <a:srgbClr val="000000"/>
                </a:solidFill>
                <a:effectLst/>
                <a:latin typeface="Times New Roman" panose="02020603050405020304" pitchFamily="18" charset="0"/>
              </a:rPr>
              <a:t>Frank, Natalie . </a:t>
            </a:r>
            <a:r>
              <a:rPr lang="en-GB" sz="1000" b="0" i="1" u="none" strike="noStrike" dirty="0">
                <a:solidFill>
                  <a:srgbClr val="000000"/>
                </a:solidFill>
                <a:effectLst/>
                <a:latin typeface="Times New Roman" panose="02020603050405020304" pitchFamily="18" charset="0"/>
              </a:rPr>
              <a:t>First 1000 Days – Reading to Babies from the Day They’re Born Prepares Them for Life</a:t>
            </a:r>
            <a:r>
              <a:rPr lang="en-GB" sz="1000" b="0" i="0" u="none" strike="noStrike" dirty="0">
                <a:solidFill>
                  <a:srgbClr val="000000"/>
                </a:solidFill>
                <a:effectLst/>
                <a:latin typeface="Times New Roman" panose="02020603050405020304" pitchFamily="18" charset="0"/>
              </a:rPr>
              <a:t>. 29 Nov. 2018, </a:t>
            </a:r>
            <a:r>
              <a:rPr lang="en-GB" sz="1000" b="0" i="0" u="none" strike="noStrike" dirty="0" err="1">
                <a:solidFill>
                  <a:srgbClr val="000000"/>
                </a:solidFill>
                <a:effectLst/>
                <a:latin typeface="Times New Roman" panose="02020603050405020304" pitchFamily="18" charset="0"/>
              </a:rPr>
              <a:t>www.cotlands.org</a:t>
            </a:r>
            <a:r>
              <a:rPr lang="en-GB" sz="1000" b="0" i="0" u="none" strike="noStrike" dirty="0">
                <a:solidFill>
                  <a:srgbClr val="000000"/>
                </a:solidFill>
                <a:effectLst/>
                <a:latin typeface="Times New Roman" panose="02020603050405020304" pitchFamily="18" charset="0"/>
              </a:rPr>
              <a:t>/first-1000-days-reading-to-babies-from-the-day-</a:t>
            </a:r>
            <a:r>
              <a:rPr lang="en-GB" sz="1000" b="0" i="0" u="none" strike="noStrike" dirty="0" err="1">
                <a:solidFill>
                  <a:srgbClr val="000000"/>
                </a:solidFill>
                <a:effectLst/>
                <a:latin typeface="Times New Roman" panose="02020603050405020304" pitchFamily="18" charset="0"/>
              </a:rPr>
              <a:t>theyre-born-prepares</a:t>
            </a:r>
            <a:r>
              <a:rPr lang="en-GB" sz="1000" b="0" i="0" u="none" strike="noStrike" dirty="0">
                <a:solidFill>
                  <a:srgbClr val="000000"/>
                </a:solidFill>
                <a:effectLst/>
                <a:latin typeface="Times New Roman" panose="02020603050405020304" pitchFamily="18" charset="0"/>
              </a:rPr>
              <a:t>-them-for-life/. Accessed 14 Jan. 2025.</a:t>
            </a:r>
          </a:p>
          <a:p>
            <a:pPr marL="0" indent="0">
              <a:buNone/>
            </a:pPr>
            <a:r>
              <a:rPr lang="en-GB" sz="1100" b="0" i="0" u="none" strike="noStrike" dirty="0">
                <a:solidFill>
                  <a:srgbClr val="000000"/>
                </a:solidFill>
                <a:effectLst/>
                <a:latin typeface="Times New Roman" panose="02020603050405020304" pitchFamily="18" charset="0"/>
              </a:rPr>
              <a:t>Gallo, Alanna . “Qualities of a Good Parent: According to Who?” </a:t>
            </a:r>
            <a:r>
              <a:rPr lang="en-GB" sz="1100" b="0" i="1" u="none" strike="noStrike" dirty="0">
                <a:solidFill>
                  <a:srgbClr val="000000"/>
                </a:solidFill>
                <a:effectLst/>
                <a:latin typeface="Times New Roman" panose="02020603050405020304" pitchFamily="18" charset="0"/>
              </a:rPr>
              <a:t>Play. Learn. Thrive.</a:t>
            </a:r>
            <a:r>
              <a:rPr lang="en-GB" sz="1100" b="0" i="0" u="none" strike="noStrike" dirty="0">
                <a:solidFill>
                  <a:srgbClr val="000000"/>
                </a:solidFill>
                <a:effectLst/>
                <a:latin typeface="Times New Roman" panose="02020603050405020304" pitchFamily="18" charset="0"/>
              </a:rPr>
              <a:t>, 3 Oct. 2021, </a:t>
            </a:r>
            <a:r>
              <a:rPr lang="en-GB" sz="1100" b="0" i="0" u="none" strike="noStrike" dirty="0" err="1">
                <a:solidFill>
                  <a:srgbClr val="000000"/>
                </a:solidFill>
                <a:effectLst/>
                <a:latin typeface="Times New Roman" panose="02020603050405020304" pitchFamily="18" charset="0"/>
              </a:rPr>
              <a:t>playlearnthrive.com</a:t>
            </a:r>
            <a:r>
              <a:rPr lang="en-GB" sz="1100" b="0" i="0" u="none" strike="noStrike" dirty="0">
                <a:solidFill>
                  <a:srgbClr val="000000"/>
                </a:solidFill>
                <a:effectLst/>
                <a:latin typeface="Times New Roman" panose="02020603050405020304" pitchFamily="18" charset="0"/>
              </a:rPr>
              <a:t>/qualities-of-a-good-parent/. Accessed 10 Jan. 2025.</a:t>
            </a:r>
          </a:p>
          <a:p>
            <a:pPr marL="0" indent="0">
              <a:buNone/>
            </a:pPr>
            <a:r>
              <a:rPr lang="en-GB" sz="1100" b="0" i="0" u="none" strike="noStrike" dirty="0">
                <a:solidFill>
                  <a:srgbClr val="000000"/>
                </a:solidFill>
                <a:effectLst/>
                <a:latin typeface="Times New Roman" panose="02020603050405020304" pitchFamily="18" charset="0"/>
              </a:rPr>
              <a:t>Globe, Desktop. “Desktop Globe Vector Stock Illustrations – 4,935 Desktop Globe Vector Stock Illustrations, Vectors &amp; Clipart - </a:t>
            </a:r>
            <a:r>
              <a:rPr lang="en-GB" sz="1100" b="0" i="0" u="none" strike="noStrike" dirty="0" err="1">
                <a:solidFill>
                  <a:srgbClr val="000000"/>
                </a:solidFill>
                <a:effectLst/>
                <a:latin typeface="Times New Roman" panose="02020603050405020304" pitchFamily="18" charset="0"/>
              </a:rPr>
              <a:t>Dreamstime</a:t>
            </a:r>
            <a:r>
              <a:rPr lang="en-GB" sz="1100" b="0" i="0" u="none" strike="noStrike" dirty="0">
                <a:solidFill>
                  <a:srgbClr val="000000"/>
                </a:solidFill>
                <a:effectLst/>
                <a:latin typeface="Times New Roman" panose="02020603050405020304" pitchFamily="18" charset="0"/>
              </a:rPr>
              <a:t>.” </a:t>
            </a:r>
            <a:r>
              <a:rPr lang="en-GB" sz="1100" b="0" i="1" u="none" strike="noStrike" dirty="0" err="1">
                <a:solidFill>
                  <a:srgbClr val="000000"/>
                </a:solidFill>
                <a:effectLst/>
                <a:latin typeface="Times New Roman" panose="02020603050405020304" pitchFamily="18" charset="0"/>
              </a:rPr>
              <a:t>Dreamstime</a:t>
            </a:r>
            <a:r>
              <a:rPr lang="en-GB" sz="1100" b="0" i="0" u="none" strike="noStrike" dirty="0">
                <a:solidFill>
                  <a:srgbClr val="000000"/>
                </a:solidFill>
                <a:effectLst/>
                <a:latin typeface="Times New Roman" panose="02020603050405020304" pitchFamily="18" charset="0"/>
              </a:rPr>
              <a:t>, 2017, </a:t>
            </a:r>
            <a:r>
              <a:rPr lang="en-GB" sz="1100" b="0" i="0" u="none" strike="noStrike" dirty="0" err="1">
                <a:solidFill>
                  <a:srgbClr val="000000"/>
                </a:solidFill>
                <a:effectLst/>
                <a:latin typeface="Times New Roman" panose="02020603050405020304" pitchFamily="18" charset="0"/>
              </a:rPr>
              <a:t>www.dreamstime.com</a:t>
            </a:r>
            <a:r>
              <a:rPr lang="en-GB" sz="1100" b="0" i="0" u="none" strike="noStrike" dirty="0">
                <a:solidFill>
                  <a:srgbClr val="000000"/>
                </a:solidFill>
                <a:effectLst/>
                <a:latin typeface="Times New Roman" panose="02020603050405020304" pitchFamily="18" charset="0"/>
              </a:rPr>
              <a:t>/illustration/desktop-globe-vector.html. Accessed 14 Jan. 2025.</a:t>
            </a:r>
          </a:p>
          <a:p>
            <a:pPr marL="0" indent="0">
              <a:buNone/>
            </a:pPr>
            <a:r>
              <a:rPr lang="en-GB" sz="1100" b="0" i="0" u="none" strike="noStrike" dirty="0">
                <a:solidFill>
                  <a:srgbClr val="000000"/>
                </a:solidFill>
                <a:effectLst/>
                <a:latin typeface="Times New Roman" panose="02020603050405020304" pitchFamily="18" charset="0"/>
              </a:rPr>
              <a:t>Harper Collins Publishers. “</a:t>
            </a:r>
            <a:r>
              <a:rPr lang="en-GB" sz="1100" b="0" i="0" u="none" strike="noStrike" dirty="0" err="1">
                <a:solidFill>
                  <a:srgbClr val="000000"/>
                </a:solidFill>
                <a:effectLst/>
                <a:latin typeface="Times New Roman" panose="02020603050405020304" pitchFamily="18" charset="0"/>
              </a:rPr>
              <a:t>Farshore</a:t>
            </a:r>
            <a:r>
              <a:rPr lang="en-GB" sz="1100" b="0" i="0" u="none" strike="noStrike" dirty="0">
                <a:solidFill>
                  <a:srgbClr val="000000"/>
                </a:solidFill>
                <a:effectLst/>
                <a:latin typeface="Times New Roman" panose="02020603050405020304" pitchFamily="18" charset="0"/>
              </a:rPr>
              <a:t> Proudly Acquires </a:t>
            </a:r>
            <a:r>
              <a:rPr lang="en-GB" sz="1100" b="0" i="0" u="none" strike="noStrike" dirty="0" err="1">
                <a:solidFill>
                  <a:srgbClr val="000000"/>
                </a:solidFill>
                <a:effectLst/>
                <a:latin typeface="Times New Roman" panose="02020603050405020304" pitchFamily="18" charset="0"/>
              </a:rPr>
              <a:t>CoComelon</a:t>
            </a:r>
            <a:r>
              <a:rPr lang="en-GB" sz="1100" b="0" i="0" u="none" strike="noStrike" dirty="0">
                <a:solidFill>
                  <a:srgbClr val="000000"/>
                </a:solidFill>
                <a:effectLst/>
                <a:latin typeface="Times New Roman" panose="02020603050405020304" pitchFamily="18" charset="0"/>
              </a:rPr>
              <a:t> Book Publishing, the World’s Number One Children’s Show - HarperCollins Publishers - HCUK Corporate.” </a:t>
            </a:r>
            <a:r>
              <a:rPr lang="en-GB" sz="1100" b="0" i="1" u="none" strike="noStrike" dirty="0">
                <a:solidFill>
                  <a:srgbClr val="000000"/>
                </a:solidFill>
                <a:effectLst/>
                <a:latin typeface="Times New Roman" panose="02020603050405020304" pitchFamily="18" charset="0"/>
              </a:rPr>
              <a:t>HarperCollins Publishers - HCUK Corporate</a:t>
            </a:r>
            <a:r>
              <a:rPr lang="en-GB" sz="1100" b="0" i="0" u="none" strike="noStrike" dirty="0">
                <a:solidFill>
                  <a:srgbClr val="000000"/>
                </a:solidFill>
                <a:effectLst/>
                <a:latin typeface="Times New Roman" panose="02020603050405020304" pitchFamily="18" charset="0"/>
              </a:rPr>
              <a:t>, 2 July 2021, corporate.harpercollins.co.uk/press-releases/</a:t>
            </a:r>
            <a:r>
              <a:rPr lang="en-GB" sz="1100" b="0" i="0" u="none" strike="noStrike" dirty="0" err="1">
                <a:solidFill>
                  <a:srgbClr val="000000"/>
                </a:solidFill>
                <a:effectLst/>
                <a:latin typeface="Times New Roman" panose="02020603050405020304" pitchFamily="18" charset="0"/>
              </a:rPr>
              <a:t>farshore-proudly</a:t>
            </a:r>
            <a:r>
              <a:rPr lang="en-GB" sz="1100" b="0" i="0" u="none" strike="noStrike" dirty="0">
                <a:solidFill>
                  <a:srgbClr val="000000"/>
                </a:solidFill>
                <a:effectLst/>
                <a:latin typeface="Times New Roman" panose="02020603050405020304" pitchFamily="18" charset="0"/>
              </a:rPr>
              <a:t>-acquires-cocomelon-book-publishing-the-worlds-</a:t>
            </a:r>
            <a:r>
              <a:rPr lang="en-GB" sz="1100" b="0" i="0" u="none" strike="noStrike" dirty="0" err="1">
                <a:solidFill>
                  <a:srgbClr val="000000"/>
                </a:solidFill>
                <a:effectLst/>
                <a:latin typeface="Times New Roman" panose="02020603050405020304" pitchFamily="18" charset="0"/>
              </a:rPr>
              <a:t>number-one-childrens</a:t>
            </a:r>
            <a:r>
              <a:rPr lang="en-GB" sz="1100" b="0" i="0" u="none" strike="noStrike" dirty="0">
                <a:solidFill>
                  <a:srgbClr val="000000"/>
                </a:solidFill>
                <a:effectLst/>
                <a:latin typeface="Times New Roman" panose="02020603050405020304" pitchFamily="18" charset="0"/>
              </a:rPr>
              <a:t>-show/. Accessed 10 Jan. 2025.</a:t>
            </a:r>
          </a:p>
          <a:p>
            <a:pPr marL="0" indent="0">
              <a:buNone/>
            </a:pPr>
            <a:r>
              <a:rPr lang="en-GB" sz="1100" b="0" i="0" u="none" strike="noStrike" dirty="0">
                <a:solidFill>
                  <a:srgbClr val="000000"/>
                </a:solidFill>
                <a:effectLst/>
                <a:latin typeface="Times New Roman" panose="02020603050405020304" pitchFamily="18" charset="0"/>
              </a:rPr>
              <a:t>Harris, Nicole. “Your Pregnancy Symptoms Week by Week.” </a:t>
            </a:r>
            <a:r>
              <a:rPr lang="en-GB" sz="1100" b="0" i="1" u="none" strike="noStrike" dirty="0">
                <a:solidFill>
                  <a:srgbClr val="000000"/>
                </a:solidFill>
                <a:effectLst/>
                <a:latin typeface="Times New Roman" panose="02020603050405020304" pitchFamily="18" charset="0"/>
              </a:rPr>
              <a:t>Parents</a:t>
            </a:r>
            <a:r>
              <a:rPr lang="en-GB" sz="1100" b="0" i="0" u="none" strike="noStrike" dirty="0">
                <a:solidFill>
                  <a:srgbClr val="000000"/>
                </a:solidFill>
                <a:effectLst/>
                <a:latin typeface="Times New Roman" panose="02020603050405020304" pitchFamily="18" charset="0"/>
              </a:rPr>
              <a:t>, 23 Oct. 2022, www.parents.com/pregnancy/signs/symptoms/a-pregnancy-symptom-timeline/. Accessed 8 Jan. 2025.</a:t>
            </a:r>
          </a:p>
          <a:p>
            <a:pPr marL="0" indent="0">
              <a:buNone/>
            </a:pPr>
            <a:r>
              <a:rPr lang="en-GB" sz="1100" b="0" i="0" u="none" strike="noStrike" dirty="0">
                <a:solidFill>
                  <a:srgbClr val="000000"/>
                </a:solidFill>
                <a:effectLst/>
                <a:latin typeface="Times New Roman" panose="02020603050405020304" pitchFamily="18" charset="0"/>
              </a:rPr>
              <a:t>Hope is all you need. “Rumble in the Jungle Puppet and Book Set.” </a:t>
            </a:r>
            <a:r>
              <a:rPr lang="en-GB" sz="1100" b="0" i="1" u="none" strike="noStrike" dirty="0">
                <a:solidFill>
                  <a:srgbClr val="000000"/>
                </a:solidFill>
                <a:effectLst/>
                <a:latin typeface="Times New Roman" panose="02020603050405020304" pitchFamily="18" charset="0"/>
              </a:rPr>
              <a:t>Hope</a:t>
            </a:r>
            <a:r>
              <a:rPr lang="en-GB" sz="1100" b="0" i="0" u="none" strike="noStrike" dirty="0">
                <a:solidFill>
                  <a:srgbClr val="000000"/>
                </a:solidFill>
                <a:effectLst/>
                <a:latin typeface="Times New Roman" panose="02020603050405020304" pitchFamily="18" charset="0"/>
              </a:rPr>
              <a:t>, 2025, www.hope-education.co.uk/product/curricular/english/storytelling/rumble-in-the-jungle-puppet-and-book-set/he1004186. Accessed 14 Jan. 2025.</a:t>
            </a:r>
          </a:p>
          <a:p>
            <a:pPr marL="0" indent="0">
              <a:buNone/>
            </a:pPr>
            <a:r>
              <a:rPr lang="en-GB" sz="1100" b="0" i="0" u="none" strike="noStrike" dirty="0" err="1">
                <a:solidFill>
                  <a:srgbClr val="000000"/>
                </a:solidFill>
                <a:effectLst/>
                <a:latin typeface="Times New Roman" panose="02020603050405020304" pitchFamily="18" charset="0"/>
              </a:rPr>
              <a:t>Indrio</a:t>
            </a:r>
            <a:r>
              <a:rPr lang="en-GB" sz="1100" b="0" i="0" u="none" strike="noStrike" dirty="0">
                <a:solidFill>
                  <a:srgbClr val="000000"/>
                </a:solidFill>
                <a:effectLst/>
                <a:latin typeface="Times New Roman" panose="02020603050405020304" pitchFamily="18" charset="0"/>
              </a:rPr>
              <a:t>, Flavia, et al. “The Key 1000 Life-Changing Days.” </a:t>
            </a:r>
            <a:r>
              <a:rPr lang="en-GB" sz="1100" b="0" i="1" u="none" strike="noStrike" dirty="0">
                <a:solidFill>
                  <a:srgbClr val="000000"/>
                </a:solidFill>
                <a:effectLst/>
                <a:latin typeface="Times New Roman" panose="02020603050405020304" pitchFamily="18" charset="0"/>
              </a:rPr>
              <a:t>Global </a:t>
            </a:r>
            <a:r>
              <a:rPr lang="en-GB" sz="1100" b="0" i="1" u="none" strike="noStrike" dirty="0" err="1">
                <a:solidFill>
                  <a:srgbClr val="000000"/>
                </a:solidFill>
                <a:effectLst/>
                <a:latin typeface="Times New Roman" panose="02020603050405020304" pitchFamily="18" charset="0"/>
              </a:rPr>
              <a:t>Pediatrics</a:t>
            </a:r>
            <a:r>
              <a:rPr lang="en-GB" sz="1100" b="0" i="0" u="none" strike="noStrike" dirty="0">
                <a:solidFill>
                  <a:srgbClr val="000000"/>
                </a:solidFill>
                <a:effectLst/>
                <a:latin typeface="Times New Roman" panose="02020603050405020304" pitchFamily="18" charset="0"/>
              </a:rPr>
              <a:t>, vol. 4, 1 June 2023, p. 100049, </a:t>
            </a:r>
            <a:r>
              <a:rPr lang="en-GB" sz="1100" b="0" i="0" u="none" strike="noStrike" dirty="0" err="1">
                <a:solidFill>
                  <a:srgbClr val="000000"/>
                </a:solidFill>
                <a:effectLst/>
                <a:latin typeface="Times New Roman" panose="02020603050405020304" pitchFamily="18" charset="0"/>
              </a:rPr>
              <a:t>www.sciencedirect.com</a:t>
            </a:r>
            <a:r>
              <a:rPr lang="en-GB" sz="1100" b="0" i="0" u="none" strike="noStrike" dirty="0">
                <a:solidFill>
                  <a:srgbClr val="000000"/>
                </a:solidFill>
                <a:effectLst/>
                <a:latin typeface="Times New Roman" panose="02020603050405020304" pitchFamily="18" charset="0"/>
              </a:rPr>
              <a:t>/science/article/</a:t>
            </a:r>
            <a:r>
              <a:rPr lang="en-GB" sz="1100" b="0" i="0" u="none" strike="noStrike" dirty="0" err="1">
                <a:solidFill>
                  <a:srgbClr val="000000"/>
                </a:solidFill>
                <a:effectLst/>
                <a:latin typeface="Times New Roman" panose="02020603050405020304" pitchFamily="18" charset="0"/>
              </a:rPr>
              <a:t>pii</a:t>
            </a:r>
            <a:r>
              <a:rPr lang="en-GB" sz="1100" b="0" i="0" u="none" strike="noStrike" dirty="0">
                <a:solidFill>
                  <a:srgbClr val="000000"/>
                </a:solidFill>
                <a:effectLst/>
                <a:latin typeface="Times New Roman" panose="02020603050405020304" pitchFamily="18" charset="0"/>
              </a:rPr>
              <a:t>/S2667009723000155, https://</a:t>
            </a:r>
            <a:r>
              <a:rPr lang="en-GB" sz="1100" b="0" i="0" u="none" strike="noStrike" dirty="0" err="1">
                <a:solidFill>
                  <a:srgbClr val="000000"/>
                </a:solidFill>
                <a:effectLst/>
                <a:latin typeface="Times New Roman" panose="02020603050405020304" pitchFamily="18" charset="0"/>
              </a:rPr>
              <a:t>doi.org</a:t>
            </a:r>
            <a:r>
              <a:rPr lang="en-GB" sz="1100" b="0" i="0" u="none" strike="noStrike" dirty="0">
                <a:solidFill>
                  <a:srgbClr val="000000"/>
                </a:solidFill>
                <a:effectLst/>
                <a:latin typeface="Times New Roman" panose="02020603050405020304" pitchFamily="18" charset="0"/>
              </a:rPr>
              <a:t>/10.1016/</a:t>
            </a:r>
            <a:r>
              <a:rPr lang="en-GB" sz="1100" b="0" i="0" u="none" strike="noStrike" dirty="0" err="1">
                <a:solidFill>
                  <a:srgbClr val="000000"/>
                </a:solidFill>
                <a:effectLst/>
                <a:latin typeface="Times New Roman" panose="02020603050405020304" pitchFamily="18" charset="0"/>
              </a:rPr>
              <a:t>j.gpeds.2023.100049</a:t>
            </a:r>
            <a:r>
              <a:rPr lang="en-GB" sz="1100" b="0" i="0" u="none" strike="noStrike" dirty="0">
                <a:solidFill>
                  <a:srgbClr val="000000"/>
                </a:solidFill>
                <a:effectLst/>
                <a:latin typeface="Times New Roman" panose="02020603050405020304" pitchFamily="18" charset="0"/>
              </a:rPr>
              <a:t>. Accessed 10 Dec. 2024.</a:t>
            </a:r>
          </a:p>
          <a:p>
            <a:pPr marL="0" indent="0">
              <a:buNone/>
            </a:pPr>
            <a:endParaRPr lang="en-GB" sz="11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218805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1F6D4-7E68-2739-7F37-81EC4A5DF5C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B2C8B6D-8938-663D-FEF9-F42827F014EE}"/>
              </a:ext>
            </a:extLst>
          </p:cNvPr>
          <p:cNvSpPr>
            <a:spLocks noGrp="1"/>
          </p:cNvSpPr>
          <p:nvPr>
            <p:ph idx="1"/>
          </p:nvPr>
        </p:nvSpPr>
        <p:spPr/>
        <p:txBody>
          <a:bodyPr>
            <a:normAutofit/>
          </a:bodyPr>
          <a:lstStyle/>
          <a:p>
            <a:pPr marL="0" indent="0">
              <a:buNone/>
            </a:pPr>
            <a:r>
              <a:rPr lang="en-GB" sz="1000" b="0" i="0" u="none" strike="noStrike" dirty="0">
                <a:solidFill>
                  <a:srgbClr val="000000"/>
                </a:solidFill>
                <a:effectLst/>
                <a:latin typeface="Times New Roman" panose="02020603050405020304" pitchFamily="18" charset="0"/>
              </a:rPr>
              <a:t>International Nanny. “The Importance of Being a Qualified Child Carer - International Nanny.” </a:t>
            </a:r>
            <a:r>
              <a:rPr lang="en-GB" sz="1000" b="0" i="1" u="none" strike="noStrike" dirty="0">
                <a:solidFill>
                  <a:srgbClr val="000000"/>
                </a:solidFill>
                <a:effectLst/>
                <a:latin typeface="Times New Roman" panose="02020603050405020304" pitchFamily="18" charset="0"/>
              </a:rPr>
              <a:t>International Nanny</a:t>
            </a:r>
            <a:r>
              <a:rPr lang="en-GB" sz="1000" b="0" i="0" u="none" strike="noStrike" dirty="0">
                <a:solidFill>
                  <a:srgbClr val="000000"/>
                </a:solidFill>
                <a:effectLst/>
                <a:latin typeface="Times New Roman" panose="02020603050405020304" pitchFamily="18" charset="0"/>
              </a:rPr>
              <a:t>, 2 Dec. 2022, www.international-nanny.com/nanny-blog/the-importance-of-being-a-qualified-child-carer/. Accessed 10 Jan. 2025.</a:t>
            </a:r>
          </a:p>
          <a:p>
            <a:pPr marL="0" indent="0">
              <a:buNone/>
            </a:pPr>
            <a:r>
              <a:rPr lang="en-GB" sz="1000" b="0" i="0" u="none" strike="noStrike" dirty="0" err="1">
                <a:solidFill>
                  <a:srgbClr val="000000"/>
                </a:solidFill>
                <a:effectLst/>
                <a:latin typeface="Times New Roman" panose="02020603050405020304" pitchFamily="18" charset="0"/>
              </a:rPr>
              <a:t>Jenkin</a:t>
            </a:r>
            <a:r>
              <a:rPr lang="en-GB" sz="1000" b="0" i="0" u="none" strike="noStrike" dirty="0">
                <a:solidFill>
                  <a:srgbClr val="000000"/>
                </a:solidFill>
                <a:effectLst/>
                <a:latin typeface="Times New Roman" panose="02020603050405020304" pitchFamily="18" charset="0"/>
              </a:rPr>
              <a:t>, Lorraine. “Child Development – Why the First 1,000 Days of Children’s Lives Matter Most | a Unique Child.” </a:t>
            </a:r>
            <a:r>
              <a:rPr lang="en-GB" sz="1000" b="0" i="1" u="none" strike="noStrike" dirty="0">
                <a:solidFill>
                  <a:srgbClr val="000000"/>
                </a:solidFill>
                <a:effectLst/>
                <a:latin typeface="Times New Roman" panose="02020603050405020304" pitchFamily="18" charset="0"/>
              </a:rPr>
              <a:t>Teach Early Years</a:t>
            </a:r>
            <a:r>
              <a:rPr lang="en-GB" sz="1000" b="0" i="0" u="none" strike="noStrike" dirty="0">
                <a:solidFill>
                  <a:srgbClr val="000000"/>
                </a:solidFill>
                <a:effectLst/>
                <a:latin typeface="Times New Roman" panose="02020603050405020304" pitchFamily="18" charset="0"/>
              </a:rPr>
              <a:t>, </a:t>
            </a:r>
            <a:r>
              <a:rPr lang="en-GB" sz="1000" b="0" i="0" u="none" strike="noStrike" dirty="0" err="1">
                <a:solidFill>
                  <a:srgbClr val="000000"/>
                </a:solidFill>
                <a:effectLst/>
                <a:latin typeface="Times New Roman" panose="02020603050405020304" pitchFamily="18" charset="0"/>
              </a:rPr>
              <a:t>www.teachearlyyears.com</a:t>
            </a:r>
            <a:r>
              <a:rPr lang="en-GB" sz="1000" b="0" i="0" u="none" strike="noStrike" dirty="0">
                <a:solidFill>
                  <a:srgbClr val="000000"/>
                </a:solidFill>
                <a:effectLst/>
                <a:latin typeface="Times New Roman" panose="02020603050405020304" pitchFamily="18" charset="0"/>
              </a:rPr>
              <a:t>/a-unique-child/view/child-development-why-the-first-1000-days-of-</a:t>
            </a:r>
            <a:r>
              <a:rPr lang="en-GB" sz="1000" b="0" i="0" u="none" strike="noStrike" dirty="0" err="1">
                <a:solidFill>
                  <a:srgbClr val="000000"/>
                </a:solidFill>
                <a:effectLst/>
                <a:latin typeface="Times New Roman" panose="02020603050405020304" pitchFamily="18" charset="0"/>
              </a:rPr>
              <a:t>childrens-lives-matter</a:t>
            </a:r>
            <a:r>
              <a:rPr lang="en-GB" sz="1000" b="0" i="0" u="none" strike="noStrike" dirty="0">
                <a:solidFill>
                  <a:srgbClr val="000000"/>
                </a:solidFill>
                <a:effectLst/>
                <a:latin typeface="Times New Roman" panose="02020603050405020304" pitchFamily="18" charset="0"/>
              </a:rPr>
              <a:t>-most. Accessed 10 Dec. 2024.</a:t>
            </a:r>
          </a:p>
          <a:p>
            <a:pPr marL="0" indent="0">
              <a:buNone/>
            </a:pPr>
            <a:r>
              <a:rPr lang="en-GB" sz="1000" b="0" i="0" u="none" strike="noStrike" dirty="0">
                <a:solidFill>
                  <a:srgbClr val="000000"/>
                </a:solidFill>
                <a:effectLst/>
                <a:latin typeface="Times New Roman" panose="02020603050405020304" pitchFamily="18" charset="0"/>
              </a:rPr>
              <a:t>Joel, Sarah. “Your 12 Month Old’s Development.” </a:t>
            </a:r>
            <a:r>
              <a:rPr lang="en-GB" sz="1000" b="0" i="1" u="none" strike="noStrike" dirty="0">
                <a:solidFill>
                  <a:srgbClr val="000000"/>
                </a:solidFill>
                <a:effectLst/>
                <a:latin typeface="Times New Roman" panose="02020603050405020304" pitchFamily="18" charset="0"/>
              </a:rPr>
              <a:t>BabyCentre UK</a:t>
            </a:r>
            <a:r>
              <a:rPr lang="en-GB" sz="1000" b="0" i="0" u="none" strike="noStrike" dirty="0">
                <a:solidFill>
                  <a:srgbClr val="000000"/>
                </a:solidFill>
                <a:effectLst/>
                <a:latin typeface="Times New Roman" panose="02020603050405020304" pitchFamily="18" charset="0"/>
              </a:rPr>
              <a:t>, 2021, </a:t>
            </a:r>
            <a:r>
              <a:rPr lang="en-GB" sz="1000" b="0" i="0" u="none" strike="noStrike" dirty="0" err="1">
                <a:solidFill>
                  <a:srgbClr val="000000"/>
                </a:solidFill>
                <a:effectLst/>
                <a:latin typeface="Times New Roman" panose="02020603050405020304" pitchFamily="18" charset="0"/>
              </a:rPr>
              <a:t>www.babycentre.co.uk</a:t>
            </a:r>
            <a:r>
              <a:rPr lang="en-GB" sz="1000" b="0" i="0" u="none" strike="noStrike" dirty="0">
                <a:solidFill>
                  <a:srgbClr val="000000"/>
                </a:solidFill>
                <a:effectLst/>
                <a:latin typeface="Times New Roman" panose="02020603050405020304" pitchFamily="18" charset="0"/>
              </a:rPr>
              <a:t>/a716/your-12-month-olds-development. Accessed 8 Jan. 2025.</a:t>
            </a:r>
          </a:p>
          <a:p>
            <a:pPr marL="0" indent="0">
              <a:buNone/>
            </a:pPr>
            <a:r>
              <a:rPr lang="en-GB" sz="1000" b="0" i="0" u="none" strike="noStrike" dirty="0" err="1">
                <a:solidFill>
                  <a:srgbClr val="000000"/>
                </a:solidFill>
                <a:effectLst/>
                <a:latin typeface="Times New Roman" panose="02020603050405020304" pitchFamily="18" charset="0"/>
              </a:rPr>
              <a:t>kanekin</a:t>
            </a:r>
            <a:r>
              <a:rPr lang="en-GB" sz="1000" b="0" i="0" u="none" strike="noStrike" dirty="0">
                <a:solidFill>
                  <a:srgbClr val="000000"/>
                </a:solidFill>
                <a:effectLst/>
                <a:latin typeface="Times New Roman" panose="02020603050405020304" pitchFamily="18" charset="0"/>
              </a:rPr>
              <a:t>. “What Is the First 1,000 Days of Life?” </a:t>
            </a:r>
            <a:r>
              <a:rPr lang="en-GB" sz="1000" b="0" i="1" u="none" strike="noStrike" dirty="0" err="1">
                <a:solidFill>
                  <a:srgbClr val="000000"/>
                </a:solidFill>
                <a:effectLst/>
                <a:latin typeface="Times New Roman" panose="02020603050405020304" pitchFamily="18" charset="0"/>
              </a:rPr>
              <a:t>Idsmed.com</a:t>
            </a:r>
            <a:r>
              <a:rPr lang="en-GB" sz="1000" b="0" i="0" u="none" strike="noStrike" dirty="0">
                <a:solidFill>
                  <a:srgbClr val="000000"/>
                </a:solidFill>
                <a:effectLst/>
                <a:latin typeface="Times New Roman" panose="02020603050405020304" pitchFamily="18" charset="0"/>
              </a:rPr>
              <a:t>, 21 May 2019, </a:t>
            </a:r>
            <a:r>
              <a:rPr lang="en-GB" sz="1000" b="0" i="0" u="none" strike="noStrike" dirty="0" err="1">
                <a:solidFill>
                  <a:srgbClr val="000000"/>
                </a:solidFill>
                <a:effectLst/>
                <a:latin typeface="Times New Roman" panose="02020603050405020304" pitchFamily="18" charset="0"/>
              </a:rPr>
              <a:t>www.idsmed.com</a:t>
            </a:r>
            <a:r>
              <a:rPr lang="en-GB" sz="1000" b="0" i="0" u="none" strike="noStrike" dirty="0">
                <a:solidFill>
                  <a:srgbClr val="000000"/>
                </a:solidFill>
                <a:effectLst/>
                <a:latin typeface="Times New Roman" panose="02020603050405020304" pitchFamily="18" charset="0"/>
              </a:rPr>
              <a:t>/my-en/news/what-is-the-first-1000-days-of-life/462.html. Accessed 8 Jan. 2025.</a:t>
            </a:r>
          </a:p>
          <a:p>
            <a:pPr marL="0" indent="0">
              <a:buNone/>
            </a:pPr>
            <a:r>
              <a:rPr lang="en-GB" sz="1000" b="0" i="0" u="none" strike="noStrike" dirty="0">
                <a:solidFill>
                  <a:srgbClr val="000000"/>
                </a:solidFill>
                <a:effectLst/>
                <a:latin typeface="Times New Roman" panose="02020603050405020304" pitchFamily="18" charset="0"/>
              </a:rPr>
              <a:t>Kelly, Jennifer. “Your 1-Year-Old’s Developmental Milestones.” </a:t>
            </a:r>
            <a:r>
              <a:rPr lang="en-GB" sz="1000" b="0" i="1" u="none" strike="noStrike" dirty="0">
                <a:solidFill>
                  <a:srgbClr val="000000"/>
                </a:solidFill>
                <a:effectLst/>
                <a:latin typeface="Times New Roman" panose="02020603050405020304" pitchFamily="18" charset="0"/>
              </a:rPr>
              <a:t>What to Expect</a:t>
            </a:r>
            <a:r>
              <a:rPr lang="en-GB" sz="1000" b="0" i="0" u="none" strike="noStrike" dirty="0">
                <a:solidFill>
                  <a:srgbClr val="000000"/>
                </a:solidFill>
                <a:effectLst/>
                <a:latin typeface="Times New Roman" panose="02020603050405020304" pitchFamily="18" charset="0"/>
              </a:rPr>
              <a:t>, </a:t>
            </a:r>
            <a:r>
              <a:rPr lang="en-GB" sz="1000" b="0" i="0" u="none" strike="noStrike" dirty="0" err="1">
                <a:solidFill>
                  <a:srgbClr val="000000"/>
                </a:solidFill>
                <a:effectLst/>
                <a:latin typeface="Times New Roman" panose="02020603050405020304" pitchFamily="18" charset="0"/>
              </a:rPr>
              <a:t>WhattoExpect</a:t>
            </a:r>
            <a:r>
              <a:rPr lang="en-GB" sz="1000" b="0" i="0" u="none" strike="noStrike" dirty="0">
                <a:solidFill>
                  <a:srgbClr val="000000"/>
                </a:solidFill>
                <a:effectLst/>
                <a:latin typeface="Times New Roman" panose="02020603050405020304" pitchFamily="18" charset="0"/>
              </a:rPr>
              <a:t>, 5 Nov. 2021, </a:t>
            </a:r>
            <a:r>
              <a:rPr lang="en-GB" sz="1000" b="0" i="0" u="none" strike="noStrike" dirty="0" err="1">
                <a:solidFill>
                  <a:srgbClr val="000000"/>
                </a:solidFill>
                <a:effectLst/>
                <a:latin typeface="Times New Roman" panose="02020603050405020304" pitchFamily="18" charset="0"/>
              </a:rPr>
              <a:t>www.whattoexpect.com</a:t>
            </a:r>
            <a:r>
              <a:rPr lang="en-GB" sz="1000" b="0" i="0" u="none" strike="noStrike" dirty="0">
                <a:solidFill>
                  <a:srgbClr val="000000"/>
                </a:solidFill>
                <a:effectLst/>
                <a:latin typeface="Times New Roman" panose="02020603050405020304" pitchFamily="18" charset="0"/>
              </a:rPr>
              <a:t>/first-year/milestones/the-1-year-old-milestones-your-baby-will-accomplish-in-her-first-year.</a:t>
            </a:r>
          </a:p>
          <a:p>
            <a:pPr marL="0" indent="0">
              <a:buNone/>
            </a:pPr>
            <a:r>
              <a:rPr lang="en-GB" sz="1000" b="0" i="0" u="none" strike="noStrike" dirty="0">
                <a:solidFill>
                  <a:srgbClr val="000000"/>
                </a:solidFill>
                <a:effectLst/>
                <a:latin typeface="Times New Roman" panose="02020603050405020304" pitchFamily="18" charset="0"/>
              </a:rPr>
              <a:t>Kenny, Molly B. “With a Little Planning—and a Cell Phone—You Can Record Evidence of Domestic Violence.” </a:t>
            </a:r>
            <a:r>
              <a:rPr lang="en-GB" sz="1000" b="0" i="1" u="none" strike="noStrike" dirty="0">
                <a:solidFill>
                  <a:srgbClr val="000000"/>
                </a:solidFill>
                <a:effectLst/>
                <a:latin typeface="Times New Roman" panose="02020603050405020304" pitchFamily="18" charset="0"/>
              </a:rPr>
              <a:t>Law Offices of Molly B. Kenny</a:t>
            </a:r>
            <a:r>
              <a:rPr lang="en-GB" sz="1000" b="0" i="0" u="none" strike="noStrike" dirty="0">
                <a:solidFill>
                  <a:srgbClr val="000000"/>
                </a:solidFill>
                <a:effectLst/>
                <a:latin typeface="Times New Roman" panose="02020603050405020304" pitchFamily="18" charset="0"/>
              </a:rPr>
              <a:t>, 2023, </a:t>
            </a:r>
            <a:r>
              <a:rPr lang="en-GB" sz="1000" b="0" i="0" u="none" strike="noStrike" dirty="0" err="1">
                <a:solidFill>
                  <a:srgbClr val="000000"/>
                </a:solidFill>
                <a:effectLst/>
                <a:latin typeface="Times New Roman" panose="02020603050405020304" pitchFamily="18" charset="0"/>
              </a:rPr>
              <a:t>www.mollybkenny.com</a:t>
            </a:r>
            <a:r>
              <a:rPr lang="en-GB" sz="1000" b="0" i="0" u="none" strike="noStrike" dirty="0">
                <a:solidFill>
                  <a:srgbClr val="000000"/>
                </a:solidFill>
                <a:effectLst/>
                <a:latin typeface="Times New Roman" panose="02020603050405020304" pitchFamily="18" charset="0"/>
              </a:rPr>
              <a:t>/blog/using-cell-phones-to-record-evidence-of-</a:t>
            </a:r>
            <a:r>
              <a:rPr lang="en-GB" sz="1000" b="0" i="0" u="none" strike="noStrike" dirty="0" err="1">
                <a:solidFill>
                  <a:srgbClr val="000000"/>
                </a:solidFill>
                <a:effectLst/>
                <a:latin typeface="Times New Roman" panose="02020603050405020304" pitchFamily="18" charset="0"/>
              </a:rPr>
              <a:t>domestic-violence.cfm</a:t>
            </a:r>
            <a:r>
              <a:rPr lang="en-GB" sz="1000" b="0" i="0" u="none" strike="noStrike" dirty="0">
                <a:solidFill>
                  <a:srgbClr val="000000"/>
                </a:solidFill>
                <a:effectLst/>
                <a:latin typeface="Times New Roman" panose="02020603050405020304" pitchFamily="18" charset="0"/>
              </a:rPr>
              <a:t>. Accessed 10 Jan. 2025.</a:t>
            </a:r>
          </a:p>
          <a:p>
            <a:pPr marL="0" indent="0">
              <a:buNone/>
            </a:pPr>
            <a:r>
              <a:rPr lang="en-GB" sz="1000" b="0" i="0" u="none" strike="noStrike" dirty="0">
                <a:solidFill>
                  <a:srgbClr val="000000"/>
                </a:solidFill>
                <a:effectLst/>
                <a:latin typeface="Times New Roman" panose="02020603050405020304" pitchFamily="18" charset="0"/>
              </a:rPr>
              <a:t>Leiva, Courtney. “A Parents’ Guide to </a:t>
            </a:r>
            <a:r>
              <a:rPr lang="en-GB" sz="1000" b="0" i="0" u="none" strike="noStrike" dirty="0" err="1">
                <a:solidFill>
                  <a:srgbClr val="000000"/>
                </a:solidFill>
                <a:effectLst/>
                <a:latin typeface="Times New Roman" panose="02020603050405020304" pitchFamily="18" charset="0"/>
              </a:rPr>
              <a:t>Cocomelon</a:t>
            </a:r>
            <a:r>
              <a:rPr lang="en-GB" sz="1000" b="0" i="0" u="none" strike="noStrike" dirty="0">
                <a:solidFill>
                  <a:srgbClr val="000000"/>
                </a:solidFill>
                <a:effectLst/>
                <a:latin typeface="Times New Roman" panose="02020603050405020304" pitchFamily="18" charset="0"/>
              </a:rPr>
              <a:t> Videos - Today’s Parent.” </a:t>
            </a:r>
            <a:r>
              <a:rPr lang="en-GB" sz="1000" b="0" i="1" u="none" strike="noStrike" dirty="0">
                <a:solidFill>
                  <a:srgbClr val="000000"/>
                </a:solidFill>
                <a:effectLst/>
                <a:latin typeface="Times New Roman" panose="02020603050405020304" pitchFamily="18" charset="0"/>
              </a:rPr>
              <a:t>Today’s Parent</a:t>
            </a:r>
            <a:r>
              <a:rPr lang="en-GB" sz="1000" b="0" i="0" u="none" strike="noStrike" dirty="0">
                <a:solidFill>
                  <a:srgbClr val="000000"/>
                </a:solidFill>
                <a:effectLst/>
                <a:latin typeface="Times New Roman" panose="02020603050405020304" pitchFamily="18" charset="0"/>
              </a:rPr>
              <a:t>, 3 Jan. 2025, </a:t>
            </a:r>
            <a:r>
              <a:rPr lang="en-GB" sz="1000" b="0" i="0" u="none" strike="noStrike" dirty="0" err="1">
                <a:solidFill>
                  <a:srgbClr val="000000"/>
                </a:solidFill>
                <a:effectLst/>
                <a:latin typeface="Times New Roman" panose="02020603050405020304" pitchFamily="18" charset="0"/>
              </a:rPr>
              <a:t>www.todaysparent.com</a:t>
            </a:r>
            <a:r>
              <a:rPr lang="en-GB" sz="1000" b="0" i="0" u="none" strike="noStrike" dirty="0">
                <a:solidFill>
                  <a:srgbClr val="000000"/>
                </a:solidFill>
                <a:effectLst/>
                <a:latin typeface="Times New Roman" panose="02020603050405020304" pitchFamily="18" charset="0"/>
              </a:rPr>
              <a:t>/toddler/a-parents-guide-to-</a:t>
            </a:r>
            <a:r>
              <a:rPr lang="en-GB" sz="1000" b="0" i="0" u="none" strike="noStrike" dirty="0" err="1">
                <a:solidFill>
                  <a:srgbClr val="000000"/>
                </a:solidFill>
                <a:effectLst/>
                <a:latin typeface="Times New Roman" panose="02020603050405020304" pitchFamily="18" charset="0"/>
              </a:rPr>
              <a:t>cocomelon-videos</a:t>
            </a:r>
            <a:r>
              <a:rPr lang="en-GB" sz="1000" b="0" i="0" u="none" strike="noStrike" dirty="0">
                <a:solidFill>
                  <a:srgbClr val="000000"/>
                </a:solidFill>
                <a:effectLst/>
                <a:latin typeface="Times New Roman" panose="02020603050405020304" pitchFamily="18" charset="0"/>
              </a:rPr>
              <a:t>/#. Accessed 10 Jan. 2025.</a:t>
            </a:r>
          </a:p>
          <a:p>
            <a:pPr marL="0" indent="0">
              <a:buNone/>
            </a:pPr>
            <a:r>
              <a:rPr lang="en-GB" sz="1000" b="0" i="0" u="none" strike="noStrike" dirty="0">
                <a:solidFill>
                  <a:srgbClr val="000000"/>
                </a:solidFill>
                <a:effectLst/>
                <a:latin typeface="Times New Roman" panose="02020603050405020304" pitchFamily="18" charset="0"/>
              </a:rPr>
              <a:t>Lesley University. “Reggio Emilia Approach to Early Childhood Education | Lesley University.” </a:t>
            </a:r>
            <a:r>
              <a:rPr lang="en-GB" sz="1000" b="0" i="1" u="none" strike="noStrike" dirty="0">
                <a:solidFill>
                  <a:srgbClr val="000000"/>
                </a:solidFill>
                <a:effectLst/>
                <a:latin typeface="Times New Roman" panose="02020603050405020304" pitchFamily="18" charset="0"/>
              </a:rPr>
              <a:t>Lesley.edu</a:t>
            </a:r>
            <a:r>
              <a:rPr lang="en-GB" sz="1000" b="0" i="0" u="none" strike="noStrike" dirty="0">
                <a:solidFill>
                  <a:srgbClr val="000000"/>
                </a:solidFill>
                <a:effectLst/>
                <a:latin typeface="Times New Roman" panose="02020603050405020304" pitchFamily="18" charset="0"/>
              </a:rPr>
              <a:t>, </a:t>
            </a:r>
            <a:r>
              <a:rPr lang="en-GB" sz="1000" b="0" i="0" u="none" strike="noStrike" dirty="0" err="1">
                <a:solidFill>
                  <a:srgbClr val="000000"/>
                </a:solidFill>
                <a:effectLst/>
                <a:latin typeface="Times New Roman" panose="02020603050405020304" pitchFamily="18" charset="0"/>
              </a:rPr>
              <a:t>lesley.edu</a:t>
            </a:r>
            <a:r>
              <a:rPr lang="en-GB" sz="1000" b="0" i="0" u="none" strike="noStrike" dirty="0">
                <a:solidFill>
                  <a:srgbClr val="000000"/>
                </a:solidFill>
                <a:effectLst/>
                <a:latin typeface="Times New Roman" panose="02020603050405020304" pitchFamily="18" charset="0"/>
              </a:rPr>
              <a:t>/academics/college-of-liberal-arts-sciences/reggio-emilia-program. Accessed 14 Jan. 2025.</a:t>
            </a:r>
          </a:p>
          <a:p>
            <a:pPr marL="0" indent="0">
              <a:buNone/>
            </a:pPr>
            <a:r>
              <a:rPr lang="en-GB" sz="1000" b="0" i="0" u="none" strike="noStrike" dirty="0" err="1">
                <a:solidFill>
                  <a:srgbClr val="000000"/>
                </a:solidFill>
                <a:effectLst/>
                <a:latin typeface="Times New Roman" panose="02020603050405020304" pitchFamily="18" charset="0"/>
              </a:rPr>
              <a:t>Likhar</a:t>
            </a:r>
            <a:r>
              <a:rPr lang="en-GB" sz="1000" b="0" i="0" u="none" strike="noStrike" dirty="0">
                <a:solidFill>
                  <a:srgbClr val="000000"/>
                </a:solidFill>
                <a:effectLst/>
                <a:latin typeface="Times New Roman" panose="02020603050405020304" pitchFamily="18" charset="0"/>
              </a:rPr>
              <a:t>, </a:t>
            </a:r>
            <a:r>
              <a:rPr lang="en-GB" sz="1000" b="0" i="0" u="none" strike="noStrike" dirty="0" err="1">
                <a:solidFill>
                  <a:srgbClr val="000000"/>
                </a:solidFill>
                <a:effectLst/>
                <a:latin typeface="Times New Roman" panose="02020603050405020304" pitchFamily="18" charset="0"/>
              </a:rPr>
              <a:t>Akanksha</a:t>
            </a:r>
            <a:r>
              <a:rPr lang="en-GB" sz="1000" b="0" i="0" u="none" strike="noStrike" dirty="0">
                <a:solidFill>
                  <a:srgbClr val="000000"/>
                </a:solidFill>
                <a:effectLst/>
                <a:latin typeface="Times New Roman" panose="02020603050405020304" pitchFamily="18" charset="0"/>
              </a:rPr>
              <a:t>, and Manoj S. </a:t>
            </a:r>
            <a:r>
              <a:rPr lang="en-GB" sz="1000" b="0" i="0" u="none" strike="noStrike" dirty="0" err="1">
                <a:solidFill>
                  <a:srgbClr val="000000"/>
                </a:solidFill>
                <a:effectLst/>
                <a:latin typeface="Times New Roman" panose="02020603050405020304" pitchFamily="18" charset="0"/>
              </a:rPr>
              <a:t>Patil</a:t>
            </a:r>
            <a:r>
              <a:rPr lang="en-GB" sz="1000" b="0" i="0" u="none" strike="noStrike" dirty="0">
                <a:solidFill>
                  <a:srgbClr val="000000"/>
                </a:solidFill>
                <a:effectLst/>
                <a:latin typeface="Times New Roman" panose="02020603050405020304" pitchFamily="18" charset="0"/>
              </a:rPr>
              <a:t>. “Importance of Maternal Nutrition in the First 1,000 Days of Life and Its Effects on Child Development: A Narrative Review.” </a:t>
            </a:r>
            <a:r>
              <a:rPr lang="en-GB" sz="1000" b="0" i="1" u="none" strike="noStrike" dirty="0" err="1">
                <a:solidFill>
                  <a:srgbClr val="000000"/>
                </a:solidFill>
                <a:effectLst/>
                <a:latin typeface="Times New Roman" panose="02020603050405020304" pitchFamily="18" charset="0"/>
              </a:rPr>
              <a:t>Cureus</a:t>
            </a:r>
            <a:r>
              <a:rPr lang="en-GB" sz="1000" b="0" i="0" u="none" strike="noStrike" dirty="0">
                <a:solidFill>
                  <a:srgbClr val="000000"/>
                </a:solidFill>
                <a:effectLst/>
                <a:latin typeface="Times New Roman" panose="02020603050405020304" pitchFamily="18" charset="0"/>
              </a:rPr>
              <a:t>, vol. 14, no. 10, 8 Oct. 2022, </a:t>
            </a:r>
            <a:r>
              <a:rPr lang="en-GB" sz="1000" b="0" i="0" u="none" strike="noStrike" dirty="0" err="1">
                <a:solidFill>
                  <a:srgbClr val="000000"/>
                </a:solidFill>
                <a:effectLst/>
                <a:latin typeface="Times New Roman" panose="02020603050405020304" pitchFamily="18" charset="0"/>
              </a:rPr>
              <a:t>www.cureus.com</a:t>
            </a:r>
            <a:r>
              <a:rPr lang="en-GB" sz="1000" b="0" i="0" u="none" strike="noStrike" dirty="0">
                <a:solidFill>
                  <a:srgbClr val="000000"/>
                </a:solidFill>
                <a:effectLst/>
                <a:latin typeface="Times New Roman" panose="02020603050405020304" pitchFamily="18" charset="0"/>
              </a:rPr>
              <a:t>/articles/114933-importance-of-maternal-nutrition-in-the-first-1000-days-of-life-and-its-effects-on-child-development-a-narrative-review, https://</a:t>
            </a:r>
            <a:r>
              <a:rPr lang="en-GB" sz="1000" b="0" i="0" u="none" strike="noStrike" dirty="0" err="1">
                <a:solidFill>
                  <a:srgbClr val="000000"/>
                </a:solidFill>
                <a:effectLst/>
                <a:latin typeface="Times New Roman" panose="02020603050405020304" pitchFamily="18" charset="0"/>
              </a:rPr>
              <a:t>doi.org</a:t>
            </a:r>
            <a:r>
              <a:rPr lang="en-GB" sz="1000" b="0" i="0" u="none" strike="noStrike" dirty="0">
                <a:solidFill>
                  <a:srgbClr val="000000"/>
                </a:solidFill>
                <a:effectLst/>
                <a:latin typeface="Times New Roman" panose="02020603050405020304" pitchFamily="18" charset="0"/>
              </a:rPr>
              <a:t>/10.7759/</a:t>
            </a:r>
            <a:r>
              <a:rPr lang="en-GB" sz="1000" b="0" i="0" u="none" strike="noStrike" dirty="0" err="1">
                <a:solidFill>
                  <a:srgbClr val="000000"/>
                </a:solidFill>
                <a:effectLst/>
                <a:latin typeface="Times New Roman" panose="02020603050405020304" pitchFamily="18" charset="0"/>
              </a:rPr>
              <a:t>cureus.30083</a:t>
            </a:r>
            <a:r>
              <a:rPr lang="en-GB" sz="1000" b="0" i="0" u="none" strike="noStrike" dirty="0">
                <a:solidFill>
                  <a:srgbClr val="000000"/>
                </a:solidFill>
                <a:effectLst/>
                <a:latin typeface="Times New Roman" panose="02020603050405020304" pitchFamily="18" charset="0"/>
              </a:rPr>
              <a:t>. Accessed 10 Dec. 2024.</a:t>
            </a:r>
          </a:p>
          <a:p>
            <a:pPr marL="0" indent="0">
              <a:buNone/>
            </a:pPr>
            <a:r>
              <a:rPr lang="en-GB" sz="1000" b="0" i="0" u="none" strike="noStrike" dirty="0">
                <a:solidFill>
                  <a:srgbClr val="000000"/>
                </a:solidFill>
                <a:effectLst/>
                <a:latin typeface="Times New Roman" panose="02020603050405020304" pitchFamily="18" charset="0"/>
              </a:rPr>
              <a:t>Mi, Rachel Costello-Yo Re, and </a:t>
            </a:r>
            <a:r>
              <a:rPr lang="en-GB" sz="1000" b="0" i="0" u="none" strike="noStrike" dirty="0" err="1">
                <a:solidFill>
                  <a:srgbClr val="000000"/>
                </a:solidFill>
                <a:effectLst/>
                <a:latin typeface="Times New Roman" panose="02020603050405020304" pitchFamily="18" charset="0"/>
              </a:rPr>
              <a:t>yoremikids.com</a:t>
            </a:r>
            <a:r>
              <a:rPr lang="en-GB" sz="1000" b="0" i="0" u="none" strike="noStrike" dirty="0">
                <a:solidFill>
                  <a:srgbClr val="000000"/>
                </a:solidFill>
                <a:effectLst/>
                <a:latin typeface="Times New Roman" panose="02020603050405020304" pitchFamily="18" charset="0"/>
              </a:rPr>
              <a:t>. “Happy Baby Yoga Pose for Calm + Flexibility.” </a:t>
            </a:r>
            <a:r>
              <a:rPr lang="en-GB" sz="1000" b="0" i="1" u="none" strike="noStrike" dirty="0">
                <a:solidFill>
                  <a:srgbClr val="000000"/>
                </a:solidFill>
                <a:effectLst/>
                <a:latin typeface="Times New Roman" panose="02020603050405020304" pitchFamily="18" charset="0"/>
              </a:rPr>
              <a:t>Yo Re Mi</a:t>
            </a:r>
            <a:r>
              <a:rPr lang="en-GB" sz="1000" b="0" i="0" u="none" strike="noStrike" dirty="0">
                <a:solidFill>
                  <a:srgbClr val="000000"/>
                </a:solidFill>
                <a:effectLst/>
                <a:latin typeface="Times New Roman" panose="02020603050405020304" pitchFamily="18" charset="0"/>
              </a:rPr>
              <a:t>, 8 May 2021, </a:t>
            </a:r>
            <a:r>
              <a:rPr lang="en-GB" sz="1000" b="0" i="0" u="none" strike="noStrike" dirty="0" err="1">
                <a:solidFill>
                  <a:srgbClr val="000000"/>
                </a:solidFill>
                <a:effectLst/>
                <a:latin typeface="Times New Roman" panose="02020603050405020304" pitchFamily="18" charset="0"/>
              </a:rPr>
              <a:t>www.yoremikids.com</a:t>
            </a:r>
            <a:r>
              <a:rPr lang="en-GB" sz="1000" b="0" i="0" u="none" strike="noStrike" dirty="0">
                <a:solidFill>
                  <a:srgbClr val="000000"/>
                </a:solidFill>
                <a:effectLst/>
                <a:latin typeface="Times New Roman" panose="02020603050405020304" pitchFamily="18" charset="0"/>
              </a:rPr>
              <a:t>/news/happy-baby-yoga-pose-kids. Accessed 8 Jan. 2025.</a:t>
            </a:r>
          </a:p>
          <a:p>
            <a:pPr marL="0" indent="0">
              <a:buNone/>
            </a:pPr>
            <a:r>
              <a:rPr lang="en-GB" sz="1000" b="0" i="0" u="none" strike="noStrike" dirty="0">
                <a:solidFill>
                  <a:srgbClr val="000000"/>
                </a:solidFill>
                <a:effectLst/>
                <a:latin typeface="Times New Roman" panose="02020603050405020304" pitchFamily="18" charset="0"/>
              </a:rPr>
              <a:t>Natalie. “</a:t>
            </a:r>
            <a:r>
              <a:rPr lang="en-GB" sz="1000" b="0" i="0" u="none" strike="noStrike" dirty="0" err="1">
                <a:solidFill>
                  <a:srgbClr val="000000"/>
                </a:solidFill>
                <a:effectLst/>
                <a:latin typeface="Times New Roman" panose="02020603050405020304" pitchFamily="18" charset="0"/>
              </a:rPr>
              <a:t>Pikler</a:t>
            </a:r>
            <a:r>
              <a:rPr lang="en-GB" sz="1000" b="0" i="0" u="none" strike="noStrike" dirty="0">
                <a:solidFill>
                  <a:srgbClr val="000000"/>
                </a:solidFill>
                <a:effectLst/>
                <a:latin typeface="Times New Roman" panose="02020603050405020304" pitchFamily="18" charset="0"/>
              </a:rPr>
              <a:t> Triangle: Ultimate Guide + Best Models - Montessori Up!” </a:t>
            </a:r>
            <a:r>
              <a:rPr lang="en-GB" sz="1000" b="0" i="1" u="none" strike="noStrike" dirty="0">
                <a:solidFill>
                  <a:srgbClr val="000000"/>
                </a:solidFill>
                <a:effectLst/>
                <a:latin typeface="Times New Roman" panose="02020603050405020304" pitchFamily="18" charset="0"/>
              </a:rPr>
              <a:t>Montessori Up!</a:t>
            </a:r>
            <a:r>
              <a:rPr lang="en-GB" sz="1000" b="0" i="0" u="none" strike="noStrike" dirty="0">
                <a:solidFill>
                  <a:srgbClr val="000000"/>
                </a:solidFill>
                <a:effectLst/>
                <a:latin typeface="Times New Roman" panose="02020603050405020304" pitchFamily="18" charset="0"/>
              </a:rPr>
              <a:t>, 10 Apr. 2020, </a:t>
            </a:r>
            <a:r>
              <a:rPr lang="en-GB" sz="1000" b="0" i="0" u="none" strike="noStrike" dirty="0" err="1">
                <a:solidFill>
                  <a:srgbClr val="000000"/>
                </a:solidFill>
                <a:effectLst/>
                <a:latin typeface="Times New Roman" panose="02020603050405020304" pitchFamily="18" charset="0"/>
              </a:rPr>
              <a:t>www.montessoriup.com</a:t>
            </a:r>
            <a:r>
              <a:rPr lang="en-GB" sz="1000" b="0" i="0" u="none" strike="noStrike" dirty="0">
                <a:solidFill>
                  <a:srgbClr val="000000"/>
                </a:solidFill>
                <a:effectLst/>
                <a:latin typeface="Times New Roman" panose="02020603050405020304" pitchFamily="18" charset="0"/>
              </a:rPr>
              <a:t>/</a:t>
            </a:r>
            <a:r>
              <a:rPr lang="en-GB" sz="1000" b="0" i="0" u="none" strike="noStrike" dirty="0" err="1">
                <a:solidFill>
                  <a:srgbClr val="000000"/>
                </a:solidFill>
                <a:effectLst/>
                <a:latin typeface="Times New Roman" panose="02020603050405020304" pitchFamily="18" charset="0"/>
              </a:rPr>
              <a:t>pikler-triangle</a:t>
            </a:r>
            <a:r>
              <a:rPr lang="en-GB" sz="1000" b="0" i="0" u="none" strike="noStrike" dirty="0">
                <a:solidFill>
                  <a:srgbClr val="000000"/>
                </a:solidFill>
                <a:effectLst/>
                <a:latin typeface="Times New Roman" panose="02020603050405020304" pitchFamily="18" charset="0"/>
              </a:rPr>
              <a:t>/. Accessed 10 Jan. 2025.</a:t>
            </a:r>
          </a:p>
          <a:p>
            <a:pPr marL="0" indent="0">
              <a:buNone/>
            </a:pPr>
            <a:endParaRPr lang="en-GB" sz="10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90774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638C-388C-0D94-96EA-BE01A28EE6B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4A7AABE-4E09-F1CD-70A5-88C3514A3D09}"/>
              </a:ext>
            </a:extLst>
          </p:cNvPr>
          <p:cNvSpPr>
            <a:spLocks noGrp="1"/>
          </p:cNvSpPr>
          <p:nvPr>
            <p:ph idx="1"/>
          </p:nvPr>
        </p:nvSpPr>
        <p:spPr/>
        <p:txBody>
          <a:bodyPr>
            <a:normAutofit/>
          </a:bodyPr>
          <a:lstStyle/>
          <a:p>
            <a:pPr marL="0" indent="0">
              <a:buNone/>
            </a:pPr>
            <a:r>
              <a:rPr lang="en-GB" sz="1000" b="0" i="0" u="none" strike="noStrike" dirty="0">
                <a:solidFill>
                  <a:srgbClr val="000000"/>
                </a:solidFill>
                <a:effectLst/>
                <a:latin typeface="Times New Roman" panose="02020603050405020304" pitchFamily="18" charset="0"/>
              </a:rPr>
              <a:t>National Literacy Trust. “Nursery Rhymes in the Early Years.” </a:t>
            </a:r>
            <a:r>
              <a:rPr lang="en-GB" sz="1000" b="0" i="1" u="none" strike="noStrike" dirty="0">
                <a:solidFill>
                  <a:srgbClr val="000000"/>
                </a:solidFill>
                <a:effectLst/>
                <a:latin typeface="Times New Roman" panose="02020603050405020304" pitchFamily="18" charset="0"/>
              </a:rPr>
              <a:t>National Literacy Trust</a:t>
            </a:r>
            <a:r>
              <a:rPr lang="en-GB" sz="1000" b="0" i="0" u="none" strike="noStrike" dirty="0">
                <a:solidFill>
                  <a:srgbClr val="000000"/>
                </a:solidFill>
                <a:effectLst/>
                <a:latin typeface="Times New Roman" panose="02020603050405020304" pitchFamily="18" charset="0"/>
              </a:rPr>
              <a:t>, 2024, </a:t>
            </a:r>
            <a:r>
              <a:rPr lang="en-GB" sz="1000" b="0" i="0" u="none" strike="noStrike" dirty="0" err="1">
                <a:solidFill>
                  <a:srgbClr val="000000"/>
                </a:solidFill>
                <a:effectLst/>
                <a:latin typeface="Times New Roman" panose="02020603050405020304" pitchFamily="18" charset="0"/>
              </a:rPr>
              <a:t>literacytrust.org.uk</a:t>
            </a:r>
            <a:r>
              <a:rPr lang="en-GB" sz="1000" b="0" i="0" u="none" strike="noStrike" dirty="0">
                <a:solidFill>
                  <a:srgbClr val="000000"/>
                </a:solidFill>
                <a:effectLst/>
                <a:latin typeface="Times New Roman" panose="02020603050405020304" pitchFamily="18" charset="0"/>
              </a:rPr>
              <a:t>/resources/nursery-rhymes-in-the-early-years/. Accessed 10 Jan. 2025.</a:t>
            </a:r>
          </a:p>
          <a:p>
            <a:pPr marL="0" indent="0">
              <a:buNone/>
            </a:pPr>
            <a:r>
              <a:rPr lang="en-GB" sz="1000" b="0" i="0" u="none" strike="noStrike" dirty="0">
                <a:solidFill>
                  <a:srgbClr val="000000"/>
                </a:solidFill>
                <a:effectLst/>
                <a:latin typeface="Times New Roman" panose="02020603050405020304" pitchFamily="18" charset="0"/>
              </a:rPr>
              <a:t>NDNA. “MyResources - NDNA.” </a:t>
            </a:r>
            <a:r>
              <a:rPr lang="en-GB" sz="1000" b="0" i="1" u="none" strike="noStrike" dirty="0">
                <a:solidFill>
                  <a:srgbClr val="000000"/>
                </a:solidFill>
                <a:effectLst/>
                <a:latin typeface="Times New Roman" panose="02020603050405020304" pitchFamily="18" charset="0"/>
              </a:rPr>
              <a:t>NDNA</a:t>
            </a:r>
            <a:r>
              <a:rPr lang="en-GB" sz="1000" b="0" i="0" u="none" strike="noStrike" dirty="0">
                <a:solidFill>
                  <a:srgbClr val="000000"/>
                </a:solidFill>
                <a:effectLst/>
                <a:latin typeface="Times New Roman" panose="02020603050405020304" pitchFamily="18" charset="0"/>
              </a:rPr>
              <a:t>, 13 Jan. 2025, </a:t>
            </a:r>
            <a:r>
              <a:rPr lang="en-GB" sz="1000" b="0" i="0" u="none" strike="noStrike" dirty="0" err="1">
                <a:solidFill>
                  <a:srgbClr val="000000"/>
                </a:solidFill>
                <a:effectLst/>
                <a:latin typeface="Times New Roman" panose="02020603050405020304" pitchFamily="18" charset="0"/>
              </a:rPr>
              <a:t>ndna.org.uk</a:t>
            </a:r>
            <a:r>
              <a:rPr lang="en-GB" sz="1000" b="0" i="0" u="none" strike="noStrike" dirty="0">
                <a:solidFill>
                  <a:srgbClr val="000000"/>
                </a:solidFill>
                <a:effectLst/>
                <a:latin typeface="Times New Roman" panose="02020603050405020304" pitchFamily="18" charset="0"/>
              </a:rPr>
              <a:t>/my-resources/?gad_source=1&amp;</a:t>
            </a:r>
            <a:r>
              <a:rPr lang="en-GB" sz="1000" b="0" i="0" u="none" strike="noStrike" dirty="0" err="1">
                <a:solidFill>
                  <a:srgbClr val="000000"/>
                </a:solidFill>
                <a:effectLst/>
                <a:latin typeface="Times New Roman" panose="02020603050405020304" pitchFamily="18" charset="0"/>
              </a:rPr>
              <a:t>gclid</a:t>
            </a:r>
            <a:r>
              <a:rPr lang="en-GB" sz="1000" b="0" i="0" u="none" strike="noStrike" dirty="0">
                <a:solidFill>
                  <a:srgbClr val="000000"/>
                </a:solidFill>
                <a:effectLst/>
                <a:latin typeface="Times New Roman" panose="02020603050405020304" pitchFamily="18" charset="0"/>
              </a:rPr>
              <a:t>=EAIaIQobChMI3uLzqO6EigMVEY1QBh1hBw</a:t>
            </a:r>
            <a:r>
              <a:rPr lang="en-GB" sz="1000" b="0" i="0" u="none" strike="noStrike" dirty="0" err="1">
                <a:solidFill>
                  <a:srgbClr val="000000"/>
                </a:solidFill>
                <a:effectLst/>
                <a:latin typeface="Times New Roman" panose="02020603050405020304" pitchFamily="18" charset="0"/>
              </a:rPr>
              <a:t>_fEAAYASAAEgIevvD_BwE</a:t>
            </a:r>
            <a:r>
              <a:rPr lang="en-GB" sz="1000" b="0" i="0" u="none" strike="noStrike" dirty="0">
                <a:solidFill>
                  <a:srgbClr val="000000"/>
                </a:solidFill>
                <a:effectLst/>
                <a:latin typeface="Times New Roman" panose="02020603050405020304" pitchFamily="18" charset="0"/>
              </a:rPr>
              <a:t>. Accessed 14 Jan. 2025.</a:t>
            </a:r>
          </a:p>
          <a:p>
            <a:pPr marL="0" indent="0">
              <a:buNone/>
            </a:pPr>
            <a:r>
              <a:rPr lang="en-GB" sz="1000" b="0" i="0" u="none" strike="noStrike" dirty="0">
                <a:solidFill>
                  <a:srgbClr val="000000"/>
                </a:solidFill>
                <a:effectLst/>
                <a:latin typeface="Times New Roman" panose="02020603050405020304" pitchFamily="18" charset="0"/>
              </a:rPr>
              <a:t>NHS. “Getting Help for Domestic Violence and Abuse.” </a:t>
            </a:r>
            <a:r>
              <a:rPr lang="en-GB" sz="1000" b="0" i="1" u="none" strike="noStrike" dirty="0" err="1">
                <a:solidFill>
                  <a:srgbClr val="000000"/>
                </a:solidFill>
                <a:effectLst/>
                <a:latin typeface="Times New Roman" panose="02020603050405020304" pitchFamily="18" charset="0"/>
              </a:rPr>
              <a:t>Nhs.uk</a:t>
            </a:r>
            <a:r>
              <a:rPr lang="en-GB" sz="1000" b="0" i="0" u="none" strike="noStrike" dirty="0">
                <a:solidFill>
                  <a:srgbClr val="000000"/>
                </a:solidFill>
                <a:effectLst/>
                <a:latin typeface="Times New Roman" panose="02020603050405020304" pitchFamily="18" charset="0"/>
              </a:rPr>
              <a:t>, NHS, 30 Dec. 2022, </a:t>
            </a:r>
            <a:r>
              <a:rPr lang="en-GB" sz="1000" b="0" i="0" u="none" strike="noStrike" dirty="0" err="1">
                <a:solidFill>
                  <a:srgbClr val="000000"/>
                </a:solidFill>
                <a:effectLst/>
                <a:latin typeface="Times New Roman" panose="02020603050405020304" pitchFamily="18" charset="0"/>
              </a:rPr>
              <a:t>www.nhs.uk</a:t>
            </a:r>
            <a:r>
              <a:rPr lang="en-GB" sz="1000" b="0" i="0" u="none" strike="noStrike" dirty="0">
                <a:solidFill>
                  <a:srgbClr val="000000"/>
                </a:solidFill>
                <a:effectLst/>
                <a:latin typeface="Times New Roman" panose="02020603050405020304" pitchFamily="18" charset="0"/>
              </a:rPr>
              <a:t>/live-well/getting-help-for-domestic-violence/. Accessed 10 Jan. 2025.</a:t>
            </a:r>
          </a:p>
          <a:p>
            <a:pPr marL="0" indent="0">
              <a:buNone/>
            </a:pPr>
            <a:r>
              <a:rPr lang="en-GB" sz="1000" b="0" i="0" u="none" strike="noStrike" dirty="0">
                <a:solidFill>
                  <a:srgbClr val="000000"/>
                </a:solidFill>
                <a:effectLst/>
                <a:latin typeface="Times New Roman" panose="02020603050405020304" pitchFamily="18" charset="0"/>
              </a:rPr>
              <a:t>Nottingham City Government . “Books for Children Using Puppets.” </a:t>
            </a:r>
            <a:r>
              <a:rPr lang="en-GB" sz="1000" b="0" i="1" u="none" strike="noStrike" dirty="0" err="1">
                <a:solidFill>
                  <a:srgbClr val="000000"/>
                </a:solidFill>
                <a:effectLst/>
                <a:latin typeface="Times New Roman" panose="02020603050405020304" pitchFamily="18" charset="0"/>
              </a:rPr>
              <a:t>Nottinghamcity.gov.uk</a:t>
            </a:r>
            <a:r>
              <a:rPr lang="en-GB" sz="1000" b="0" i="0" u="none" strike="noStrike" dirty="0">
                <a:solidFill>
                  <a:srgbClr val="000000"/>
                </a:solidFill>
                <a:effectLst/>
                <a:latin typeface="Times New Roman" panose="02020603050405020304" pitchFamily="18" charset="0"/>
              </a:rPr>
              <a:t>, 2025, www.nottinghamcity.gov.uk/media/</a:t>
            </a:r>
            <a:r>
              <a:rPr lang="en-GB" sz="1000" b="0" i="0" u="none" strike="noStrike" dirty="0" err="1">
                <a:solidFill>
                  <a:srgbClr val="000000"/>
                </a:solidFill>
                <a:effectLst/>
                <a:latin typeface="Times New Roman" panose="02020603050405020304" pitchFamily="18" charset="0"/>
              </a:rPr>
              <a:t>zxomwmow</a:t>
            </a:r>
            <a:r>
              <a:rPr lang="en-GB" sz="1000" b="0" i="0" u="none" strike="noStrike" dirty="0">
                <a:solidFill>
                  <a:srgbClr val="000000"/>
                </a:solidFill>
                <a:effectLst/>
                <a:latin typeface="Times New Roman" panose="02020603050405020304" pitchFamily="18" charset="0"/>
              </a:rPr>
              <a:t>/books-for-children-using-puppets-to-encourage-language-and-communication-apr-24.docx. Accessed 14 Jan. 2025.</a:t>
            </a:r>
          </a:p>
          <a:p>
            <a:pPr marL="0" indent="0">
              <a:buNone/>
            </a:pPr>
            <a:r>
              <a:rPr lang="en-GB" sz="1000" b="0" i="0" u="none" strike="noStrike" dirty="0">
                <a:solidFill>
                  <a:srgbClr val="000000"/>
                </a:solidFill>
                <a:effectLst/>
                <a:latin typeface="Times New Roman" panose="02020603050405020304" pitchFamily="18" charset="0"/>
              </a:rPr>
              <a:t>Paine, Alexander. “​MPI and IAEE Form Meeting Professional Magazine Partnership.” </a:t>
            </a:r>
            <a:r>
              <a:rPr lang="en-GB" sz="1000" b="0" i="1" u="none" strike="noStrike" dirty="0">
                <a:solidFill>
                  <a:srgbClr val="000000"/>
                </a:solidFill>
                <a:effectLst/>
                <a:latin typeface="Times New Roman" panose="02020603050405020304" pitchFamily="18" charset="0"/>
              </a:rPr>
              <a:t>Smart Meetings</a:t>
            </a:r>
            <a:r>
              <a:rPr lang="en-GB" sz="1000" b="0" i="0" u="none" strike="noStrike" dirty="0">
                <a:solidFill>
                  <a:srgbClr val="000000"/>
                </a:solidFill>
                <a:effectLst/>
                <a:latin typeface="Times New Roman" panose="02020603050405020304" pitchFamily="18" charset="0"/>
              </a:rPr>
              <a:t>, 8 Dec. 2015, </a:t>
            </a:r>
            <a:r>
              <a:rPr lang="en-GB" sz="1000" b="0" i="0" u="none" strike="noStrike" dirty="0" err="1">
                <a:solidFill>
                  <a:srgbClr val="000000"/>
                </a:solidFill>
                <a:effectLst/>
                <a:latin typeface="Times New Roman" panose="02020603050405020304" pitchFamily="18" charset="0"/>
              </a:rPr>
              <a:t>www.smartmeetings.com</a:t>
            </a:r>
            <a:r>
              <a:rPr lang="en-GB" sz="1000" b="0" i="0" u="none" strike="noStrike" dirty="0">
                <a:solidFill>
                  <a:srgbClr val="000000"/>
                </a:solidFill>
                <a:effectLst/>
                <a:latin typeface="Times New Roman" panose="02020603050405020304" pitchFamily="18" charset="0"/>
              </a:rPr>
              <a:t>/tips-tools/career/81865/</a:t>
            </a:r>
            <a:r>
              <a:rPr lang="en-GB" sz="1000" b="0" i="0" u="none" strike="noStrike" dirty="0" err="1">
                <a:solidFill>
                  <a:srgbClr val="000000"/>
                </a:solidFill>
                <a:effectLst/>
                <a:latin typeface="Times New Roman" panose="02020603050405020304" pitchFamily="18" charset="0"/>
              </a:rPr>
              <a:t>mpi-and-iaee-form</a:t>
            </a:r>
            <a:r>
              <a:rPr lang="en-GB" sz="1000" b="0" i="0" u="none" strike="noStrike" dirty="0">
                <a:solidFill>
                  <a:srgbClr val="000000"/>
                </a:solidFill>
                <a:effectLst/>
                <a:latin typeface="Times New Roman" panose="02020603050405020304" pitchFamily="18" charset="0"/>
              </a:rPr>
              <a:t>-meeting-professional-magazine-partnership. Accessed 10 Jan. 2025.</a:t>
            </a:r>
          </a:p>
          <a:p>
            <a:pPr marL="0" indent="0">
              <a:buNone/>
            </a:pPr>
            <a:r>
              <a:rPr lang="en-GB" sz="1000" b="0" i="0" u="none" strike="noStrike" dirty="0">
                <a:solidFill>
                  <a:srgbClr val="000000"/>
                </a:solidFill>
                <a:effectLst/>
                <a:latin typeface="Times New Roman" panose="02020603050405020304" pitchFamily="18" charset="0"/>
              </a:rPr>
              <a:t>Post, Guest. “How We Solve the Care Sector’s Staffing Crisis by Investing in Our People - Care Forum | Forum Events Ltd.” </a:t>
            </a:r>
            <a:r>
              <a:rPr lang="en-GB" sz="1000" b="0" i="1" u="none" strike="noStrike" dirty="0">
                <a:solidFill>
                  <a:srgbClr val="000000"/>
                </a:solidFill>
                <a:effectLst/>
                <a:latin typeface="Times New Roman" panose="02020603050405020304" pitchFamily="18" charset="0"/>
              </a:rPr>
              <a:t>Care Forum | Forum Events Ltd</a:t>
            </a:r>
            <a:r>
              <a:rPr lang="en-GB" sz="1000" b="0" i="0" u="none" strike="noStrike" dirty="0">
                <a:solidFill>
                  <a:srgbClr val="000000"/>
                </a:solidFill>
                <a:effectLst/>
                <a:latin typeface="Times New Roman" panose="02020603050405020304" pitchFamily="18" charset="0"/>
              </a:rPr>
              <a:t>, 16 Oct. 2024, </a:t>
            </a:r>
            <a:r>
              <a:rPr lang="en-GB" sz="1000" b="0" i="0" u="none" strike="noStrike" dirty="0" err="1">
                <a:solidFill>
                  <a:srgbClr val="000000"/>
                </a:solidFill>
                <a:effectLst/>
                <a:latin typeface="Times New Roman" panose="02020603050405020304" pitchFamily="18" charset="0"/>
              </a:rPr>
              <a:t>thecareforum.co.uk</a:t>
            </a:r>
            <a:r>
              <a:rPr lang="en-GB" sz="1000" b="0" i="0" u="none" strike="noStrike" dirty="0">
                <a:solidFill>
                  <a:srgbClr val="000000"/>
                </a:solidFill>
                <a:effectLst/>
                <a:latin typeface="Times New Roman" panose="02020603050405020304" pitchFamily="18" charset="0"/>
              </a:rPr>
              <a:t>/briefing/how-we-solve-the-care-sectors-staffing-crisis-by-investing-in-our-people/. Accessed 8 Jan. 2025.</a:t>
            </a:r>
          </a:p>
          <a:p>
            <a:pPr marL="0" indent="0">
              <a:buNone/>
            </a:pPr>
            <a:r>
              <a:rPr lang="en-GB" sz="1100" b="0" i="0" u="none" strike="noStrike" dirty="0" err="1">
                <a:solidFill>
                  <a:srgbClr val="000000"/>
                </a:solidFill>
                <a:effectLst/>
                <a:latin typeface="Times New Roman" panose="02020603050405020304" pitchFamily="18" charset="0"/>
              </a:rPr>
              <a:t>Raychantpat</a:t>
            </a:r>
            <a:r>
              <a:rPr lang="en-GB" sz="1100" b="0" i="0" u="none" strike="noStrike" dirty="0">
                <a:solidFill>
                  <a:srgbClr val="000000"/>
                </a:solidFill>
                <a:effectLst/>
                <a:latin typeface="Times New Roman" panose="02020603050405020304" pitchFamily="18" charset="0"/>
              </a:rPr>
              <a:t>. “ContentKeeper Content Filtering.” </a:t>
            </a:r>
            <a:r>
              <a:rPr lang="en-GB" sz="1100" b="0" i="1" u="none" strike="noStrike" dirty="0" err="1">
                <a:solidFill>
                  <a:srgbClr val="000000"/>
                </a:solidFill>
                <a:effectLst/>
                <a:latin typeface="Times New Roman" panose="02020603050405020304" pitchFamily="18" charset="0"/>
              </a:rPr>
              <a:t>Raychantpat.co.uk</a:t>
            </a:r>
            <a:r>
              <a:rPr lang="en-GB" sz="1100" b="0" i="0" u="none" strike="noStrike" dirty="0">
                <a:solidFill>
                  <a:srgbClr val="000000"/>
                </a:solidFill>
                <a:effectLst/>
                <a:latin typeface="Times New Roman" panose="02020603050405020304" pitchFamily="18" charset="0"/>
              </a:rPr>
              <a:t>, 2025, </a:t>
            </a:r>
            <a:r>
              <a:rPr lang="en-GB" sz="1100" b="0" i="0" u="none" strike="noStrike" dirty="0" err="1">
                <a:solidFill>
                  <a:srgbClr val="000000"/>
                </a:solidFill>
                <a:effectLst/>
                <a:latin typeface="Times New Roman" panose="02020603050405020304" pitchFamily="18" charset="0"/>
              </a:rPr>
              <a:t>raychantpat.co.uk</a:t>
            </a:r>
            <a:r>
              <a:rPr lang="en-GB" sz="1100" b="0" i="0" u="none" strike="noStrike" dirty="0">
                <a:solidFill>
                  <a:srgbClr val="000000"/>
                </a:solidFill>
                <a:effectLst/>
                <a:latin typeface="Times New Roman" panose="02020603050405020304" pitchFamily="18" charset="0"/>
              </a:rPr>
              <a:t>/the-heart-of-caregiving-what-it-takes-to-be-an-exceptional-caregiver. Accessed 6 Jan. 2025.</a:t>
            </a:r>
          </a:p>
          <a:p>
            <a:pPr marL="0" indent="0">
              <a:buNone/>
            </a:pPr>
            <a:r>
              <a:rPr lang="en-GB" sz="1100" b="0" i="0" u="none" strike="noStrike" dirty="0">
                <a:solidFill>
                  <a:srgbClr val="000000"/>
                </a:solidFill>
                <a:effectLst/>
                <a:latin typeface="Times New Roman" panose="02020603050405020304" pitchFamily="18" charset="0"/>
              </a:rPr>
              <a:t>Reggio Children. “Reggio Children - the System.” </a:t>
            </a:r>
            <a:r>
              <a:rPr lang="en-GB" sz="1100" b="0" i="1" u="none" strike="noStrike" dirty="0">
                <a:solidFill>
                  <a:srgbClr val="000000"/>
                </a:solidFill>
                <a:effectLst/>
                <a:latin typeface="Times New Roman" panose="02020603050405020304" pitchFamily="18" charset="0"/>
              </a:rPr>
              <a:t>Reggio Children</a:t>
            </a:r>
            <a:r>
              <a:rPr lang="en-GB" sz="1100" b="0" i="0" u="none" strike="noStrike" dirty="0">
                <a:solidFill>
                  <a:srgbClr val="000000"/>
                </a:solidFill>
                <a:effectLst/>
                <a:latin typeface="Times New Roman" panose="02020603050405020304" pitchFamily="18" charset="0"/>
              </a:rPr>
              <a:t>, 2022, </a:t>
            </a:r>
            <a:r>
              <a:rPr lang="en-GB" sz="1100" b="0" i="0" u="none" strike="noStrike" dirty="0" err="1">
                <a:solidFill>
                  <a:srgbClr val="000000"/>
                </a:solidFill>
                <a:effectLst/>
                <a:latin typeface="Times New Roman" panose="02020603050405020304" pitchFamily="18" charset="0"/>
              </a:rPr>
              <a:t>www.reggiochildren.it</a:t>
            </a:r>
            <a:r>
              <a:rPr lang="en-GB" sz="1100" b="0" i="0" u="none" strike="noStrike" dirty="0">
                <a:solidFill>
                  <a:srgbClr val="000000"/>
                </a:solidFill>
                <a:effectLst/>
                <a:latin typeface="Times New Roman" panose="02020603050405020304" pitchFamily="18" charset="0"/>
              </a:rPr>
              <a:t>/en/reggio-emilia-approach/system/. Accessed 19 Jan. 2025.</a:t>
            </a:r>
          </a:p>
          <a:p>
            <a:pPr marL="0" indent="0">
              <a:buNone/>
            </a:pPr>
            <a:r>
              <a:rPr lang="en-GB" sz="1100" b="0" i="0" u="none" strike="noStrike" dirty="0">
                <a:solidFill>
                  <a:srgbClr val="000000"/>
                </a:solidFill>
                <a:effectLst/>
                <a:latin typeface="Times New Roman" panose="02020603050405020304" pitchFamily="18" charset="0"/>
              </a:rPr>
              <a:t>Renata. “Challenges in Healthcare Service Provision.” </a:t>
            </a:r>
            <a:r>
              <a:rPr lang="en-GB" sz="1100" b="0" i="1" u="none" strike="noStrike" dirty="0">
                <a:solidFill>
                  <a:srgbClr val="000000"/>
                </a:solidFill>
                <a:effectLst/>
                <a:latin typeface="Times New Roman" panose="02020603050405020304" pitchFamily="18" charset="0"/>
              </a:rPr>
              <a:t>Leaf Complex Care</a:t>
            </a:r>
            <a:r>
              <a:rPr lang="en-GB" sz="1100" b="0" i="0" u="none" strike="noStrike" dirty="0">
                <a:solidFill>
                  <a:srgbClr val="000000"/>
                </a:solidFill>
                <a:effectLst/>
                <a:latin typeface="Times New Roman" panose="02020603050405020304" pitchFamily="18" charset="0"/>
              </a:rPr>
              <a:t>, 29 May 2024, </a:t>
            </a:r>
            <a:r>
              <a:rPr lang="en-GB" sz="1100" b="0" i="0" u="none" strike="noStrike" dirty="0" err="1">
                <a:solidFill>
                  <a:srgbClr val="000000"/>
                </a:solidFill>
                <a:effectLst/>
                <a:latin typeface="Times New Roman" panose="02020603050405020304" pitchFamily="18" charset="0"/>
              </a:rPr>
              <a:t>leafcare.co.uk</a:t>
            </a:r>
            <a:r>
              <a:rPr lang="en-GB" sz="1100" b="0" i="0" u="none" strike="noStrike" dirty="0">
                <a:solidFill>
                  <a:srgbClr val="000000"/>
                </a:solidFill>
                <a:effectLst/>
                <a:latin typeface="Times New Roman" panose="02020603050405020304" pitchFamily="18" charset="0"/>
              </a:rPr>
              <a:t>/blog/challenges-in-healthcare-service-provision/. Accessed 8 Jan. 2025.</a:t>
            </a:r>
          </a:p>
          <a:p>
            <a:pPr marL="0" indent="0">
              <a:buNone/>
            </a:pPr>
            <a:r>
              <a:rPr lang="en-GB" sz="1100" b="0" i="0" u="none" strike="noStrike" dirty="0">
                <a:solidFill>
                  <a:srgbClr val="000000"/>
                </a:solidFill>
                <a:effectLst/>
                <a:latin typeface="Times New Roman" panose="02020603050405020304" pitchFamily="18" charset="0"/>
              </a:rPr>
              <a:t>Samuel, </a:t>
            </a:r>
            <a:r>
              <a:rPr lang="en-GB" sz="1100" b="0" i="0" u="none" strike="noStrike" dirty="0" err="1">
                <a:solidFill>
                  <a:srgbClr val="000000"/>
                </a:solidFill>
                <a:effectLst/>
                <a:latin typeface="Times New Roman" panose="02020603050405020304" pitchFamily="18" charset="0"/>
              </a:rPr>
              <a:t>Mithran</a:t>
            </a:r>
            <a:r>
              <a:rPr lang="en-GB" sz="1100" b="0" i="0" u="none" strike="noStrike" dirty="0">
                <a:solidFill>
                  <a:srgbClr val="000000"/>
                </a:solidFill>
                <a:effectLst/>
                <a:latin typeface="Times New Roman" panose="02020603050405020304" pitchFamily="18" charset="0"/>
              </a:rPr>
              <a:t>. “</a:t>
            </a:r>
            <a:r>
              <a:rPr lang="en-GB" sz="1100" b="0" i="0" u="none" strike="noStrike" dirty="0" err="1">
                <a:solidFill>
                  <a:srgbClr val="000000"/>
                </a:solidFill>
                <a:effectLst/>
                <a:latin typeface="Times New Roman" panose="02020603050405020304" pitchFamily="18" charset="0"/>
              </a:rPr>
              <a:t>Ofsted</a:t>
            </a:r>
            <a:r>
              <a:rPr lang="en-GB" sz="1100" b="0" i="0" u="none" strike="noStrike" dirty="0">
                <a:solidFill>
                  <a:srgbClr val="000000"/>
                </a:solidFill>
                <a:effectLst/>
                <a:latin typeface="Times New Roman" panose="02020603050405020304" pitchFamily="18" charset="0"/>
              </a:rPr>
              <a:t> and BASW Raise Safeguarding Concerns over Allowing Non-Social Workers to Hold Child in Need Cases.” </a:t>
            </a:r>
            <a:r>
              <a:rPr lang="en-GB" sz="1100" b="0" i="1" u="none" strike="noStrike" dirty="0">
                <a:solidFill>
                  <a:srgbClr val="000000"/>
                </a:solidFill>
                <a:effectLst/>
                <a:latin typeface="Times New Roman" panose="02020603050405020304" pitchFamily="18" charset="0"/>
              </a:rPr>
              <a:t>Community Care</a:t>
            </a:r>
            <a:r>
              <a:rPr lang="en-GB" sz="1100" b="0" i="0" u="none" strike="noStrike" dirty="0">
                <a:solidFill>
                  <a:srgbClr val="000000"/>
                </a:solidFill>
                <a:effectLst/>
                <a:latin typeface="Times New Roman" panose="02020603050405020304" pitchFamily="18" charset="0"/>
              </a:rPr>
              <a:t>, 12 July 2023, </a:t>
            </a:r>
            <a:r>
              <a:rPr lang="en-GB" sz="1100" b="0" i="0" u="none" strike="noStrike" dirty="0" err="1">
                <a:solidFill>
                  <a:srgbClr val="000000"/>
                </a:solidFill>
                <a:effectLst/>
                <a:latin typeface="Times New Roman" panose="02020603050405020304" pitchFamily="18" charset="0"/>
              </a:rPr>
              <a:t>www.communitycare.co.uk</a:t>
            </a:r>
            <a:r>
              <a:rPr lang="en-GB" sz="1100" b="0" i="0" u="none" strike="noStrike" dirty="0">
                <a:solidFill>
                  <a:srgbClr val="000000"/>
                </a:solidFill>
                <a:effectLst/>
                <a:latin typeface="Times New Roman" panose="02020603050405020304" pitchFamily="18" charset="0"/>
              </a:rPr>
              <a:t>/2023/07/12/</a:t>
            </a:r>
            <a:r>
              <a:rPr lang="en-GB" sz="1100" b="0" i="0" u="none" strike="noStrike" dirty="0" err="1">
                <a:solidFill>
                  <a:srgbClr val="000000"/>
                </a:solidFill>
                <a:effectLst/>
                <a:latin typeface="Times New Roman" panose="02020603050405020304" pitchFamily="18" charset="0"/>
              </a:rPr>
              <a:t>ofsted-and-basw-raise</a:t>
            </a:r>
            <a:r>
              <a:rPr lang="en-GB" sz="1100" b="0" i="0" u="none" strike="noStrike" dirty="0">
                <a:solidFill>
                  <a:srgbClr val="000000"/>
                </a:solidFill>
                <a:effectLst/>
                <a:latin typeface="Times New Roman" panose="02020603050405020304" pitchFamily="18" charset="0"/>
              </a:rPr>
              <a:t>-safeguarding-concerns-over-allowing-non-social-workers-to-hold-child-in-need-cases/.</a:t>
            </a:r>
          </a:p>
          <a:p>
            <a:pPr marL="0" indent="0">
              <a:buNone/>
            </a:pPr>
            <a:r>
              <a:rPr lang="en-GB" sz="1100" b="0" i="0" u="none" strike="noStrike" dirty="0">
                <a:solidFill>
                  <a:srgbClr val="000000"/>
                </a:solidFill>
                <a:effectLst/>
                <a:latin typeface="Times New Roman" panose="02020603050405020304" pitchFamily="18" charset="0"/>
              </a:rPr>
              <a:t>Song! “Doctor Check up Song! (I Can Do It!) | </a:t>
            </a:r>
            <a:r>
              <a:rPr lang="en-GB" sz="1100" b="0" i="0" u="none" strike="noStrike" dirty="0" err="1">
                <a:solidFill>
                  <a:srgbClr val="000000"/>
                </a:solidFill>
                <a:effectLst/>
                <a:latin typeface="Times New Roman" panose="02020603050405020304" pitchFamily="18" charset="0"/>
              </a:rPr>
              <a:t>CoComelon</a:t>
            </a:r>
            <a:r>
              <a:rPr lang="en-GB" sz="1100" b="0" i="0" u="none" strike="noStrike" dirty="0">
                <a:solidFill>
                  <a:srgbClr val="000000"/>
                </a:solidFill>
                <a:effectLst/>
                <a:latin typeface="Times New Roman" panose="02020603050405020304" pitchFamily="18" charset="0"/>
              </a:rPr>
              <a:t> Nursery Rhymes &amp; Kids Songs.” </a:t>
            </a:r>
            <a:r>
              <a:rPr lang="en-GB" sz="1100" b="0" i="1" u="none" strike="noStrike" dirty="0">
                <a:solidFill>
                  <a:srgbClr val="000000"/>
                </a:solidFill>
                <a:effectLst/>
                <a:latin typeface="Times New Roman" panose="02020603050405020304" pitchFamily="18" charset="0"/>
              </a:rPr>
              <a:t>YouTube</a:t>
            </a:r>
            <a:r>
              <a:rPr lang="en-GB" sz="1100" b="0" i="0" u="none" strike="noStrike" dirty="0">
                <a:solidFill>
                  <a:srgbClr val="000000"/>
                </a:solidFill>
                <a:effectLst/>
                <a:latin typeface="Times New Roman" panose="02020603050405020304" pitchFamily="18" charset="0"/>
              </a:rPr>
              <a:t>, 3 Dec. 2024, </a:t>
            </a:r>
            <a:r>
              <a:rPr lang="en-GB" sz="1100" b="0" i="0" u="none" strike="noStrike" dirty="0" err="1">
                <a:solidFill>
                  <a:srgbClr val="000000"/>
                </a:solidFill>
                <a:effectLst/>
                <a:latin typeface="Times New Roman" panose="02020603050405020304" pitchFamily="18" charset="0"/>
              </a:rPr>
              <a:t>youtu.be</a:t>
            </a:r>
            <a:r>
              <a:rPr lang="en-GB" sz="1100" b="0" i="0" u="none" strike="noStrike" dirty="0">
                <a:solidFill>
                  <a:srgbClr val="000000"/>
                </a:solidFill>
                <a:effectLst/>
                <a:latin typeface="Times New Roman" panose="02020603050405020304" pitchFamily="18" charset="0"/>
              </a:rPr>
              <a:t>/</a:t>
            </a:r>
            <a:r>
              <a:rPr lang="en-GB" sz="1100" b="0" i="0" u="none" strike="noStrike" dirty="0" err="1">
                <a:solidFill>
                  <a:srgbClr val="000000"/>
                </a:solidFill>
                <a:effectLst/>
                <a:latin typeface="Times New Roman" panose="02020603050405020304" pitchFamily="18" charset="0"/>
              </a:rPr>
              <a:t>ilNR9NVrzaw</a:t>
            </a:r>
            <a:r>
              <a:rPr lang="en-GB" sz="1100" b="0" i="0" u="none" strike="noStrike" dirty="0">
                <a:solidFill>
                  <a:srgbClr val="000000"/>
                </a:solidFill>
                <a:effectLst/>
                <a:latin typeface="Times New Roman" panose="02020603050405020304" pitchFamily="18" charset="0"/>
              </a:rPr>
              <a:t>?feature=shared. Accessed 19 Jan. 2025.</a:t>
            </a:r>
          </a:p>
          <a:p>
            <a:pPr marL="0" indent="0">
              <a:buNone/>
            </a:pPr>
            <a:r>
              <a:rPr lang="en-GB" sz="1100" b="0" i="0" u="none" strike="noStrike" dirty="0">
                <a:solidFill>
                  <a:srgbClr val="000000"/>
                </a:solidFill>
                <a:effectLst/>
                <a:latin typeface="Times New Roman" panose="02020603050405020304" pitchFamily="18" charset="0"/>
              </a:rPr>
              <a:t>Sprout. “What Is the </a:t>
            </a:r>
            <a:r>
              <a:rPr lang="en-GB" sz="1100" b="0" i="0" u="none" strike="noStrike" dirty="0" err="1">
                <a:solidFill>
                  <a:srgbClr val="000000"/>
                </a:solidFill>
                <a:effectLst/>
                <a:latin typeface="Times New Roman" panose="02020603050405020304" pitchFamily="18" charset="0"/>
              </a:rPr>
              <a:t>Pikler</a:t>
            </a:r>
            <a:r>
              <a:rPr lang="en-GB" sz="1100" b="0" i="0" u="none" strike="noStrike" dirty="0">
                <a:solidFill>
                  <a:srgbClr val="000000"/>
                </a:solidFill>
                <a:effectLst/>
                <a:latin typeface="Times New Roman" panose="02020603050405020304" pitchFamily="18" charset="0"/>
              </a:rPr>
              <a:t> Approach?” </a:t>
            </a:r>
            <a:r>
              <a:rPr lang="en-GB" sz="1100" b="0" i="1" u="none" strike="noStrike" dirty="0">
                <a:solidFill>
                  <a:srgbClr val="000000"/>
                </a:solidFill>
                <a:effectLst/>
                <a:latin typeface="Times New Roman" panose="02020603050405020304" pitchFamily="18" charset="0"/>
              </a:rPr>
              <a:t>Sprout</a:t>
            </a:r>
            <a:r>
              <a:rPr lang="en-GB" sz="1100" b="0" i="0" u="none" strike="noStrike" dirty="0">
                <a:solidFill>
                  <a:srgbClr val="000000"/>
                </a:solidFill>
                <a:effectLst/>
                <a:latin typeface="Times New Roman" panose="02020603050405020304" pitchFamily="18" charset="0"/>
              </a:rPr>
              <a:t>, 2019, sprout-kids.com/blogs/sprouting-ideas/</a:t>
            </a:r>
            <a:r>
              <a:rPr lang="en-GB" sz="1100" b="0" i="0" u="none" strike="noStrike" dirty="0" err="1">
                <a:solidFill>
                  <a:srgbClr val="000000"/>
                </a:solidFill>
                <a:effectLst/>
                <a:latin typeface="Times New Roman" panose="02020603050405020304" pitchFamily="18" charset="0"/>
              </a:rPr>
              <a:t>what-is-the-pikler</a:t>
            </a:r>
            <a:r>
              <a:rPr lang="en-GB" sz="1100" b="0" i="0" u="none" strike="noStrike" dirty="0">
                <a:solidFill>
                  <a:srgbClr val="000000"/>
                </a:solidFill>
                <a:effectLst/>
                <a:latin typeface="Times New Roman" panose="02020603050405020304" pitchFamily="18" charset="0"/>
              </a:rPr>
              <a:t>-approach#</a:t>
            </a:r>
            <a:r>
              <a:rPr lang="en-GB" sz="1100" b="0" i="0" u="none" strike="noStrike" dirty="0" err="1">
                <a:solidFill>
                  <a:srgbClr val="000000"/>
                </a:solidFill>
                <a:effectLst/>
                <a:latin typeface="Times New Roman" panose="02020603050405020304" pitchFamily="18" charset="0"/>
              </a:rPr>
              <a:t>attentivecaregiving</a:t>
            </a:r>
            <a:r>
              <a:rPr lang="en-GB" sz="1100" b="0" i="0" u="none" strike="noStrike" dirty="0">
                <a:solidFill>
                  <a:srgbClr val="000000"/>
                </a:solidFill>
                <a:effectLst/>
                <a:latin typeface="Times New Roman" panose="02020603050405020304" pitchFamily="18" charset="0"/>
              </a:rPr>
              <a:t>. Accessed 8 Jan. 2025.</a:t>
            </a:r>
          </a:p>
          <a:p>
            <a:pPr marL="0" indent="0">
              <a:buNone/>
            </a:pPr>
            <a:r>
              <a:rPr lang="en-GB" sz="1000" b="0" i="0" u="none" strike="noStrike" dirty="0">
                <a:solidFill>
                  <a:srgbClr val="000000"/>
                </a:solidFill>
                <a:effectLst/>
                <a:latin typeface="Times New Roman" panose="02020603050405020304" pitchFamily="18" charset="0"/>
              </a:rPr>
              <a:t>Staff, Editorial. “Nutrition Then and Now.” </a:t>
            </a:r>
            <a:r>
              <a:rPr lang="en-GB" sz="1000" b="0" i="1" u="none" strike="noStrike" dirty="0">
                <a:solidFill>
                  <a:srgbClr val="000000"/>
                </a:solidFill>
                <a:effectLst/>
                <a:latin typeface="Times New Roman" panose="02020603050405020304" pitchFamily="18" charset="0"/>
              </a:rPr>
              <a:t>Tufts Health &amp; Nutrition Letter</a:t>
            </a:r>
            <a:r>
              <a:rPr lang="en-GB" sz="1000" b="0" i="0" u="none" strike="noStrike" dirty="0">
                <a:solidFill>
                  <a:srgbClr val="000000"/>
                </a:solidFill>
                <a:effectLst/>
                <a:latin typeface="Times New Roman" panose="02020603050405020304" pitchFamily="18" charset="0"/>
              </a:rPr>
              <a:t>, 28 July 2017, www.nutritionletter.tufts.edu/general-nutrition/nutrition-then-and-now/. Accessed 10 Jan. 2025.</a:t>
            </a:r>
          </a:p>
          <a:p>
            <a:pPr marL="0" indent="0">
              <a:buNone/>
            </a:pPr>
            <a:endParaRPr lang="en-GB" sz="10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0292215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0ACBE-C077-71E2-F14D-F13FF5C497F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88B20FF-A3CC-1187-CDBE-732B91977523}"/>
              </a:ext>
            </a:extLst>
          </p:cNvPr>
          <p:cNvSpPr>
            <a:spLocks noGrp="1"/>
          </p:cNvSpPr>
          <p:nvPr>
            <p:ph idx="1"/>
          </p:nvPr>
        </p:nvSpPr>
        <p:spPr/>
        <p:txBody>
          <a:bodyPr>
            <a:normAutofit fontScale="85000" lnSpcReduction="10000"/>
          </a:bodyPr>
          <a:lstStyle/>
          <a:p>
            <a:pPr marL="0" indent="0">
              <a:buNone/>
            </a:pPr>
            <a:r>
              <a:rPr lang="en-GB" sz="1800" b="0" i="0" u="none" strike="noStrike" dirty="0">
                <a:solidFill>
                  <a:srgbClr val="000000"/>
                </a:solidFill>
                <a:effectLst/>
                <a:latin typeface="Times New Roman" panose="02020603050405020304" pitchFamily="18" charset="0"/>
              </a:rPr>
              <a:t>Stepping Stones. “Enhancing Child Development: The Role of Caregiver Support.” </a:t>
            </a:r>
            <a:r>
              <a:rPr lang="en-GB" sz="1800" b="0" i="1" u="none" strike="noStrike" dirty="0">
                <a:solidFill>
                  <a:srgbClr val="000000"/>
                </a:solidFill>
                <a:effectLst/>
                <a:latin typeface="Times New Roman" panose="02020603050405020304" pitchFamily="18" charset="0"/>
              </a:rPr>
              <a:t>Stepping Stones </a:t>
            </a:r>
            <a:r>
              <a:rPr lang="en-GB" sz="1800" b="0" i="1" u="none" strike="noStrike" dirty="0" err="1">
                <a:solidFill>
                  <a:srgbClr val="000000"/>
                </a:solidFill>
                <a:effectLst/>
                <a:latin typeface="Times New Roman" panose="02020603050405020304" pitchFamily="18" charset="0"/>
              </a:rPr>
              <a:t>Pediatric</a:t>
            </a:r>
            <a:r>
              <a:rPr lang="en-GB" sz="1800" b="0" i="1" u="none" strike="noStrike" dirty="0">
                <a:solidFill>
                  <a:srgbClr val="000000"/>
                </a:solidFill>
                <a:effectLst/>
                <a:latin typeface="Times New Roman" panose="02020603050405020304" pitchFamily="18" charset="0"/>
              </a:rPr>
              <a:t> Therapy, Inc</a:t>
            </a:r>
            <a:r>
              <a:rPr lang="en-GB" sz="1800" b="0" i="0" u="none" strike="noStrike" dirty="0">
                <a:solidFill>
                  <a:srgbClr val="000000"/>
                </a:solidFill>
                <a:effectLst/>
                <a:latin typeface="Times New Roman" panose="02020603050405020304" pitchFamily="18" charset="0"/>
              </a:rPr>
              <a:t>, 9 Oct. 2024, </a:t>
            </a:r>
            <a:r>
              <a:rPr lang="en-GB" sz="1800" b="0" i="0" u="none" strike="noStrike" dirty="0" err="1">
                <a:solidFill>
                  <a:srgbClr val="000000"/>
                </a:solidFill>
                <a:effectLst/>
                <a:latin typeface="Times New Roman" panose="02020603050405020304" pitchFamily="18" charset="0"/>
              </a:rPr>
              <a:t>steppingstonesptnh.com</a:t>
            </a:r>
            <a:r>
              <a:rPr lang="en-GB" sz="1800" b="0" i="0" u="none" strike="noStrike" dirty="0">
                <a:solidFill>
                  <a:srgbClr val="000000"/>
                </a:solidFill>
                <a:effectLst/>
                <a:latin typeface="Times New Roman" panose="02020603050405020304" pitchFamily="18" charset="0"/>
              </a:rPr>
              <a:t>/blog/enhancing-child-development-the-role-of-caregiver-support. Accessed 8 Jan. 2025.</a:t>
            </a:r>
          </a:p>
          <a:p>
            <a:pPr marL="0" indent="0">
              <a:buNone/>
            </a:pPr>
            <a:r>
              <a:rPr lang="en-GB" sz="1800" b="0" i="0" u="none" strike="noStrike" dirty="0" err="1">
                <a:solidFill>
                  <a:srgbClr val="000000"/>
                </a:solidFill>
                <a:effectLst/>
                <a:latin typeface="Times New Roman" panose="02020603050405020304" pitchFamily="18" charset="0"/>
              </a:rPr>
              <a:t>Stonebrook</a:t>
            </a:r>
            <a:r>
              <a:rPr lang="en-GB" sz="1800" b="0" i="0" u="none" strike="noStrike" dirty="0">
                <a:solidFill>
                  <a:srgbClr val="000000"/>
                </a:solidFill>
                <a:effectLst/>
                <a:latin typeface="Times New Roman" panose="02020603050405020304" pitchFamily="18" charset="0"/>
              </a:rPr>
              <a:t> Day School. “Reggio Emilia.” </a:t>
            </a:r>
            <a:r>
              <a:rPr lang="en-GB" sz="1800" b="0" i="1" u="none" strike="noStrike" dirty="0" err="1">
                <a:solidFill>
                  <a:srgbClr val="000000"/>
                </a:solidFill>
                <a:effectLst/>
                <a:latin typeface="Times New Roman" panose="02020603050405020304" pitchFamily="18" charset="0"/>
              </a:rPr>
              <a:t>Stonebrook</a:t>
            </a:r>
            <a:r>
              <a:rPr lang="en-GB" sz="1800" b="0" i="1" u="none" strike="noStrike" dirty="0">
                <a:solidFill>
                  <a:srgbClr val="000000"/>
                </a:solidFill>
                <a:effectLst/>
                <a:latin typeface="Times New Roman" panose="02020603050405020304" pitchFamily="18" charset="0"/>
              </a:rPr>
              <a:t> Day School</a:t>
            </a:r>
            <a:r>
              <a:rPr lang="en-GB" sz="1800" b="0" i="0" u="none" strike="noStrike" dirty="0">
                <a:solidFill>
                  <a:srgbClr val="000000"/>
                </a:solidFill>
                <a:effectLst/>
                <a:latin typeface="Times New Roman" panose="02020603050405020304" pitchFamily="18" charset="0"/>
              </a:rPr>
              <a:t>, 9 Jan. 2016, </a:t>
            </a:r>
            <a:r>
              <a:rPr lang="en-GB" sz="1800" b="0" i="0" u="none" strike="noStrike" dirty="0" err="1">
                <a:solidFill>
                  <a:srgbClr val="000000"/>
                </a:solidFill>
                <a:effectLst/>
                <a:latin typeface="Times New Roman" panose="02020603050405020304" pitchFamily="18" charset="0"/>
              </a:rPr>
              <a:t>stonebrookdayschool.com</a:t>
            </a:r>
            <a:r>
              <a:rPr lang="en-GB" sz="1800" b="0" i="0" u="none" strike="noStrike" dirty="0">
                <a:solidFill>
                  <a:srgbClr val="000000"/>
                </a:solidFill>
                <a:effectLst/>
                <a:latin typeface="Times New Roman" panose="02020603050405020304" pitchFamily="18" charset="0"/>
              </a:rPr>
              <a:t>/childcare-daycare-preschool-curriculum/reggio-emilia-in-</a:t>
            </a:r>
            <a:r>
              <a:rPr lang="en-GB" sz="1800" b="0" i="0" u="none" strike="noStrike" dirty="0" err="1">
                <a:solidFill>
                  <a:srgbClr val="000000"/>
                </a:solidFill>
                <a:effectLst/>
                <a:latin typeface="Times New Roman" panose="02020603050405020304" pitchFamily="18" charset="0"/>
              </a:rPr>
              <a:t>murfreesboro-tn</a:t>
            </a:r>
            <a:r>
              <a:rPr lang="en-GB" sz="1800" b="0" i="0" u="none" strike="noStrike" dirty="0">
                <a:solidFill>
                  <a:srgbClr val="000000"/>
                </a:solidFill>
                <a:effectLst/>
                <a:latin typeface="Times New Roman" panose="02020603050405020304" pitchFamily="18" charset="0"/>
              </a:rPr>
              <a:t>/. Accessed 14 Jan. 2025.</a:t>
            </a:r>
          </a:p>
          <a:p>
            <a:pPr marL="0" indent="0">
              <a:buNone/>
            </a:pPr>
            <a:r>
              <a:rPr lang="en-GB" sz="1800" b="0" i="0" u="none" strike="noStrike" dirty="0" err="1">
                <a:solidFill>
                  <a:srgbClr val="000000"/>
                </a:solidFill>
                <a:effectLst/>
                <a:latin typeface="Times New Roman" panose="02020603050405020304" pitchFamily="18" charset="0"/>
              </a:rPr>
              <a:t>Togersen</a:t>
            </a:r>
            <a:r>
              <a:rPr lang="en-GB" sz="1800" b="0" i="0" u="none" strike="noStrike" dirty="0">
                <a:solidFill>
                  <a:srgbClr val="000000"/>
                </a:solidFill>
                <a:effectLst/>
                <a:latin typeface="Times New Roman" panose="02020603050405020304" pitchFamily="18" charset="0"/>
              </a:rPr>
              <a:t>, Nora. “Creating Enabling Nursery Environments  - Career Teachers.” </a:t>
            </a:r>
            <a:r>
              <a:rPr lang="en-GB" sz="1800" b="0" i="1" u="none" strike="noStrike" dirty="0">
                <a:solidFill>
                  <a:srgbClr val="000000"/>
                </a:solidFill>
                <a:effectLst/>
                <a:latin typeface="Times New Roman" panose="02020603050405020304" pitchFamily="18" charset="0"/>
              </a:rPr>
              <a:t>Career Teachers</a:t>
            </a:r>
            <a:r>
              <a:rPr lang="en-GB" sz="1800" b="0" i="0" u="none" strike="noStrike" dirty="0">
                <a:solidFill>
                  <a:srgbClr val="000000"/>
                </a:solidFill>
                <a:effectLst/>
                <a:latin typeface="Times New Roman" panose="02020603050405020304" pitchFamily="18" charset="0"/>
              </a:rPr>
              <a:t>, 15 Apr. 2024, </a:t>
            </a:r>
            <a:r>
              <a:rPr lang="en-GB" sz="1800" b="0" i="0" u="none" strike="noStrike" dirty="0" err="1">
                <a:solidFill>
                  <a:srgbClr val="000000"/>
                </a:solidFill>
                <a:effectLst/>
                <a:latin typeface="Times New Roman" panose="02020603050405020304" pitchFamily="18" charset="0"/>
              </a:rPr>
              <a:t>careerteachers.co.uk</a:t>
            </a:r>
            <a:r>
              <a:rPr lang="en-GB" sz="1800" b="0" i="0" u="none" strike="noStrike" dirty="0">
                <a:solidFill>
                  <a:srgbClr val="000000"/>
                </a:solidFill>
                <a:effectLst/>
                <a:latin typeface="Times New Roman" panose="02020603050405020304" pitchFamily="18" charset="0"/>
              </a:rPr>
              <a:t>/creating-enabling-nursery-environments/. Accessed 10 Jan. 2025.</a:t>
            </a:r>
          </a:p>
          <a:p>
            <a:pPr marL="0" indent="0">
              <a:buNone/>
            </a:pPr>
            <a:r>
              <a:rPr lang="en-GB" sz="1800" b="0" i="0" u="none" strike="noStrike" dirty="0">
                <a:solidFill>
                  <a:srgbClr val="000000"/>
                </a:solidFill>
                <a:effectLst/>
                <a:latin typeface="Times New Roman" panose="02020603050405020304" pitchFamily="18" charset="0"/>
              </a:rPr>
              <a:t>Vieira, Madeleine. “Dr. Madeleine Vieira - Clinical Child Psychologist - South Kensington, London.” </a:t>
            </a:r>
            <a:r>
              <a:rPr lang="en-GB" sz="1800" b="0" i="1" u="none" strike="noStrike" dirty="0">
                <a:solidFill>
                  <a:srgbClr val="000000"/>
                </a:solidFill>
                <a:effectLst/>
                <a:latin typeface="Times New Roman" panose="02020603050405020304" pitchFamily="18" charset="0"/>
              </a:rPr>
              <a:t>Dr. Madeleine Vieira - Clinical Child Psychologist - South Kensington, London</a:t>
            </a:r>
            <a:r>
              <a:rPr lang="en-GB" sz="1800" b="0" i="0" u="none" strike="noStrike" dirty="0">
                <a:solidFill>
                  <a:srgbClr val="000000"/>
                </a:solidFill>
                <a:effectLst/>
                <a:latin typeface="Times New Roman" panose="02020603050405020304" pitchFamily="18" charset="0"/>
              </a:rPr>
              <a:t>, 14 Feb. 2022, www.drmadeleinevieira.com/blog1/infant-development-0-to-6-month-old-milestones-and-how-to-support-development-as-a-parent. Accessed 8 Jan. 2025.</a:t>
            </a:r>
          </a:p>
          <a:p>
            <a:pPr marL="0" indent="0">
              <a:buNone/>
            </a:pPr>
            <a:r>
              <a:rPr lang="en-GB" sz="1800" b="0" i="0" u="none" strike="noStrike" dirty="0">
                <a:solidFill>
                  <a:srgbClr val="000000"/>
                </a:solidFill>
                <a:effectLst/>
                <a:latin typeface="Times New Roman" panose="02020603050405020304" pitchFamily="18" charset="0"/>
              </a:rPr>
              <a:t>Virtual College. “Education and Immigration: How to Overcome Language Barriers in the Classroom | Virtual College.” </a:t>
            </a:r>
            <a:r>
              <a:rPr lang="en-GB" sz="1800" b="0" i="1" u="none" strike="noStrike" dirty="0">
                <a:solidFill>
                  <a:srgbClr val="000000"/>
                </a:solidFill>
                <a:effectLst/>
                <a:latin typeface="Times New Roman" panose="02020603050405020304" pitchFamily="18" charset="0"/>
              </a:rPr>
              <a:t>Www.virtual-College.co.uk</a:t>
            </a:r>
            <a:r>
              <a:rPr lang="en-GB" sz="1800" b="0" i="0" u="none" strike="noStrike" dirty="0">
                <a:solidFill>
                  <a:srgbClr val="000000"/>
                </a:solidFill>
                <a:effectLst/>
                <a:latin typeface="Times New Roman" panose="02020603050405020304" pitchFamily="18" charset="0"/>
              </a:rPr>
              <a:t>, 25 May 2023, www.virtual-college.co.uk/resources/overcoming-language-barriers-in-the-classroom. Accessed 8 Jan. 2025.</a:t>
            </a:r>
          </a:p>
          <a:p>
            <a:pPr marL="0" indent="0">
              <a:buNone/>
            </a:pPr>
            <a:r>
              <a:rPr lang="en-GB" sz="1800" b="0" i="0" u="none" strike="noStrike" dirty="0">
                <a:solidFill>
                  <a:srgbClr val="000000"/>
                </a:solidFill>
                <a:effectLst/>
                <a:latin typeface="Times New Roman" panose="02020603050405020304" pitchFamily="18" charset="0"/>
              </a:rPr>
              <a:t>Ward, Shona. “LCN : Learning Curve Network | Working in Partnerships – 7 Important Conversation Topics.” </a:t>
            </a:r>
            <a:r>
              <a:rPr lang="en-GB" sz="1800" b="0" i="1" u="none" strike="noStrike" dirty="0">
                <a:solidFill>
                  <a:srgbClr val="000000"/>
                </a:solidFill>
                <a:effectLst/>
                <a:latin typeface="Times New Roman" panose="02020603050405020304" pitchFamily="18" charset="0"/>
              </a:rPr>
              <a:t>Working in Partnerships </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www.lcnetwork.co.uk</a:t>
            </a:r>
            <a:r>
              <a:rPr lang="en-GB" sz="1800" b="0" i="0" u="none" strike="noStrike" dirty="0">
                <a:solidFill>
                  <a:srgbClr val="000000"/>
                </a:solidFill>
                <a:effectLst/>
                <a:latin typeface="Times New Roman" panose="02020603050405020304" pitchFamily="18" charset="0"/>
              </a:rPr>
              <a:t>/working-in-partnerships-7-important-conversation-topics/. Accessed 10 Jan. 2025.</a:t>
            </a:r>
          </a:p>
          <a:p>
            <a:pPr marL="0" indent="0">
              <a:buNone/>
            </a:pPr>
            <a:r>
              <a:rPr lang="en-GB" sz="1800" b="0" i="0" u="none" strike="noStrike" dirty="0" err="1">
                <a:solidFill>
                  <a:srgbClr val="000000"/>
                </a:solidFill>
                <a:effectLst/>
                <a:latin typeface="Times New Roman" panose="02020603050405020304" pitchFamily="18" charset="0"/>
              </a:rPr>
              <a:t>Weebly</a:t>
            </a:r>
            <a:r>
              <a:rPr lang="en-GB" sz="1800" b="0" i="0" u="none" strike="noStrike" dirty="0">
                <a:solidFill>
                  <a:srgbClr val="000000"/>
                </a:solidFill>
                <a:effectLst/>
                <a:latin typeface="Times New Roman" panose="02020603050405020304" pitchFamily="18" charset="0"/>
              </a:rPr>
              <a:t>. “Reggio: Philosophy and Principles.” </a:t>
            </a:r>
            <a:r>
              <a:rPr lang="en-GB" sz="1800" b="0" i="1" u="none" strike="noStrike" dirty="0" err="1">
                <a:solidFill>
                  <a:srgbClr val="000000"/>
                </a:solidFill>
                <a:effectLst/>
                <a:latin typeface="Times New Roman" panose="02020603050405020304" pitchFamily="18" charset="0"/>
              </a:rPr>
              <a:t>Weebly</a:t>
            </a:r>
            <a:r>
              <a:rPr lang="en-GB" sz="1800" b="0" i="0" u="none" strike="noStrike" dirty="0">
                <a:solidFill>
                  <a:srgbClr val="000000"/>
                </a:solidFill>
                <a:effectLst/>
                <a:latin typeface="Times New Roman" panose="02020603050405020304" pitchFamily="18" charset="0"/>
              </a:rPr>
              <a:t>, 2015, thereggioapproach.weebly.com/reggio-philosophy-and-principles.html. Accessed 14 Jan. 2025.</a:t>
            </a:r>
          </a:p>
          <a:p>
            <a:pPr marL="0" indent="0">
              <a:buNone/>
            </a:pPr>
            <a:r>
              <a:rPr lang="en-GB" sz="1800" b="0" i="0" u="none" strike="noStrike" dirty="0">
                <a:solidFill>
                  <a:srgbClr val="000000"/>
                </a:solidFill>
                <a:effectLst/>
                <a:latin typeface="Times New Roman" panose="02020603050405020304" pitchFamily="18" charset="0"/>
              </a:rPr>
              <a:t>Welsh Government. “Curriculum for Funded Non-Maintained Nursery Settings - </a:t>
            </a:r>
            <a:r>
              <a:rPr lang="en-GB" sz="1800" b="0" i="0" u="none" strike="noStrike" dirty="0" err="1">
                <a:solidFill>
                  <a:srgbClr val="000000"/>
                </a:solidFill>
                <a:effectLst/>
                <a:latin typeface="Times New Roman" panose="02020603050405020304" pitchFamily="18" charset="0"/>
              </a:rPr>
              <a:t>Hwb</a:t>
            </a:r>
            <a:r>
              <a:rPr lang="en-GB" sz="1800" b="0" i="0" u="none" strike="noStrike" dirty="0">
                <a:solidFill>
                  <a:srgbClr val="000000"/>
                </a:solidFill>
                <a:effectLst/>
                <a:latin typeface="Times New Roman" panose="02020603050405020304" pitchFamily="18" charset="0"/>
              </a:rPr>
              <a:t>.” </a:t>
            </a:r>
            <a:r>
              <a:rPr lang="en-GB" sz="1800" b="0" i="1" u="none" strike="noStrike" dirty="0" err="1">
                <a:solidFill>
                  <a:srgbClr val="000000"/>
                </a:solidFill>
                <a:effectLst/>
                <a:latin typeface="Times New Roman" panose="02020603050405020304" pitchFamily="18" charset="0"/>
              </a:rPr>
              <a:t>Hwb.gov.wales</a:t>
            </a:r>
            <a:r>
              <a:rPr lang="en-GB" sz="1800" b="0" i="0" u="none" strike="noStrike" dirty="0">
                <a:solidFill>
                  <a:srgbClr val="000000"/>
                </a:solidFill>
                <a:effectLst/>
                <a:latin typeface="Times New Roman" panose="02020603050405020304" pitchFamily="18" charset="0"/>
              </a:rPr>
              <a:t>, 2022, </a:t>
            </a:r>
            <a:r>
              <a:rPr lang="en-GB" sz="1800" b="0" i="0" u="none" strike="noStrike" dirty="0" err="1">
                <a:solidFill>
                  <a:srgbClr val="000000"/>
                </a:solidFill>
                <a:effectLst/>
                <a:latin typeface="Times New Roman" panose="02020603050405020304" pitchFamily="18" charset="0"/>
              </a:rPr>
              <a:t>hwb.gov.wales</a:t>
            </a:r>
            <a:r>
              <a:rPr lang="en-GB" sz="1800" b="0" i="0" u="none" strike="noStrike" dirty="0">
                <a:solidFill>
                  <a:srgbClr val="000000"/>
                </a:solidFill>
                <a:effectLst/>
                <a:latin typeface="Times New Roman" panose="02020603050405020304" pitchFamily="18" charset="0"/>
              </a:rPr>
              <a:t>/curriculum-for-wales/curriculum-for-funded-non-maintained-nursery-settings. Accessed 19 Jan. 2025.</a:t>
            </a: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6554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Y 1000 Diwrnod Cyntaf</vt:lpstr>
      <vt:lpstr>Beth yw’r 1000 cyntaf?</vt:lpstr>
      <vt:lpstr>Pam mae’r 1000 mor bwysig?</vt:lpstr>
      <vt:lpstr>Beichiogi</vt:lpstr>
      <vt:lpstr>0-6 Mis</vt:lpstr>
      <vt:lpstr>6 Mis-1 Blwydd oed</vt:lpstr>
      <vt:lpstr>Dros 12 mis</vt:lpstr>
      <vt:lpstr>FAITH HWYLIOG</vt:lpstr>
      <vt:lpstr>Cyfrifoldebau Gofalu</vt:lpstr>
      <vt:lpstr>PowerPoint Presentation</vt:lpstr>
      <vt:lpstr>Rhan y rhiant </vt:lpstr>
      <vt:lpstr>Gofal o fewn ymarfer</vt:lpstr>
      <vt:lpstr>Sicrhau Maeth</vt:lpstr>
      <vt:lpstr>Arwyddocad Pikler o fewn gofal</vt:lpstr>
      <vt:lpstr>Partneriaeth Proffesiynol </vt:lpstr>
      <vt:lpstr>Beth yw rol ymarferwr blynyddoedd cynnar wrth gefnogi plant yn y 1000 diwrnod cyntaf?</vt:lpstr>
      <vt:lpstr>Beth yw rol ymarferwr blynyddoedd cynnar wrth gefnogi teuluoedd yn y 1000 diwrnod cyntaf? </vt:lpstr>
      <vt:lpstr>Beth yw’r bwysigrwydd o weithio mewn bartneriaeth? </vt:lpstr>
      <vt:lpstr>Ffactor Mamol – Cam-driniaeth Domestig</vt:lpstr>
      <vt:lpstr>Pa partneriaeth proffesiynol sydd allan I helpu?</vt:lpstr>
      <vt:lpstr>Heriau</vt:lpstr>
      <vt:lpstr>Trafferthion Recriwtio</vt:lpstr>
      <vt:lpstr>Rhwystrau Iaith</vt:lpstr>
      <vt:lpstr>Gweithgareddau</vt:lpstr>
      <vt:lpstr>Canu - Cocomelon</vt:lpstr>
      <vt:lpstr>Fideo Cocomelon</vt:lpstr>
      <vt:lpstr>Darllen gyda Adnoddau</vt:lpstr>
      <vt:lpstr>Dulliau Rhyngwladol</vt:lpstr>
      <vt:lpstr>Reggio Emelia</vt:lpstr>
      <vt:lpstr>Pwyntiau sydd yn debyg I dull dysgu yma yng Nghymru</vt:lpstr>
      <vt:lpstr>Rhestr gyfeirio</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 1000 Diwrnod Cyntaf</dc:title>
  <dc:creator>Leila Prydderch (2403993)</dc:creator>
  <cp:lastModifiedBy>Leila Prydderch (2403993)</cp:lastModifiedBy>
  <cp:revision>13</cp:revision>
  <dcterms:created xsi:type="dcterms:W3CDTF">2025-01-08T12:59:38Z</dcterms:created>
  <dcterms:modified xsi:type="dcterms:W3CDTF">2025-01-19T18:01:17Z</dcterms:modified>
</cp:coreProperties>
</file>