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sldIdLst>
    <p:sldId id="256" r:id="rId5"/>
    <p:sldId id="257" r:id="rId6"/>
    <p:sldId id="260" r:id="rId7"/>
    <p:sldId id="258" r:id="rId8"/>
    <p:sldId id="259" r:id="rId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9D9"/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67" d="100"/>
          <a:sy n="67" d="100"/>
        </p:scale>
        <p:origin x="688" y="5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1.xml"/><Relationship Id="rId4" Type="http://schemas.openxmlformats.org/officeDocument/2006/relationships/tags" Target="../tags/tag20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tags" Target="../tags/tag24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35.xml"/><Relationship Id="rId3" Type="http://schemas.openxmlformats.org/officeDocument/2006/relationships/tags" Target="../tags/tag30.xml"/><Relationship Id="rId7" Type="http://schemas.openxmlformats.org/officeDocument/2006/relationships/tags" Target="../tags/tag34.xml"/><Relationship Id="rId2" Type="http://schemas.openxmlformats.org/officeDocument/2006/relationships/tags" Target="../tags/tag29.xml"/><Relationship Id="rId1" Type="http://schemas.openxmlformats.org/officeDocument/2006/relationships/tags" Target="../tags/tag28.xml"/><Relationship Id="rId6" Type="http://schemas.openxmlformats.org/officeDocument/2006/relationships/tags" Target="../tags/tag33.xml"/><Relationship Id="rId5" Type="http://schemas.openxmlformats.org/officeDocument/2006/relationships/tags" Target="../tags/tag32.xml"/><Relationship Id="rId4" Type="http://schemas.openxmlformats.org/officeDocument/2006/relationships/tags" Target="../tags/tag31.xml"/><Relationship Id="rId9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tags" Target="../tags/tag36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9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2.xml"/><Relationship Id="rId2" Type="http://schemas.openxmlformats.org/officeDocument/2006/relationships/tags" Target="../tags/tag41.xml"/><Relationship Id="rId1" Type="http://schemas.openxmlformats.org/officeDocument/2006/relationships/tags" Target="../tags/tag40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45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44.xml"/><Relationship Id="rId1" Type="http://schemas.openxmlformats.org/officeDocument/2006/relationships/tags" Target="../tags/tag43.xml"/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51.xml"/><Relationship Id="rId2" Type="http://schemas.openxmlformats.org/officeDocument/2006/relationships/tags" Target="../tags/tag50.xml"/><Relationship Id="rId1" Type="http://schemas.openxmlformats.org/officeDocument/2006/relationships/tags" Target="../tags/tag4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3.xml"/><Relationship Id="rId4" Type="http://schemas.openxmlformats.org/officeDocument/2006/relationships/tags" Target="../tags/tag5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56.xml"/><Relationship Id="rId2" Type="http://schemas.openxmlformats.org/officeDocument/2006/relationships/tags" Target="../tags/tag55.xml"/><Relationship Id="rId1" Type="http://schemas.openxmlformats.org/officeDocument/2006/relationships/tags" Target="../tags/tag54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7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60.xml"/><Relationship Id="rId2" Type="http://schemas.openxmlformats.org/officeDocument/2006/relationships/tags" Target="../tags/tag59.xml"/><Relationship Id="rId1" Type="http://schemas.openxmlformats.org/officeDocument/2006/relationships/tags" Target="../tags/tag5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62.xml"/><Relationship Id="rId4" Type="http://schemas.openxmlformats.org/officeDocument/2006/relationships/tags" Target="../tags/tag6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2021/7/28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dirty="0"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18" Type="http://schemas.openxmlformats.org/officeDocument/2006/relationships/tags" Target="../tags/tag6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3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9D9D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2021/7/28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  <p:custDataLst>
      <p:tags r:id="rId13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Macdonald 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单击输入您的封面副标题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2340" y="2045335"/>
            <a:ext cx="2136775" cy="21062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7980" y="38100"/>
            <a:ext cx="10660380" cy="669417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2100" y="670560"/>
            <a:ext cx="5688965" cy="447929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541135" y="2941320"/>
            <a:ext cx="510032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/>
              <a:t>Once a front crew member has progressed to the position of assistant manager, he/she is eligible to attend Hamburger University also. More than 2500 managers and potential franchises take part in the Advanced Operations Course.</a:t>
            </a: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2875" y="211455"/>
            <a:ext cx="6333490" cy="325247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935" y="3463925"/>
            <a:ext cx="7429500" cy="29108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3995" y="2103755"/>
            <a:ext cx="5709920" cy="124841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1395" y="1497965"/>
            <a:ext cx="10182225" cy="47434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176"/>
  <p:tag name="KSO_WM_TEMPLATE_MASTER_TYPE" val="0"/>
  <p:tag name="KSO_WM_TEMPLATE_COLOR_TYPE" val="1"/>
  <p:tag name="KSO_WM_UNIT_SHOW_EDIT_AREA_INDICATION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17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17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05176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176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空白演示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176_1*a*1"/>
  <p:tag name="KSO_WM_TEMPLATE_CATEGORY" val="custom"/>
  <p:tag name="KSO_WM_TEMPLATE_INDEX" val="20205176"/>
  <p:tag name="KSO_WM_UNIT_LAYERLEVEL" val="1"/>
  <p:tag name="KSO_WM_TAG_VERSION" val="1.0"/>
  <p:tag name="KSO_WM_BEAUTIFY_FLAG" val="#wm#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PRESET_TEXT" val="单击输入您的封面副标题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176_1*b*1"/>
  <p:tag name="KSO_WM_TEMPLATE_CATEGORY" val="custom"/>
  <p:tag name="KSO_WM_TEMPLATE_INDEX" val="20205176"/>
  <p:tag name="KSO_WM_UNIT_LAYERLEVEL" val="1"/>
  <p:tag name="KSO_WM_TAG_VERSION" val="1.0"/>
  <p:tag name="KSO_WM_BEAUTIFY_FLAG" val="#wm#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5176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4D59DA1BF2B3334DB5F90C6E07467918" ma:contentTypeVersion="6" ma:contentTypeDescription="新建文档。" ma:contentTypeScope="" ma:versionID="ec45de1286ca53490baecc5bcb35dcc4">
  <xsd:schema xmlns:xsd="http://www.w3.org/2001/XMLSchema" xmlns:xs="http://www.w3.org/2001/XMLSchema" xmlns:p="http://schemas.microsoft.com/office/2006/metadata/properties" xmlns:ns2="06e3169f-a9f3-41ae-acb0-0b632df752ba" targetNamespace="http://schemas.microsoft.com/office/2006/metadata/properties" ma:root="true" ma:fieldsID="ca48b42e142c29f64af59cb5f50c1ae3" ns2:_="">
    <xsd:import namespace="06e3169f-a9f3-41ae-acb0-0b632df752b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6e3169f-a9f3-41ae-acb0-0b632df752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B80FA5F-BBEB-4FD8-98D4-0C8F3A78B3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6e3169f-a9f3-41ae-acb0-0b632df752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16A9ED-138E-485B-8E54-AB15AD43F71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7633E25B-49C1-4DF0-8639-3A2366E731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205</Words>
  <Application>Microsoft Office PowerPoint</Application>
  <PresentationFormat>Widescreen</PresentationFormat>
  <Paragraphs>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Wingdings</vt:lpstr>
      <vt:lpstr>Office 主题​​</vt:lpstr>
      <vt:lpstr>Macdonald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Macdonald </dc:title>
  <dc:creator>Emma Roberts</dc:creator>
  <cp:lastModifiedBy>Emma Roberts (IMH)</cp:lastModifiedBy>
  <cp:revision>176</cp:revision>
  <dcterms:created xsi:type="dcterms:W3CDTF">2019-06-19T02:08:00Z</dcterms:created>
  <dcterms:modified xsi:type="dcterms:W3CDTF">2021-07-28T13:29:02Z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2052-11.1.0.10667</vt:lpwstr>
  </property>
  <property fmtid="{D5CDD505-2E9C-101B-9397-08002B2CF9AE}" pid="3" name="ICV">
    <vt:lpwstr>78634E59042045429C82114D8BC91E69</vt:lpwstr>
  </property>
  <property fmtid="{D5CDD505-2E9C-101B-9397-08002B2CF9AE}" pid="4" name="ContentTypeId">
    <vt:lpwstr>0x0101004D59DA1BF2B3334DB5F90C6E07467918</vt:lpwstr>
  </property>
</Properties>
</file>