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jpg" ContentType="image/jpg"/>
  <Override PartName="/ppt/slides/slide2.xml" ContentType="application/vnd.openxmlformats-officedocument.presentationml.slide+xml"/>
  <Override PartName="/ppt/slides/slide3.xml" ContentType="application/vnd.openxmlformats-officedocument.presentationml.slide+xml"/>
  <Default Extension="png" ContentType="image/png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/>
  <p:notesSz cx="9144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jp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-6350" y="-6350"/>
            <a:ext cx="9156700" cy="6870700"/>
            <a:chOff x="-6350" y="-6350"/>
            <a:chExt cx="9156700" cy="68707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9144000" cy="6857999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l" t="t" r="r" b="b"/>
              <a:pathLst>
                <a:path w="9144000" h="6858000">
                  <a:moveTo>
                    <a:pt x="0" y="0"/>
                  </a:moveTo>
                  <a:lnTo>
                    <a:pt x="9144000" y="0"/>
                  </a:lnTo>
                  <a:lnTo>
                    <a:pt x="9144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2026-09-25T18:13:56Z</dcterms:created>
  <dcterms:modified xsi:type="dcterms:W3CDTF">2026-09-25T18:13:56Z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2021-10-06T00:00:00Z</vt:filetime>
  </property>
  <property fmtid="{D5CDD505-2E9C-101B-9397-08002B2CF9AE}" pid="3" name="LastSaved">
    <vt:filetime>2026-09-25T00:00:00Z</vt:filetime>
  </property>
  <property fmtid="{D5CDD505-2E9C-101B-9397-08002B2CF9AE}" pid="4" name="Producer">
    <vt:lpwstr>iOS Version 15.0 (Build 19A346) Quartz PDFContext</vt:lpwstr>
  </property>
</Properties>
</file>