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97" r:id="rId2"/>
    <p:sldId id="2540" r:id="rId3"/>
    <p:sldId id="2596" r:id="rId4"/>
    <p:sldId id="2565" r:id="rId5"/>
    <p:sldId id="2600" r:id="rId6"/>
    <p:sldId id="2567" r:id="rId7"/>
    <p:sldId id="2599" r:id="rId8"/>
    <p:sldId id="2584" r:id="rId9"/>
    <p:sldId id="2560" r:id="rId10"/>
    <p:sldId id="2571" r:id="rId11"/>
    <p:sldId id="2602" r:id="rId12"/>
    <p:sldId id="2581" r:id="rId13"/>
    <p:sldId id="2601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8748DCD-6B77-4E9D-8157-C3B6D966D7BE}">
          <p14:sldIdLst>
            <p14:sldId id="2597"/>
            <p14:sldId id="2540"/>
            <p14:sldId id="2596"/>
            <p14:sldId id="2565"/>
            <p14:sldId id="2600"/>
            <p14:sldId id="2567"/>
            <p14:sldId id="2599"/>
            <p14:sldId id="2584"/>
            <p14:sldId id="2560"/>
            <p14:sldId id="2571"/>
            <p14:sldId id="2602"/>
            <p14:sldId id="2581"/>
            <p14:sldId id="2601"/>
          </p14:sldIdLst>
        </p14:section>
        <p14:section name="Untitled Section" id="{96694B0F-3B93-4B27-B8D5-C3FFA778E9C4}">
          <p14:sldIdLst/>
        </p14:section>
      </p14:sectionLst>
    </p:ex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5DAAB0"/>
    <a:srgbClr val="3B7579"/>
    <a:srgbClr val="AAD3D6"/>
    <a:srgbClr val="418287"/>
    <a:srgbClr val="DFE3E9"/>
    <a:srgbClr val="1F1F26"/>
    <a:srgbClr val="D6DBE2"/>
    <a:srgbClr val="CCD2DA"/>
    <a:srgbClr val="BBC3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4" autoAdjust="0"/>
    <p:restoredTop sz="95280" autoAdjust="0"/>
  </p:normalViewPr>
  <p:slideViewPr>
    <p:cSldViewPr snapToGrid="0" snapToObjects="1" showGuides="1">
      <p:cViewPr varScale="1">
        <p:scale>
          <a:sx n="76" d="100"/>
          <a:sy n="76" d="100"/>
        </p:scale>
        <p:origin x="714" y="45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4414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-5136"/>
    </p:cViewPr>
  </p:sorterViewPr>
  <p:notesViewPr>
    <p:cSldViewPr snapToGrid="0" snapToObjects="1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018837-64B5-4E20-83A5-89B993CB3C9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C2A4FB-A56B-4413-A08B-0E9894B98B4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5C1C803-4122-480D-8DD8-731C759F8366}" type="datetime1">
              <a:rPr lang="en-GB" smtClean="0"/>
              <a:t>04/04/2024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77F36-950D-4655-BC4A-F80BE1DBF7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246FD-229D-4B04-9855-212AD8D784A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A8A28B-0568-4092-BB1A-13C9B073E3A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525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71CFBE35-EE7C-4065-8DAA-0FF396A0AF2F}" type="datetime1">
              <a:rPr lang="en-GB" noProof="0" smtClean="0"/>
              <a:t>04/04/2024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CFA0038-7055-434C-B6C4-B8C69565C600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9086414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2919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5138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75434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10254C-41D8-FA71-5211-9FD396FF3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DB96D8-7233-C90C-9E8D-D3CC830CD4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96F4D8-17AA-CF7C-89CA-3FE704CCB6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18B446-D8CB-B9A8-20AC-1622AB7A1C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1452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5027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331B0F-3847-96D2-6F5A-883B3960F3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ABF8C1-F5A8-DD25-6EFD-CCDF7345E2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1D9FE4-AB6D-66BE-F82D-071FBCD3CD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99A4AB-20E4-1590-DD1E-C0452E74178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54891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13656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0230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4939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4864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81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4288"/>
            <a:ext cx="12192000" cy="46185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B940F57-02B1-4B56-8BA7-24557BFCBB01}"/>
              </a:ext>
            </a:extLst>
          </p:cNvPr>
          <p:cNvSpPr/>
          <p:nvPr userDrawn="1"/>
        </p:nvSpPr>
        <p:spPr>
          <a:xfrm>
            <a:off x="0" y="4622800"/>
            <a:ext cx="12192000" cy="22309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5037721"/>
            <a:ext cx="9575801" cy="891250"/>
          </a:xfrm>
        </p:spPr>
        <p:txBody>
          <a:bodyPr rtlCol="0"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6125744"/>
            <a:ext cx="9575800" cy="338549"/>
          </a:xfrm>
        </p:spPr>
        <p:txBody>
          <a:bodyPr rtlCol="0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2079137" y="4855144"/>
            <a:ext cx="0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399467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4288"/>
            <a:ext cx="121920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002421"/>
            <a:ext cx="7252505" cy="891250"/>
          </a:xfrm>
        </p:spPr>
        <p:txBody>
          <a:bodyPr rtlCol="0"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THANK YOU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090444"/>
            <a:ext cx="7252504" cy="338549"/>
          </a:xfrm>
        </p:spPr>
        <p:txBody>
          <a:bodyPr rtlCol="0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WWW.WEBSITENAME.COM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918496" y="1819845"/>
            <a:ext cx="1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3604762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295899" y="4288"/>
            <a:ext cx="68961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8CBA09E-664D-42AC-81A8-E6756A655750}"/>
              </a:ext>
            </a:extLst>
          </p:cNvPr>
          <p:cNvSpPr/>
          <p:nvPr userDrawn="1"/>
        </p:nvSpPr>
        <p:spPr>
          <a:xfrm>
            <a:off x="0" y="1539433"/>
            <a:ext cx="8866207" cy="531856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 title="Decorative"/>
          <p:cNvSpPr/>
          <p:nvPr userDrawn="1"/>
        </p:nvSpPr>
        <p:spPr>
          <a:xfrm>
            <a:off x="0" y="0"/>
            <a:ext cx="5295899" cy="685800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8690" y="2040520"/>
            <a:ext cx="4120444" cy="1818655"/>
          </a:xfrm>
        </p:spPr>
        <p:txBody>
          <a:bodyPr rtlCol="0" anchor="b">
            <a:noAutofit/>
          </a:bodyPr>
          <a:lstStyle>
            <a:lvl1pPr algn="l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98690" y="4031658"/>
            <a:ext cx="4120443" cy="338549"/>
          </a:xfrm>
        </p:spPr>
        <p:txBody>
          <a:bodyPr rtlCol="0">
            <a:normAutofit/>
          </a:bodyPr>
          <a:lstStyle>
            <a:lvl1pPr marL="0" indent="0" algn="l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11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893092" y="2764774"/>
            <a:ext cx="0" cy="2188806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l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558850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72090" y="2905535"/>
            <a:ext cx="4120444" cy="891250"/>
          </a:xfrm>
        </p:spPr>
        <p:txBody>
          <a:bodyPr rtlCol="0" anchor="t">
            <a:noAutofit/>
          </a:bodyPr>
          <a:lstStyle>
            <a:lvl1pPr algn="ct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THANK YOU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872090" y="3993558"/>
            <a:ext cx="4120443" cy="338549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WWW.WEBSITENAME.COM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5932310" y="2726675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2" name="Rectangle 1" title="Decorative"/>
          <p:cNvSpPr/>
          <p:nvPr userDrawn="1"/>
        </p:nvSpPr>
        <p:spPr>
          <a:xfrm>
            <a:off x="3872089" y="860778"/>
            <a:ext cx="4120444" cy="5136445"/>
          </a:xfrm>
          <a:prstGeom prst="rect">
            <a:avLst/>
          </a:prstGeom>
          <a:noFill/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91658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5399" y="3107447"/>
            <a:ext cx="7252505" cy="891250"/>
          </a:xfrm>
        </p:spPr>
        <p:txBody>
          <a:bodyPr rtlCol="0" anchor="t">
            <a:noAutofit/>
          </a:bodyPr>
          <a:lstStyle>
            <a:lvl1pPr algn="ct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565400" y="4195470"/>
            <a:ext cx="7252504" cy="338549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924870"/>
            <a:ext cx="0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7" name="Rectangle 6" title="Decorative"/>
          <p:cNvSpPr/>
          <p:nvPr userDrawn="1"/>
        </p:nvSpPr>
        <p:spPr>
          <a:xfrm>
            <a:off x="1238104" y="860778"/>
            <a:ext cx="9715792" cy="5136445"/>
          </a:xfrm>
          <a:prstGeom prst="rect">
            <a:avLst/>
          </a:prstGeom>
          <a:noFill/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53328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 with Imag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5399" y="3107447"/>
            <a:ext cx="7252505" cy="891250"/>
          </a:xfrm>
        </p:spPr>
        <p:txBody>
          <a:bodyPr rtlCol="0" anchor="t">
            <a:noAutofit/>
          </a:bodyPr>
          <a:lstStyle>
            <a:lvl1pPr algn="ct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565400" y="4195470"/>
            <a:ext cx="7252504" cy="338549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924870"/>
            <a:ext cx="0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7" name="Rectangle 6" title="Decorative"/>
          <p:cNvSpPr/>
          <p:nvPr userDrawn="1"/>
        </p:nvSpPr>
        <p:spPr>
          <a:xfrm>
            <a:off x="1238104" y="860778"/>
            <a:ext cx="9715792" cy="5136445"/>
          </a:xfrm>
          <a:prstGeom prst="rect">
            <a:avLst/>
          </a:prstGeom>
          <a:noFill/>
          <a:ln w="7620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78760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 with Ima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5399" y="3107447"/>
            <a:ext cx="7252505" cy="891250"/>
          </a:xfrm>
        </p:spPr>
        <p:txBody>
          <a:bodyPr rtlCol="0" anchor="t">
            <a:noAutofit/>
          </a:bodyPr>
          <a:lstStyle>
            <a:lvl1pPr algn="ct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565400" y="4195470"/>
            <a:ext cx="7252504" cy="338549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924870"/>
            <a:ext cx="0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7" name="Rectangle 6" title="Decorative"/>
          <p:cNvSpPr/>
          <p:nvPr userDrawn="1"/>
        </p:nvSpPr>
        <p:spPr>
          <a:xfrm>
            <a:off x="1238104" y="860778"/>
            <a:ext cx="9715792" cy="5136445"/>
          </a:xfrm>
          <a:prstGeom prst="rect">
            <a:avLst/>
          </a:prstGeom>
          <a:noFill/>
          <a:ln w="76200">
            <a:solidFill>
              <a:schemeClr val="accent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02895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vider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3673179"/>
            <a:ext cx="6826342" cy="2188805"/>
          </a:xfrm>
        </p:spPr>
        <p:txBody>
          <a:bodyPr rIns="457200" rtlCol="0" anchor="ctr">
            <a:noAutofit/>
          </a:bodyPr>
          <a:lstStyle>
            <a:lvl1pPr algn="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9" name="Text Placeholder 12" title="Decorative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664542" y="3665204"/>
            <a:ext cx="4527458" cy="2196780"/>
          </a:xfrm>
          <a:solidFill>
            <a:schemeClr val="accent1"/>
          </a:solidFill>
        </p:spPr>
        <p:txBody>
          <a:bodyPr lIns="274320" tIns="182880" rIns="182880" bIns="182880" rtlCol="0" anchor="ctr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6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7664541" y="3673179"/>
            <a:ext cx="1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132737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ivider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3673179"/>
            <a:ext cx="6826342" cy="2188805"/>
          </a:xfrm>
        </p:spPr>
        <p:txBody>
          <a:bodyPr rIns="457200" rtlCol="0" anchor="ctr">
            <a:noAutofit/>
          </a:bodyPr>
          <a:lstStyle>
            <a:lvl1pPr algn="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9" name="Text Placeholder 12" title="Decorative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664542" y="3665204"/>
            <a:ext cx="4527458" cy="2196780"/>
          </a:xfrm>
          <a:solidFill>
            <a:schemeClr val="accent2"/>
          </a:solidFill>
        </p:spPr>
        <p:txBody>
          <a:bodyPr lIns="274320" tIns="182880" rIns="182880" bIns="182880" rtlCol="0" anchor="ctr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6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7664541" y="3673179"/>
            <a:ext cx="1" cy="2188805"/>
          </a:xfrm>
          <a:prstGeom prst="line">
            <a:avLst/>
          </a:prstGeom>
          <a:ln w="76200">
            <a:solidFill>
              <a:schemeClr val="accent2">
                <a:lumMod val="75000"/>
                <a:lumOff val="25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1420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ivider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Rectangle 1" title="Decorative"/>
          <p:cNvSpPr/>
          <p:nvPr userDrawn="1"/>
        </p:nvSpPr>
        <p:spPr>
          <a:xfrm>
            <a:off x="4769712" y="3138616"/>
            <a:ext cx="7422288" cy="321275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4413" y="4304207"/>
            <a:ext cx="6439156" cy="891250"/>
          </a:xfrm>
        </p:spPr>
        <p:txBody>
          <a:bodyPr rtlCol="0"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14413" y="5505120"/>
            <a:ext cx="6439155" cy="338549"/>
          </a:xfrm>
        </p:spPr>
        <p:txBody>
          <a:bodyPr rtlCol="0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6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208815" y="4226947"/>
            <a:ext cx="1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4235650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vider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Rectangle 1" title="Decorative"/>
          <p:cNvSpPr/>
          <p:nvPr userDrawn="1"/>
        </p:nvSpPr>
        <p:spPr>
          <a:xfrm>
            <a:off x="0" y="4387695"/>
            <a:ext cx="12192000" cy="2196780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0821" y="4395670"/>
            <a:ext cx="6826342" cy="2188805"/>
          </a:xfrm>
        </p:spPr>
        <p:txBody>
          <a:bodyPr rIns="457200" rtlCol="0" anchor="ctr">
            <a:noAutofit/>
          </a:bodyPr>
          <a:lstStyle>
            <a:lvl1pPr algn="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337164" y="4387695"/>
            <a:ext cx="4527458" cy="2196780"/>
          </a:xfrm>
          <a:noFill/>
        </p:spPr>
        <p:txBody>
          <a:bodyPr lIns="274320" tIns="182880" rIns="182880" bIns="182880" rtlCol="0" anchor="ctr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13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7337163" y="4742580"/>
            <a:ext cx="1" cy="1494984"/>
          </a:xfrm>
          <a:prstGeom prst="line">
            <a:avLst/>
          </a:prstGeom>
          <a:ln w="762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9341788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6626" y="3727361"/>
            <a:ext cx="2275389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tx2"/>
                </a:solidFill>
                <a:latin typeface="+mj-lt"/>
              </a:defRPr>
            </a:lvl1pPr>
          </a:lstStyle>
          <a:p>
            <a:pPr marL="0" lvl="0" rtl="0"/>
            <a:r>
              <a:rPr lang="en-GB" noProof="0" dirty="0"/>
              <a:t>Agenda</a:t>
            </a:r>
          </a:p>
        </p:txBody>
      </p:sp>
      <p:sp>
        <p:nvSpPr>
          <p:cNvPr id="29" name="Picture Placeholder 28" title="Decorative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634413" y="812800"/>
            <a:ext cx="3557587" cy="52324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55313" y="879710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55313" y="1956155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55313" y="3032600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55313" y="4109045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55313" y="5185490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42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1791782" y="3899540"/>
            <a:ext cx="0" cy="1930310"/>
          </a:xfrm>
          <a:prstGeom prst="line">
            <a:avLst/>
          </a:prstGeom>
          <a:ln w="76200">
            <a:solidFill>
              <a:schemeClr val="accent1">
                <a:alpha val="97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2260604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icture Placeholder 28" title="Decorative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61244" y="2225040"/>
            <a:ext cx="4536079" cy="463296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21031" y="2055335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21031" y="2782449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21031" y="4352427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21031" y="3567438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121031" y="5137415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" name="Rectangle 2" title="Decorative">
            <a:extLst>
              <a:ext uri="{FF2B5EF4-FFF2-40B4-BE49-F238E27FC236}">
                <a16:creationId xmlns:a16="http://schemas.microsoft.com/office/drawing/2014/main" id="{E2F3CED5-D6C7-4A0B-B731-FDB78F4E3341}"/>
              </a:ext>
            </a:extLst>
          </p:cNvPr>
          <p:cNvSpPr/>
          <p:nvPr userDrawn="1"/>
        </p:nvSpPr>
        <p:spPr>
          <a:xfrm>
            <a:off x="353385" y="0"/>
            <a:ext cx="4572513" cy="2059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1560255" y="445140"/>
            <a:ext cx="0" cy="1930310"/>
          </a:xfrm>
          <a:prstGeom prst="line">
            <a:avLst/>
          </a:prstGeom>
          <a:ln w="76200">
            <a:solidFill>
              <a:schemeClr val="accent2">
                <a:lumMod val="75000"/>
                <a:lumOff val="25000"/>
                <a:alpha val="97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5100" y="192385"/>
            <a:ext cx="2275389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bg1"/>
                </a:solidFill>
                <a:latin typeface="+mj-lt"/>
              </a:defRPr>
            </a:lvl1pPr>
          </a:lstStyle>
          <a:p>
            <a:pPr marL="0" lvl="0" rtl="0"/>
            <a:r>
              <a:rPr lang="en-GB" noProof="0" dirty="0"/>
              <a:t>Agenda</a:t>
            </a:r>
          </a:p>
        </p:txBody>
      </p:sp>
    </p:spTree>
    <p:extLst>
      <p:ext uri="{BB962C8B-B14F-4D97-AF65-F5344CB8AC3E}">
        <p14:creationId xmlns:p14="http://schemas.microsoft.com/office/powerpoint/2010/main" val="25950430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icture Placeholder 28" title="Decorative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264877" y="0"/>
            <a:ext cx="5927124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71529" y="2348736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71529" y="3075850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1529" y="4645828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71529" y="3860839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71529" y="5430816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" name="Rectangle 2" title="Decorative">
            <a:extLst>
              <a:ext uri="{FF2B5EF4-FFF2-40B4-BE49-F238E27FC236}">
                <a16:creationId xmlns:a16="http://schemas.microsoft.com/office/drawing/2014/main" id="{E2F3CED5-D6C7-4A0B-B731-FDB78F4E3341}"/>
              </a:ext>
            </a:extLst>
          </p:cNvPr>
          <p:cNvSpPr/>
          <p:nvPr userDrawn="1"/>
        </p:nvSpPr>
        <p:spPr>
          <a:xfrm>
            <a:off x="353385" y="0"/>
            <a:ext cx="4572513" cy="205930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1560255" y="445140"/>
            <a:ext cx="0" cy="1930310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  <a:alpha val="97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5100" y="192385"/>
            <a:ext cx="2275389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bg1"/>
                </a:solidFill>
                <a:latin typeface="+mj-lt"/>
              </a:defRPr>
            </a:lvl1pPr>
          </a:lstStyle>
          <a:p>
            <a:pPr marL="0" lvl="0" rtl="0"/>
            <a:r>
              <a:rPr lang="en-GB" noProof="0" dirty="0"/>
              <a:t>Agenda</a:t>
            </a:r>
          </a:p>
        </p:txBody>
      </p:sp>
    </p:spTree>
    <p:extLst>
      <p:ext uri="{BB962C8B-B14F-4D97-AF65-F5344CB8AC3E}">
        <p14:creationId xmlns:p14="http://schemas.microsoft.com/office/powerpoint/2010/main" val="25734128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icture Placeholder 28" title="Decorative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" y="0"/>
            <a:ext cx="4910666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" name="Rectangle 2" title="Decorative"/>
          <p:cNvSpPr/>
          <p:nvPr userDrawn="1"/>
        </p:nvSpPr>
        <p:spPr>
          <a:xfrm>
            <a:off x="4910667" y="0"/>
            <a:ext cx="117404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295131" y="879710"/>
            <a:ext cx="4801847" cy="75565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95131" y="1956155"/>
            <a:ext cx="4801847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295131" y="3032600"/>
            <a:ext cx="4801847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295131" y="4109045"/>
            <a:ext cx="4801847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95131" y="5185490"/>
            <a:ext cx="4801847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7" name="Text Placeholder 30">
            <a:extLst>
              <a:ext uri="{FF2B5EF4-FFF2-40B4-BE49-F238E27FC236}">
                <a16:creationId xmlns:a16="http://schemas.microsoft.com/office/drawing/2014/main" id="{2D435A30-7C8E-4847-B027-91CBFA15922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084074" y="879710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1</a:t>
            </a:r>
          </a:p>
        </p:txBody>
      </p:sp>
      <p:sp>
        <p:nvSpPr>
          <p:cNvPr id="38" name="Text Placeholder 30">
            <a:extLst>
              <a:ext uri="{FF2B5EF4-FFF2-40B4-BE49-F238E27FC236}">
                <a16:creationId xmlns:a16="http://schemas.microsoft.com/office/drawing/2014/main" id="{819BB324-34C6-4FF7-8780-D294AC6EC5A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84074" y="1956155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2</a:t>
            </a:r>
          </a:p>
        </p:txBody>
      </p:sp>
      <p:sp>
        <p:nvSpPr>
          <p:cNvPr id="39" name="Text Placeholder 30">
            <a:extLst>
              <a:ext uri="{FF2B5EF4-FFF2-40B4-BE49-F238E27FC236}">
                <a16:creationId xmlns:a16="http://schemas.microsoft.com/office/drawing/2014/main" id="{43B3C496-FB0A-4924-A341-696D17E2D9C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084074" y="3032600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3</a:t>
            </a:r>
          </a:p>
        </p:txBody>
      </p:sp>
      <p:sp>
        <p:nvSpPr>
          <p:cNvPr id="40" name="Text Placeholder 30">
            <a:extLst>
              <a:ext uri="{FF2B5EF4-FFF2-40B4-BE49-F238E27FC236}">
                <a16:creationId xmlns:a16="http://schemas.microsoft.com/office/drawing/2014/main" id="{FEACD5FF-800E-4BB0-82F3-2E0AEF1215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84074" y="4109045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4</a:t>
            </a:r>
          </a:p>
        </p:txBody>
      </p:sp>
      <p:sp>
        <p:nvSpPr>
          <p:cNvPr id="41" name="Text Placeholder 30">
            <a:extLst>
              <a:ext uri="{FF2B5EF4-FFF2-40B4-BE49-F238E27FC236}">
                <a16:creationId xmlns:a16="http://schemas.microsoft.com/office/drawing/2014/main" id="{58B97284-E1BE-4DCD-9CC1-C441D1A8573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084074" y="5185490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5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6626" y="3727361"/>
            <a:ext cx="2275389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tx2"/>
                </a:solidFill>
                <a:latin typeface="+mj-lt"/>
              </a:defRPr>
            </a:lvl1pPr>
          </a:lstStyle>
          <a:p>
            <a:pPr marL="0" lvl="0" rtl="0"/>
            <a:r>
              <a:rPr lang="en-GB" noProof="0" dirty="0"/>
              <a:t>Agenda</a:t>
            </a:r>
          </a:p>
        </p:txBody>
      </p:sp>
    </p:spTree>
    <p:extLst>
      <p:ext uri="{BB962C8B-B14F-4D97-AF65-F5344CB8AC3E}">
        <p14:creationId xmlns:p14="http://schemas.microsoft.com/office/powerpoint/2010/main" val="42831458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354" y="2596916"/>
            <a:ext cx="4385841" cy="1325563"/>
          </a:xfrm>
        </p:spPr>
        <p:txBody>
          <a:bodyPr rtlCol="0" anchor="b"/>
          <a:lstStyle>
            <a:lvl1pPr algn="l">
              <a:defRPr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1"/>
            <a:ext cx="609600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9353" y="4628132"/>
            <a:ext cx="4385841" cy="1325562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69353" y="4165142"/>
            <a:ext cx="4385841" cy="382749"/>
          </a:xfrm>
        </p:spPr>
        <p:txBody>
          <a:bodyPr rtlCol="0" anchor="b">
            <a:normAutofit/>
          </a:bodyPr>
          <a:lstStyle>
            <a:lvl1pPr marL="0" indent="0" algn="l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flipV="1">
            <a:off x="527427" y="1631760"/>
            <a:ext cx="0" cy="4321933"/>
          </a:xfrm>
          <a:prstGeom prst="line">
            <a:avLst/>
          </a:prstGeom>
          <a:ln w="76200">
            <a:solidFill>
              <a:schemeClr val="accent1">
                <a:alpha val="97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9" name="Picture Placeholder 5" title="Decorative">
            <a:extLst>
              <a:ext uri="{FF2B5EF4-FFF2-40B4-BE49-F238E27FC236}">
                <a16:creationId xmlns:a16="http://schemas.microsoft.com/office/drawing/2014/main" id="{EADDC907-00BA-437D-8631-DCDAA19616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9354" y="1631760"/>
            <a:ext cx="804759" cy="804759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txBody>
          <a:bodyPr rtlCol="0">
            <a:normAutofit/>
          </a:bodyPr>
          <a:lstStyle>
            <a:lvl1pPr>
              <a:defRPr sz="8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849342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2808079"/>
            <a:ext cx="6096000" cy="404992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71465"/>
            <a:ext cx="5257801" cy="1325563"/>
          </a:xfrm>
        </p:spPr>
        <p:txBody>
          <a:bodyPr rtlCol="0"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87825" y="2808079"/>
            <a:ext cx="4312353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j-lt"/>
              </a:defRPr>
            </a:lvl1pPr>
          </a:lstStyle>
          <a:p>
            <a:pPr marL="0" lvl="0" indent="0" rtl="0">
              <a:buNone/>
            </a:pPr>
            <a:r>
              <a:rPr lang="en-GB" noProof="0" dirty="0"/>
              <a:t>Click to add title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87825" y="3212363"/>
            <a:ext cx="4312353" cy="2962659"/>
          </a:xfrm>
        </p:spPr>
        <p:txBody>
          <a:bodyPr lIns="0" tIns="72000" rtlCol="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1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5130846" y="1256529"/>
            <a:ext cx="0" cy="1930310"/>
          </a:xfrm>
          <a:prstGeom prst="line">
            <a:avLst/>
          </a:prstGeom>
          <a:ln w="76200">
            <a:solidFill>
              <a:schemeClr val="accent1">
                <a:alpha val="97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41144141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E5DCEB-1CC8-4AEE-9DEC-6C62AD4FB42C}"/>
              </a:ext>
            </a:extLst>
          </p:cNvPr>
          <p:cNvSpPr/>
          <p:nvPr userDrawn="1"/>
        </p:nvSpPr>
        <p:spPr>
          <a:xfrm>
            <a:off x="0" y="3429000"/>
            <a:ext cx="6096001" cy="3429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3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6096000" cy="3429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7825" y="1190909"/>
            <a:ext cx="4554008" cy="1325563"/>
          </a:xfrm>
        </p:spPr>
        <p:txBody>
          <a:bodyPr lIns="0" rtlCol="0" anchor="b">
            <a:normAutofit/>
          </a:bodyPr>
          <a:lstStyle>
            <a:lvl1pPr algn="l">
              <a:defRPr sz="400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97253" y="2516138"/>
            <a:ext cx="4544580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j-lt"/>
              </a:defRPr>
            </a:lvl1pPr>
          </a:lstStyle>
          <a:p>
            <a:pPr marL="0" lvl="0" indent="0" rtl="0">
              <a:buNone/>
            </a:pPr>
            <a:r>
              <a:rPr lang="en-GB" noProof="0" dirty="0"/>
              <a:t>Click to add title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97253" y="2920422"/>
            <a:ext cx="4544580" cy="3226378"/>
          </a:xfrm>
        </p:spPr>
        <p:txBody>
          <a:bodyPr lIns="0" tIns="72000" rtlCol="0">
            <a:normAutofit/>
          </a:bodyPr>
          <a:lstStyle>
            <a:lvl1pPr>
              <a:defRPr sz="1400"/>
            </a:lvl1pPr>
            <a:lvl2pPr>
              <a:defRPr sz="1200"/>
            </a:lvl2pPr>
            <a:lvl3pPr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3606800"/>
            <a:ext cx="4927601" cy="2540000"/>
          </a:xfrm>
        </p:spPr>
        <p:txBody>
          <a:bodyPr lIns="0" tIns="72000" rtlCol="0">
            <a:normAutofit/>
          </a:bodyPr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166034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0"/>
            <a:ext cx="37084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1" name="Rectangle 10" title="Decorative"/>
          <p:cNvSpPr/>
          <p:nvPr userDrawn="1"/>
        </p:nvSpPr>
        <p:spPr>
          <a:xfrm>
            <a:off x="3708400" y="0"/>
            <a:ext cx="4775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2921" y="936980"/>
            <a:ext cx="3686159" cy="1466055"/>
          </a:xfrm>
        </p:spPr>
        <p:txBody>
          <a:bodyPr lIns="0" rtlCol="0" anchor="t">
            <a:normAutofit/>
          </a:bodyPr>
          <a:lstStyle>
            <a:lvl1pPr algn="l">
              <a:defRPr sz="40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252988" y="2407322"/>
            <a:ext cx="3686025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252921" y="2811606"/>
            <a:ext cx="3686159" cy="3044825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2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483600" y="0"/>
            <a:ext cx="37084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550643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 title="Decorative">
            <a:extLst>
              <a:ext uri="{FF2B5EF4-FFF2-40B4-BE49-F238E27FC236}">
                <a16:creationId xmlns:a16="http://schemas.microsoft.com/office/drawing/2014/main" id="{60EEF041-4EFF-410A-AFB4-25A65B462B2D}"/>
              </a:ext>
            </a:extLst>
          </p:cNvPr>
          <p:cNvSpPr/>
          <p:nvPr userDrawn="1"/>
        </p:nvSpPr>
        <p:spPr>
          <a:xfrm>
            <a:off x="8181847" y="0"/>
            <a:ext cx="401015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Rectangle 2" title="Decorative">
            <a:extLst>
              <a:ext uri="{FF2B5EF4-FFF2-40B4-BE49-F238E27FC236}">
                <a16:creationId xmlns:a16="http://schemas.microsoft.com/office/drawing/2014/main" id="{60EEF041-4EFF-410A-AFB4-25A65B462B2D}"/>
              </a:ext>
            </a:extLst>
          </p:cNvPr>
          <p:cNvSpPr/>
          <p:nvPr userDrawn="1"/>
        </p:nvSpPr>
        <p:spPr>
          <a:xfrm>
            <a:off x="4171694" y="0"/>
            <a:ext cx="401015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33757" y="1680547"/>
            <a:ext cx="3686025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5228" y="1680547"/>
            <a:ext cx="3658010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marL="228600" lvl="0" indent="-228600" rtl="0"/>
            <a:r>
              <a:rPr lang="en-GB" noProof="0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333454" y="2084831"/>
            <a:ext cx="3686159" cy="3044825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75228" y="2084831"/>
            <a:ext cx="3658010" cy="3044825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410" y="1670007"/>
            <a:ext cx="3686159" cy="1466055"/>
          </a:xfrm>
        </p:spPr>
        <p:txBody>
          <a:bodyPr lIns="0" rtlCol="0" anchor="t">
            <a:normAutofit/>
          </a:bodyPr>
          <a:lstStyle>
            <a:lvl1pPr algn="l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044906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 title="Decorative">
            <a:extLst>
              <a:ext uri="{FF2B5EF4-FFF2-40B4-BE49-F238E27FC236}">
                <a16:creationId xmlns:a16="http://schemas.microsoft.com/office/drawing/2014/main" id="{09156155-C47D-47A0-A08D-DCAC4D742D3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12192000" cy="3408892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1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-1" y="3408891"/>
            <a:ext cx="12203575" cy="3449109"/>
          </a:xfrm>
          <a:prstGeom prst="rect">
            <a:avLst/>
          </a:prstGeom>
          <a:solidFill>
            <a:schemeClr val="accent1"/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endParaRPr lang="en-GB" noProof="0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568750" y="3666354"/>
            <a:ext cx="3448800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54055" y="3666354"/>
            <a:ext cx="3450265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marL="228600" lvl="0" indent="-228600" rtl="0"/>
            <a:r>
              <a:rPr lang="en-GB" noProof="0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68447" y="4070639"/>
            <a:ext cx="3448800" cy="2253961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54055" y="4070639"/>
            <a:ext cx="3450265" cy="2253961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49104"/>
            <a:ext cx="3136900" cy="2168682"/>
          </a:xfrm>
        </p:spPr>
        <p:txBody>
          <a:bodyPr lIns="0" rtlCol="0" anchor="ctr">
            <a:normAutofit/>
          </a:bodyPr>
          <a:lstStyle>
            <a:lvl1pPr algn="l">
              <a:defRPr sz="40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072104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-1" y="2360141"/>
            <a:ext cx="6096001" cy="4497859"/>
          </a:xfrm>
          <a:prstGeom prst="rect">
            <a:avLst/>
          </a:prstGeom>
          <a:solidFill>
            <a:schemeClr val="accent1"/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endParaRPr lang="en-GB" noProof="0" dirty="0"/>
          </a:p>
        </p:txBody>
      </p:sp>
      <p:sp>
        <p:nvSpPr>
          <p:cNvPr id="12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6095999" y="2360141"/>
            <a:ext cx="6096001" cy="449785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endParaRPr lang="en-GB" noProof="0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77607" y="2962016"/>
            <a:ext cx="4340785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72685" y="2962016"/>
            <a:ext cx="4342629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marL="228600" lvl="0" indent="-228600" rtl="0"/>
            <a:r>
              <a:rPr lang="en-GB" noProof="0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77607" y="3366301"/>
            <a:ext cx="4340785" cy="2253961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72685" y="3366301"/>
            <a:ext cx="4342629" cy="2253961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8215" y="358610"/>
            <a:ext cx="7135570" cy="822240"/>
          </a:xfrm>
        </p:spPr>
        <p:txBody>
          <a:bodyPr lIns="0" rtlCol="0" anchor="t">
            <a:normAutofit/>
          </a:bodyPr>
          <a:lstStyle>
            <a:lvl1pPr algn="ct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22583"/>
            <a:ext cx="0" cy="2188805"/>
          </a:xfrm>
          <a:prstGeom prst="line">
            <a:avLst/>
          </a:prstGeom>
          <a:ln w="76200">
            <a:solidFill>
              <a:schemeClr val="accent1">
                <a:lumMod val="40000"/>
                <a:lumOff val="6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7234858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-1" y="2360141"/>
            <a:ext cx="6096001" cy="4497859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endParaRPr lang="en-GB" noProof="0" dirty="0"/>
          </a:p>
        </p:txBody>
      </p:sp>
      <p:sp>
        <p:nvSpPr>
          <p:cNvPr id="12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6095999" y="2360141"/>
            <a:ext cx="6096001" cy="4497859"/>
          </a:xfrm>
          <a:prstGeom prst="rect">
            <a:avLst/>
          </a:prstGeom>
          <a:solidFill>
            <a:schemeClr val="accent2">
              <a:lumMod val="75000"/>
              <a:lumOff val="25000"/>
            </a:schemeClr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endParaRPr lang="en-GB" noProof="0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77607" y="2962016"/>
            <a:ext cx="4340785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72685" y="2962016"/>
            <a:ext cx="4342629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marL="228600" lvl="0" indent="-228600" rtl="0"/>
            <a:r>
              <a:rPr lang="en-GB" noProof="0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77607" y="3366301"/>
            <a:ext cx="4340785" cy="2253961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72685" y="3366301"/>
            <a:ext cx="4342629" cy="2253961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8215" y="358610"/>
            <a:ext cx="7135570" cy="822240"/>
          </a:xfrm>
        </p:spPr>
        <p:txBody>
          <a:bodyPr lIns="0" rtlCol="0" anchor="t">
            <a:normAutofit/>
          </a:bodyPr>
          <a:lstStyle>
            <a:lvl1pPr algn="ct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22583"/>
            <a:ext cx="0" cy="2188805"/>
          </a:xfrm>
          <a:prstGeom prst="line">
            <a:avLst/>
          </a:prstGeom>
          <a:ln w="76200">
            <a:solidFill>
              <a:schemeClr val="accent2">
                <a:lumMod val="50000"/>
                <a:lumOff val="5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8496472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948" y="1193765"/>
            <a:ext cx="4385841" cy="1325563"/>
          </a:xfrm>
        </p:spPr>
        <p:txBody>
          <a:bodyPr rtlCol="0"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78814" y="2632337"/>
            <a:ext cx="4385841" cy="3357563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182016" y="1598619"/>
            <a:ext cx="4869806" cy="1896435"/>
          </a:xfrm>
        </p:spPr>
        <p:txBody>
          <a:bodyPr l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182016" y="1194294"/>
            <a:ext cx="4869806" cy="382749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B2C5FA2F-DD81-4A72-AB26-A4C663724F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82018" y="4093464"/>
            <a:ext cx="4869806" cy="1896435"/>
          </a:xfrm>
        </p:spPr>
        <p:txBody>
          <a:bodyPr l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82017" y="3689139"/>
            <a:ext cx="4832794" cy="382749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10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flipV="1">
            <a:off x="830507" y="1194294"/>
            <a:ext cx="0" cy="4795606"/>
          </a:xfrm>
          <a:prstGeom prst="line">
            <a:avLst/>
          </a:prstGeom>
          <a:ln w="76200">
            <a:solidFill>
              <a:schemeClr val="accent1">
                <a:alpha val="97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397081059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928658" y="836271"/>
            <a:ext cx="4263342" cy="5185458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" name="Text Placeholder 6" title="Decorative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57597" y="836271"/>
            <a:ext cx="4262400" cy="5185458"/>
          </a:xfrm>
          <a:solidFill>
            <a:schemeClr val="accent1"/>
          </a:solidFill>
        </p:spPr>
        <p:txBody>
          <a:bodyPr lIns="252000" tIns="144000" rIns="14400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5033" y="1659770"/>
            <a:ext cx="2558005" cy="1325563"/>
          </a:xfrm>
        </p:spPr>
        <p:txBody>
          <a:bodyPr rtlCol="0" anchor="t"/>
          <a:lstStyle>
            <a:lvl1pPr algn="l">
              <a:defRPr>
                <a:latin typeface="+mj-lt"/>
              </a:defRPr>
            </a:lvl1pPr>
          </a:lstStyle>
          <a:p>
            <a:pPr rtl="0"/>
            <a:r>
              <a:rPr lang="en-GB" noProof="0" dirty="0"/>
              <a:t>Click to </a:t>
            </a:r>
            <a:br>
              <a:rPr lang="en-GB" noProof="0" dirty="0"/>
            </a:br>
            <a:r>
              <a:rPr lang="en-GB" noProof="0" dirty="0"/>
              <a:t>Add Title</a:t>
            </a:r>
          </a:p>
        </p:txBody>
      </p:sp>
      <p:sp>
        <p:nvSpPr>
          <p:cNvPr id="9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756506" y="1915220"/>
            <a:ext cx="0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321740742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 title="Decorative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0" y="3206186"/>
            <a:ext cx="12192000" cy="3651813"/>
          </a:xfrm>
          <a:solidFill>
            <a:schemeClr val="accent2"/>
          </a:solidFill>
        </p:spPr>
        <p:txBody>
          <a:bodyPr lIns="5400000" tIns="216000" rIns="180000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78053" y="1775520"/>
            <a:ext cx="6435524" cy="1325563"/>
          </a:xfrm>
        </p:spPr>
        <p:txBody>
          <a:bodyPr rtlCol="0" anchor="b"/>
          <a:lstStyle>
            <a:lvl1pPr algn="l">
              <a:defRPr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71836" y="1"/>
            <a:ext cx="3523423" cy="3206186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971836" y="3358587"/>
            <a:ext cx="3523423" cy="3206186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9722714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199" y="4586456"/>
            <a:ext cx="10349090" cy="1577281"/>
          </a:xfrm>
          <a:noFill/>
          <a:ln>
            <a:noFill/>
          </a:ln>
        </p:spPr>
        <p:txBody>
          <a:bodyPr lIns="0" tIns="216000" rIns="0"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3717212"/>
            <a:ext cx="10349089" cy="854791"/>
          </a:xfrm>
        </p:spPr>
        <p:txBody>
          <a:bodyPr lIns="0" rIns="0" rtlCol="0" anchor="b"/>
          <a:lstStyle>
            <a:lvl1pPr algn="ctr">
              <a:defRPr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36271"/>
            <a:ext cx="10349089" cy="2516529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831282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title="Decorative">
            <a:extLst>
              <a:ext uri="{FF2B5EF4-FFF2-40B4-BE49-F238E27FC236}">
                <a16:creationId xmlns:a16="http://schemas.microsoft.com/office/drawing/2014/main" id="{9DF8596F-E730-47C4-86C3-F4A9B3F78268}"/>
              </a:ext>
            </a:extLst>
          </p:cNvPr>
          <p:cNvSpPr/>
          <p:nvPr userDrawn="1"/>
        </p:nvSpPr>
        <p:spPr>
          <a:xfrm>
            <a:off x="0" y="0"/>
            <a:ext cx="4745620" cy="3428990"/>
          </a:xfrm>
          <a:prstGeom prst="rect">
            <a:avLst/>
          </a:prstGeom>
          <a:solidFill>
            <a:schemeClr val="accent2"/>
          </a:solidFill>
        </p:spPr>
        <p:txBody>
          <a:bodyPr vert="horz" lIns="252000" tIns="144000" rIns="144000" bIns="45720" rtlCol="0">
            <a:noAutofit/>
          </a:bodyPr>
          <a:lstStyle/>
          <a:p>
            <a:pPr lvl="0" indent="0" rtl="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endParaRPr lang="en-GB" sz="1400" b="0" i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745620" y="3428990"/>
            <a:ext cx="7446380" cy="3429009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659770"/>
            <a:ext cx="3085618" cy="1325563"/>
          </a:xfrm>
        </p:spPr>
        <p:txBody>
          <a:bodyPr lIns="0" rtlCol="0" anchor="t"/>
          <a:lstStyle>
            <a:lvl1pPr algn="l"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</a:t>
            </a:r>
            <a:br>
              <a:rPr lang="en-GB" noProof="0" dirty="0"/>
            </a:br>
            <a:r>
              <a:rPr lang="en-GB" noProof="0" dirty="0"/>
              <a:t>Add Title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2E0AB4DF-4264-4631-9A72-72B25F9BEED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59078" y="1197273"/>
            <a:ext cx="6121722" cy="382749"/>
          </a:xfrm>
        </p:spPr>
        <p:txBody>
          <a:bodyPr lIns="0" tIns="0" rtlCol="0" anchor="t">
            <a:normAutofit/>
          </a:bodyPr>
          <a:lstStyle>
            <a:lvl1pPr marL="0" indent="0">
              <a:buNone/>
              <a:defRPr sz="1600" b="1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E3F0CD0-D764-45BB-9798-E9046593B3A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359078" y="1588155"/>
            <a:ext cx="6121722" cy="1397178"/>
          </a:xfrm>
        </p:spPr>
        <p:txBody>
          <a:bodyPr lIns="0" t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E3F0CD0-D764-45BB-9798-E9046593B3A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8200" y="3737092"/>
            <a:ext cx="3085618" cy="2663707"/>
          </a:xfrm>
        </p:spPr>
        <p:txBody>
          <a:bodyPr lIns="0" t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363622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9B9B3BD2-24FF-4E30-B0DA-4DCD6E57D9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92C0C-7E68-45AE-8824-6858C68747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82502" y="4973519"/>
            <a:ext cx="7299618" cy="1440000"/>
          </a:xfrm>
          <a:solidFill>
            <a:schemeClr val="accent1"/>
          </a:solidFill>
        </p:spPr>
        <p:txBody>
          <a:bodyPr lIns="216000" rtlCol="0">
            <a:normAutofit/>
          </a:bodyPr>
          <a:lstStyle>
            <a:lvl1pPr algn="ctr">
              <a:defRPr sz="40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edit </a:t>
            </a:r>
            <a:br>
              <a:rPr lang="en-GB" noProof="0" dirty="0"/>
            </a:br>
            <a:r>
              <a:rPr lang="en-GB" noProof="0" dirty="0"/>
              <a:t>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536023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9B9B3BD2-24FF-4E30-B0DA-4DCD6E57D9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320271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887474" y="3665204"/>
            <a:ext cx="7304526" cy="2196780"/>
          </a:xfrm>
          <a:solidFill>
            <a:schemeClr val="accent1"/>
          </a:solidFill>
        </p:spPr>
        <p:txBody>
          <a:bodyPr lIns="274320" tIns="182880" rIns="182880" bIns="18288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1" i="0" kern="1200" spc="-150" dirty="0">
                <a:solidFill>
                  <a:schemeClr val="bg1"/>
                </a:solidFill>
                <a:latin typeface="+mj-lt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4887473" y="3665204"/>
            <a:ext cx="1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425974026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887474" y="3665204"/>
            <a:ext cx="7304526" cy="2196780"/>
          </a:xfrm>
          <a:solidFill>
            <a:schemeClr val="accent2"/>
          </a:solidFill>
        </p:spPr>
        <p:txBody>
          <a:bodyPr lIns="274320" tIns="182880" rIns="182880" bIns="18288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1" i="0" kern="1200" spc="-150" dirty="0">
                <a:solidFill>
                  <a:schemeClr val="bg1"/>
                </a:solidFill>
                <a:latin typeface="+mj-lt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4887473" y="3665204"/>
            <a:ext cx="1" cy="2188805"/>
          </a:xfrm>
          <a:prstGeom prst="line">
            <a:avLst/>
          </a:prstGeom>
          <a:ln w="76200">
            <a:solidFill>
              <a:schemeClr val="accent2">
                <a:lumMod val="75000"/>
                <a:lumOff val="25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295594173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549797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8DF09845-7890-4D10-A53B-2A4D05316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40" y="5688402"/>
            <a:ext cx="8717280" cy="823070"/>
          </a:xfrm>
          <a:noFill/>
        </p:spPr>
        <p:txBody>
          <a:bodyPr lIns="0"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614727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680013"/>
            <a:ext cx="12192000" cy="549797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259541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Custom Layou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549797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8DF09845-7890-4D10-A53B-2A4D05316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40" y="5688402"/>
            <a:ext cx="8717280" cy="823070"/>
          </a:xfrm>
          <a:noFill/>
        </p:spPr>
        <p:txBody>
          <a:bodyPr lIns="0"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8438919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Custom Layou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680013"/>
            <a:ext cx="12192000" cy="549797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82582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5" name="Rectangle 4"/>
          <p:cNvSpPr/>
          <p:nvPr userDrawn="1"/>
        </p:nvSpPr>
        <p:spPr>
          <a:xfrm>
            <a:off x="0" y="4735870"/>
            <a:ext cx="12192000" cy="150043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EBB9618-FC05-4C85-8241-A1EFCE812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96" y="5074550"/>
            <a:ext cx="8717280" cy="823070"/>
          </a:xfrm>
          <a:noFill/>
        </p:spPr>
        <p:txBody>
          <a:bodyPr lIns="0"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1366114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5" name="Rectangle 4" title="Decorative"/>
          <p:cNvSpPr/>
          <p:nvPr userDrawn="1"/>
        </p:nvSpPr>
        <p:spPr>
          <a:xfrm>
            <a:off x="0" y="4735870"/>
            <a:ext cx="12192000" cy="1500431"/>
          </a:xfrm>
          <a:prstGeom prst="rect">
            <a:avLst/>
          </a:prstGeom>
          <a:solidFill>
            <a:schemeClr val="accent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EBB9618-FC05-4C85-8241-A1EFCE812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96" y="5074550"/>
            <a:ext cx="8717280" cy="823070"/>
          </a:xfrm>
          <a:noFill/>
        </p:spPr>
        <p:txBody>
          <a:bodyPr lIns="0"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0179706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5" name="Rectangle 4" title="Decorative"/>
          <p:cNvSpPr/>
          <p:nvPr userDrawn="1"/>
        </p:nvSpPr>
        <p:spPr>
          <a:xfrm>
            <a:off x="0" y="4735870"/>
            <a:ext cx="12192000" cy="1500431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EBB9618-FC05-4C85-8241-A1EFCE812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96" y="5074550"/>
            <a:ext cx="8717280" cy="823070"/>
          </a:xfrm>
          <a:noFill/>
        </p:spPr>
        <p:txBody>
          <a:bodyPr lIns="0"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26337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 userDrawn="1"/>
        </p:nvGrpSpPr>
        <p:grpSpPr>
          <a:xfrm>
            <a:off x="3413895" y="419827"/>
            <a:ext cx="7939904" cy="6018346"/>
            <a:chOff x="8585200" y="440266"/>
            <a:chExt cx="14753564" cy="11183013"/>
          </a:xfrm>
        </p:grpSpPr>
        <p:sp>
          <p:nvSpPr>
            <p:cNvPr id="5" name="Dikdörtgen" title="Decorative"/>
            <p:cNvSpPr/>
            <p:nvPr userDrawn="1"/>
          </p:nvSpPr>
          <p:spPr>
            <a:xfrm>
              <a:off x="8585200" y="440266"/>
              <a:ext cx="6156127" cy="9967848"/>
            </a:xfrm>
            <a:prstGeom prst="rect">
              <a:avLst/>
            </a:prstGeom>
            <a:solidFill>
              <a:srgbClr val="1F1F2A">
                <a:alpha val="13798"/>
              </a:srgbClr>
            </a:solidFill>
            <a:ln w="12700">
              <a:miter lim="400000"/>
            </a:ln>
          </p:spPr>
          <p:txBody>
            <a:bodyPr lIns="0" tIns="0" rIns="0" bIns="0" rtlCol="0" anchor="ctr"/>
            <a:lstStyle/>
            <a:p>
              <a:pPr rtl="0"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lang="en-GB" noProof="0" dirty="0"/>
            </a:p>
          </p:txBody>
        </p:sp>
        <p:sp>
          <p:nvSpPr>
            <p:cNvPr id="6" name="IMAGE PLACEHOLDER" title="Decorative"/>
            <p:cNvSpPr/>
            <p:nvPr userDrawn="1"/>
          </p:nvSpPr>
          <p:spPr>
            <a:xfrm>
              <a:off x="10168466" y="1092200"/>
              <a:ext cx="13170298" cy="10531079"/>
            </a:xfrm>
            <a:prstGeom prst="rect">
              <a:avLst/>
            </a:prstGeom>
            <a:solidFill>
              <a:schemeClr val="accent2"/>
            </a:solidFill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lIns="0" tIns="0" rIns="0" bIns="0" rtlCol="0" anchor="ctr"/>
            <a:lstStyle>
              <a:lvl1pPr>
                <a:defRPr b="0">
                  <a:solidFill>
                    <a:srgbClr val="F3F3F3"/>
                  </a:solidFill>
                  <a:latin typeface="Raleway"/>
                  <a:ea typeface="Raleway"/>
                  <a:cs typeface="Raleway"/>
                  <a:sym typeface="Raleway"/>
                </a:defRPr>
              </a:lvl1pPr>
            </a:lstStyle>
            <a:p>
              <a:pPr rtl="0"/>
              <a:endParaRPr lang="en-GB" noProof="0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10961-EE19-42C5-8B1B-B6C9862262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369027"/>
            <a:ext cx="2489200" cy="3124200"/>
          </a:xfrm>
        </p:spPr>
        <p:txBody>
          <a:bodyPr tIns="0" bIns="0" rtlCol="0" anchor="b">
            <a:noAutofit/>
          </a:bodyPr>
          <a:lstStyle>
            <a:lvl1pPr marL="0" indent="0" algn="r">
              <a:buNone/>
              <a:defRPr sz="30000">
                <a:solidFill>
                  <a:schemeClr val="accent2">
                    <a:lumMod val="75000"/>
                    <a:lumOff val="25000"/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1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575" y="4500560"/>
            <a:ext cx="6536692" cy="1325563"/>
          </a:xfrm>
        </p:spPr>
        <p:txBody>
          <a:bodyPr rtlCol="0"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948043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 userDrawn="1"/>
        </p:nvGrpSpPr>
        <p:grpSpPr>
          <a:xfrm>
            <a:off x="3413895" y="419827"/>
            <a:ext cx="7939904" cy="6018346"/>
            <a:chOff x="8585200" y="440266"/>
            <a:chExt cx="14753564" cy="11183013"/>
          </a:xfrm>
        </p:grpSpPr>
        <p:sp>
          <p:nvSpPr>
            <p:cNvPr id="5" name="Dikdörtgen" title="Decorative"/>
            <p:cNvSpPr/>
            <p:nvPr userDrawn="1"/>
          </p:nvSpPr>
          <p:spPr>
            <a:xfrm>
              <a:off x="8585200" y="440266"/>
              <a:ext cx="6156127" cy="9967848"/>
            </a:xfrm>
            <a:prstGeom prst="rect">
              <a:avLst/>
            </a:prstGeom>
            <a:solidFill>
              <a:srgbClr val="1F1F2A">
                <a:alpha val="13798"/>
              </a:srgbClr>
            </a:solidFill>
            <a:ln w="12700">
              <a:miter lim="400000"/>
            </a:ln>
          </p:spPr>
          <p:txBody>
            <a:bodyPr lIns="0" tIns="0" rIns="0" bIns="0" rtlCol="0" anchor="ctr"/>
            <a:lstStyle/>
            <a:p>
              <a:pPr rtl="0"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lang="en-GB" noProof="0" dirty="0"/>
            </a:p>
          </p:txBody>
        </p:sp>
        <p:sp>
          <p:nvSpPr>
            <p:cNvPr id="6" name="IMAGE PLACEHOLDER" title="Decorative"/>
            <p:cNvSpPr/>
            <p:nvPr userDrawn="1"/>
          </p:nvSpPr>
          <p:spPr>
            <a:xfrm>
              <a:off x="10168466" y="1092200"/>
              <a:ext cx="13170298" cy="10531079"/>
            </a:xfrm>
            <a:prstGeom prst="rect">
              <a:avLst/>
            </a:prstGeom>
            <a:solidFill>
              <a:schemeClr val="accent1"/>
            </a:solidFill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lIns="0" tIns="0" rIns="0" bIns="0" rtlCol="0" anchor="ctr"/>
            <a:lstStyle>
              <a:lvl1pPr>
                <a:defRPr b="0">
                  <a:solidFill>
                    <a:srgbClr val="F3F3F3"/>
                  </a:solidFill>
                  <a:latin typeface="Raleway"/>
                  <a:ea typeface="Raleway"/>
                  <a:cs typeface="Raleway"/>
                  <a:sym typeface="Raleway"/>
                </a:defRPr>
              </a:lvl1pPr>
            </a:lstStyle>
            <a:p>
              <a:pPr rtl="0"/>
              <a:endParaRPr lang="en-GB" noProof="0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10961-EE19-42C5-8B1B-B6C9862262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369027"/>
            <a:ext cx="2489200" cy="3124200"/>
          </a:xfrm>
        </p:spPr>
        <p:txBody>
          <a:bodyPr tIns="0" bIns="0" rtlCol="0" anchor="b">
            <a:noAutofit/>
          </a:bodyPr>
          <a:lstStyle>
            <a:lvl1pPr marL="0" indent="0" algn="r">
              <a:buNone/>
              <a:defRPr sz="30000">
                <a:solidFill>
                  <a:schemeClr val="accent1">
                    <a:lumMod val="60000"/>
                    <a:lumOff val="40000"/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575" y="4500560"/>
            <a:ext cx="6536692" cy="1325563"/>
          </a:xfrm>
        </p:spPr>
        <p:txBody>
          <a:bodyPr rtlCol="0"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6495172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 userDrawn="1"/>
        </p:nvGrpSpPr>
        <p:grpSpPr>
          <a:xfrm>
            <a:off x="3413895" y="419827"/>
            <a:ext cx="7939904" cy="6018346"/>
            <a:chOff x="8585200" y="440266"/>
            <a:chExt cx="14753564" cy="11183013"/>
          </a:xfrm>
        </p:grpSpPr>
        <p:sp>
          <p:nvSpPr>
            <p:cNvPr id="5" name="Dikdörtgen" title="Decorative"/>
            <p:cNvSpPr/>
            <p:nvPr userDrawn="1"/>
          </p:nvSpPr>
          <p:spPr>
            <a:xfrm>
              <a:off x="8585200" y="440266"/>
              <a:ext cx="6156127" cy="9967848"/>
            </a:xfrm>
            <a:prstGeom prst="rect">
              <a:avLst/>
            </a:prstGeom>
            <a:solidFill>
              <a:srgbClr val="1F1F2A">
                <a:alpha val="13798"/>
              </a:srgbClr>
            </a:solidFill>
            <a:ln w="12700">
              <a:miter lim="400000"/>
            </a:ln>
          </p:spPr>
          <p:txBody>
            <a:bodyPr lIns="0" tIns="0" rIns="0" bIns="0" rtlCol="0" anchor="ctr"/>
            <a:lstStyle/>
            <a:p>
              <a:pPr rtl="0"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lang="en-GB" noProof="0" dirty="0"/>
            </a:p>
          </p:txBody>
        </p:sp>
        <p:sp>
          <p:nvSpPr>
            <p:cNvPr id="6" name="IMAGE PLACEHOLDER" title="Decorative"/>
            <p:cNvSpPr/>
            <p:nvPr userDrawn="1"/>
          </p:nvSpPr>
          <p:spPr>
            <a:xfrm>
              <a:off x="10168466" y="1092200"/>
              <a:ext cx="13170298" cy="10531079"/>
            </a:xfrm>
            <a:prstGeom prst="rect">
              <a:avLst/>
            </a:prstGeom>
            <a:solidFill>
              <a:schemeClr val="accent4"/>
            </a:solidFill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lIns="0" tIns="0" rIns="0" bIns="0" rtlCol="0" anchor="ctr"/>
            <a:lstStyle>
              <a:lvl1pPr>
                <a:defRPr b="0">
                  <a:solidFill>
                    <a:srgbClr val="F3F3F3"/>
                  </a:solidFill>
                  <a:latin typeface="Raleway"/>
                  <a:ea typeface="Raleway"/>
                  <a:cs typeface="Raleway"/>
                  <a:sym typeface="Raleway"/>
                </a:defRPr>
              </a:lvl1pPr>
            </a:lstStyle>
            <a:p>
              <a:pPr rtl="0"/>
              <a:endParaRPr lang="en-GB" noProof="0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10961-EE19-42C5-8B1B-B6C9862262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369027"/>
            <a:ext cx="2489200" cy="3124200"/>
          </a:xfrm>
        </p:spPr>
        <p:txBody>
          <a:bodyPr tIns="0" bIns="0" rtlCol="0" anchor="b">
            <a:noAutofit/>
          </a:bodyPr>
          <a:lstStyle>
            <a:lvl1pPr marL="0" indent="0" algn="r">
              <a:buNone/>
              <a:defRPr sz="30000">
                <a:solidFill>
                  <a:schemeClr val="accent4">
                    <a:lumMod val="40000"/>
                    <a:lumOff val="60000"/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3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575" y="4500560"/>
            <a:ext cx="6536692" cy="1325563"/>
          </a:xfrm>
        </p:spPr>
        <p:txBody>
          <a:bodyPr rtlCol="0"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368344221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 title="Decorative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0" y="1405466"/>
            <a:ext cx="12192000" cy="365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1906059"/>
            <a:ext cx="7882467" cy="1694180"/>
          </a:xfrm>
        </p:spPr>
        <p:txBody>
          <a:bodyPr lIns="0" rtlCol="0" anchor="t">
            <a:noAutofit/>
          </a:bodyPr>
          <a:lstStyle>
            <a:lvl1pPr>
              <a:defRPr sz="66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Section 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6E820AC0-D6D8-48F9-9D9F-A17400A40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530361" y="4554447"/>
            <a:ext cx="2489200" cy="3124198"/>
          </a:xfrm>
          <a:solidFill>
            <a:schemeClr val="accent2">
              <a:lumMod val="75000"/>
              <a:lumOff val="25000"/>
            </a:schemeClr>
          </a:solidFill>
        </p:spPr>
        <p:txBody>
          <a:bodyPr bIns="0" rtlCol="0" anchor="b">
            <a:noAutofit/>
          </a:bodyPr>
          <a:lstStyle>
            <a:lvl1pPr marL="0" indent="0" algn="ctr">
              <a:buNone/>
              <a:defRPr sz="25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40552306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 title="Decorative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0" y="1405466"/>
            <a:ext cx="12192000" cy="365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1906059"/>
            <a:ext cx="7882467" cy="1694180"/>
          </a:xfrm>
        </p:spPr>
        <p:txBody>
          <a:bodyPr lIns="0" rtlCol="0" anchor="t">
            <a:noAutofit/>
          </a:bodyPr>
          <a:lstStyle>
            <a:lvl1pPr>
              <a:defRPr sz="66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Section 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6E820AC0-D6D8-48F9-9D9F-A17400A40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530361" y="4554447"/>
            <a:ext cx="2489200" cy="3124198"/>
          </a:xfrm>
          <a:solidFill>
            <a:schemeClr val="accent1">
              <a:lumMod val="60000"/>
              <a:lumOff val="40000"/>
            </a:schemeClr>
          </a:solidFill>
        </p:spPr>
        <p:txBody>
          <a:bodyPr bIns="0" rtlCol="0" anchor="b">
            <a:noAutofit/>
          </a:bodyPr>
          <a:lstStyle>
            <a:lvl1pPr marL="0" indent="0" algn="ctr">
              <a:buNone/>
              <a:defRPr sz="25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17176887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 title="Decorative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0" y="1405466"/>
            <a:ext cx="12192000" cy="365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1906059"/>
            <a:ext cx="7882467" cy="1694180"/>
          </a:xfrm>
        </p:spPr>
        <p:txBody>
          <a:bodyPr lIns="0" rtlCol="0" anchor="t">
            <a:noAutofit/>
          </a:bodyPr>
          <a:lstStyle>
            <a:lvl1pPr>
              <a:defRPr sz="66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Section 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6E820AC0-D6D8-48F9-9D9F-A17400A40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530361" y="4554447"/>
            <a:ext cx="2489200" cy="3124198"/>
          </a:xfrm>
          <a:solidFill>
            <a:schemeClr val="accent4">
              <a:lumMod val="40000"/>
              <a:lumOff val="60000"/>
            </a:schemeClr>
          </a:solidFill>
        </p:spPr>
        <p:txBody>
          <a:bodyPr bIns="0" rtlCol="0" anchor="b">
            <a:noAutofit/>
          </a:bodyPr>
          <a:lstStyle>
            <a:lvl1pPr marL="0" indent="0" algn="ctr">
              <a:buNone/>
              <a:defRPr sz="25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72174979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3497916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title="Decorative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0" y="0"/>
            <a:ext cx="6057900" cy="6857995"/>
          </a:xfrm>
          <a:prstGeom prst="rect">
            <a:avLst/>
          </a:prstGeom>
          <a:solidFill>
            <a:schemeClr val="accent2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 rtl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GB" sz="1400" b="0" i="0" spc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5" name="Picture Placeholder 5" title="Decorative">
            <a:extLst>
              <a:ext uri="{FF2B5EF4-FFF2-40B4-BE49-F238E27FC236}">
                <a16:creationId xmlns:a16="http://schemas.microsoft.com/office/drawing/2014/main" id="{EADDC907-00BA-437D-8631-DCDAA19616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49917" y="1002146"/>
            <a:ext cx="885235" cy="885235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rtlCol="0">
            <a:normAutofit/>
          </a:bodyPr>
          <a:lstStyle>
            <a:lvl1pPr>
              <a:defRPr sz="8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1" name="Picture Placeholder 5" title="Decorative">
            <a:extLst>
              <a:ext uri="{FF2B5EF4-FFF2-40B4-BE49-F238E27FC236}">
                <a16:creationId xmlns:a16="http://schemas.microsoft.com/office/drawing/2014/main" id="{44A0EDB5-B80A-4225-9741-99690ADBCE8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49917" y="2291505"/>
            <a:ext cx="885235" cy="885235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2" name="Picture Placeholder 5" title="Decorative">
            <a:extLst>
              <a:ext uri="{FF2B5EF4-FFF2-40B4-BE49-F238E27FC236}">
                <a16:creationId xmlns:a16="http://schemas.microsoft.com/office/drawing/2014/main" id="{E5C18081-A6EE-421D-96AC-0A7FA46F744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49917" y="3580864"/>
            <a:ext cx="885235" cy="885235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3" name="Picture Placeholder 5" title="Decorative">
            <a:extLst>
              <a:ext uri="{FF2B5EF4-FFF2-40B4-BE49-F238E27FC236}">
                <a16:creationId xmlns:a16="http://schemas.microsoft.com/office/drawing/2014/main" id="{1D21CB0A-3210-4B51-85A0-5111AEBA214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49917" y="4870223"/>
            <a:ext cx="885235" cy="885235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1100290"/>
            <a:ext cx="4008437" cy="1395208"/>
          </a:xfrm>
        </p:spPr>
        <p:txBody>
          <a:bodyPr lIns="0" rtlCol="0"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Click to Add Slide Title Here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2561159"/>
            <a:ext cx="4008437" cy="602887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bg1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26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3498661"/>
            <a:ext cx="4008438" cy="2560899"/>
          </a:xfrm>
        </p:spPr>
        <p:txBody>
          <a:bodyPr l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7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918496" y="2124643"/>
            <a:ext cx="0" cy="2188806"/>
          </a:xfrm>
          <a:prstGeom prst="line">
            <a:avLst/>
          </a:prstGeom>
          <a:ln w="76200">
            <a:solidFill>
              <a:schemeClr val="accent2">
                <a:lumMod val="50000"/>
                <a:lumOff val="5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4264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382" userDrawn="1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58980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1100290"/>
            <a:ext cx="4008437" cy="1395208"/>
          </a:xfrm>
        </p:spPr>
        <p:txBody>
          <a:bodyPr lIns="0" rtlCol="0" anchor="b"/>
          <a:lstStyle>
            <a:lvl1pPr>
              <a:defRPr b="1"/>
            </a:lvl1pPr>
          </a:lstStyle>
          <a:p>
            <a:pPr rtl="0"/>
            <a:r>
              <a:rPr lang="en-GB" noProof="0" dirty="0"/>
              <a:t>Click to Add Slide Title Here</a:t>
            </a: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2561159"/>
            <a:ext cx="4008437" cy="602887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24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3498661"/>
            <a:ext cx="4008438" cy="2560899"/>
          </a:xfrm>
        </p:spPr>
        <p:txBody>
          <a:bodyPr l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918496" y="2124643"/>
            <a:ext cx="0" cy="2188806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7E5B409A-28A1-4F13-9C1C-E15291930DF1}"/>
              </a:ext>
            </a:extLst>
          </p:cNvPr>
          <p:cNvSpPr/>
          <p:nvPr userDrawn="1"/>
        </p:nvSpPr>
        <p:spPr>
          <a:xfrm>
            <a:off x="6721671" y="1047456"/>
            <a:ext cx="754743" cy="75474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0A9508C-D302-4643-AFFA-37BE20A4CF91}"/>
              </a:ext>
            </a:extLst>
          </p:cNvPr>
          <p:cNvSpPr/>
          <p:nvPr userDrawn="1"/>
        </p:nvSpPr>
        <p:spPr>
          <a:xfrm>
            <a:off x="6721671" y="2342488"/>
            <a:ext cx="754743" cy="75474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3C430BF1-F654-4C13-9094-97AE78B80696}"/>
              </a:ext>
            </a:extLst>
          </p:cNvPr>
          <p:cNvSpPr/>
          <p:nvPr userDrawn="1"/>
        </p:nvSpPr>
        <p:spPr>
          <a:xfrm>
            <a:off x="6721671" y="3644740"/>
            <a:ext cx="754743" cy="75474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94F3E6A2-CCB8-4870-9797-40002216D2B3}"/>
              </a:ext>
            </a:extLst>
          </p:cNvPr>
          <p:cNvSpPr/>
          <p:nvPr userDrawn="1"/>
        </p:nvSpPr>
        <p:spPr>
          <a:xfrm>
            <a:off x="6721671" y="4935469"/>
            <a:ext cx="754743" cy="75474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83725AD6-E3CC-4FAC-94F3-1F4CB56D222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874411" y="1200196"/>
            <a:ext cx="449262" cy="449263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7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8" name="Picture Placeholder 3">
            <a:extLst>
              <a:ext uri="{FF2B5EF4-FFF2-40B4-BE49-F238E27FC236}">
                <a16:creationId xmlns:a16="http://schemas.microsoft.com/office/drawing/2014/main" id="{C80D4B49-1275-4A83-A987-EC233FB6CC38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874411" y="2506752"/>
            <a:ext cx="449262" cy="449263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7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9" name="Picture Placeholder 3">
            <a:extLst>
              <a:ext uri="{FF2B5EF4-FFF2-40B4-BE49-F238E27FC236}">
                <a16:creationId xmlns:a16="http://schemas.microsoft.com/office/drawing/2014/main" id="{7B475AE2-C1A9-4191-A31B-5D6893397E23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874411" y="3797479"/>
            <a:ext cx="449262" cy="449263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7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0" name="Picture Placeholder 3">
            <a:extLst>
              <a:ext uri="{FF2B5EF4-FFF2-40B4-BE49-F238E27FC236}">
                <a16:creationId xmlns:a16="http://schemas.microsoft.com/office/drawing/2014/main" id="{C29F28E2-C28B-447C-818F-8676A82EEAA9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874411" y="5088208"/>
            <a:ext cx="449262" cy="449263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7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192251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3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title="Decorative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0" y="3721472"/>
            <a:ext cx="12192000" cy="3136523"/>
          </a:xfrm>
          <a:prstGeom prst="rect">
            <a:avLst/>
          </a:prstGeom>
          <a:solidFill>
            <a:schemeClr val="accent2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 rtl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GB" sz="1400" b="0" i="0" spc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8543" y="358610"/>
            <a:ext cx="10854914" cy="804759"/>
          </a:xfrm>
        </p:spPr>
        <p:txBody>
          <a:bodyPr lIns="0" rtlCol="0" anchor="b">
            <a:normAutofit/>
          </a:bodyPr>
          <a:lstStyle>
            <a:lvl1pPr algn="ctr">
              <a:defRPr sz="4000" b="1"/>
            </a:lvl1pPr>
          </a:lstStyle>
          <a:p>
            <a:pPr rtl="0"/>
            <a:r>
              <a:rPr lang="en-GB" noProof="0" dirty="0"/>
              <a:t>Click to Add Slide Title Here</a:t>
            </a:r>
          </a:p>
        </p:txBody>
      </p:sp>
      <p:sp>
        <p:nvSpPr>
          <p:cNvPr id="6" name="Picture Placeholder 5" title="Decorative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78803" y="2592710"/>
            <a:ext cx="973759" cy="973759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rtlCol="0">
            <a:normAutofit/>
          </a:bodyPr>
          <a:lstStyle>
            <a:lvl1pPr>
              <a:defRPr sz="8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1" name="Picture Placeholder 5" title="Decorative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26108" y="2592710"/>
            <a:ext cx="973759" cy="973759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3" name="Picture Placeholder 5" title="Decorative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073413" y="2592710"/>
            <a:ext cx="973759" cy="973759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4" name="Picture Placeholder 5" title="Decorative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920718" y="2592710"/>
            <a:ext cx="973759" cy="973759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780" y="3920809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76825" y="3923752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22870" y="3920809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168916" y="3916626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68544" y="1489701"/>
            <a:ext cx="10854914" cy="541483"/>
          </a:xfrm>
        </p:spPr>
        <p:txBody>
          <a:bodyPr lIns="0"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22583"/>
            <a:ext cx="0" cy="2188805"/>
          </a:xfrm>
          <a:prstGeom prst="line">
            <a:avLst/>
          </a:prstGeom>
          <a:ln w="76200">
            <a:solidFill>
              <a:schemeClr val="accent2">
                <a:lumMod val="75000"/>
                <a:lumOff val="25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638410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780" y="4601529"/>
            <a:ext cx="2469806" cy="156215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76825" y="4604472"/>
            <a:ext cx="2469806" cy="156215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22870" y="4601529"/>
            <a:ext cx="2469806" cy="156215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168916" y="4597346"/>
            <a:ext cx="2469806" cy="156215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8543" y="358610"/>
            <a:ext cx="10854914" cy="804759"/>
          </a:xfrm>
        </p:spPr>
        <p:txBody>
          <a:bodyPr lIns="0" rtlCol="0" anchor="b">
            <a:normAutofit/>
          </a:bodyPr>
          <a:lstStyle>
            <a:lvl1pPr algn="ctr">
              <a:defRPr sz="4000" b="1"/>
            </a:lvl1pPr>
          </a:lstStyle>
          <a:p>
            <a:pPr rtl="0"/>
            <a:r>
              <a:rPr lang="en-GB" noProof="0" dirty="0"/>
              <a:t>Click to Add Slide Title Here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68544" y="1489701"/>
            <a:ext cx="10854914" cy="731691"/>
          </a:xfrm>
        </p:spPr>
        <p:txBody>
          <a:bodyPr lIns="0"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22583"/>
            <a:ext cx="0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D7457D0-C252-49A3-9635-C29B38A49BDC}"/>
              </a:ext>
            </a:extLst>
          </p:cNvPr>
          <p:cNvSpPr/>
          <p:nvPr userDrawn="1"/>
        </p:nvSpPr>
        <p:spPr>
          <a:xfrm>
            <a:off x="1179625" y="3047656"/>
            <a:ext cx="1372116" cy="137211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566715FF-568E-4151-A75B-79EC2EC52AED}"/>
              </a:ext>
            </a:extLst>
          </p:cNvPr>
          <p:cNvSpPr/>
          <p:nvPr userDrawn="1"/>
        </p:nvSpPr>
        <p:spPr>
          <a:xfrm>
            <a:off x="4025670" y="3047656"/>
            <a:ext cx="1372116" cy="137211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E41CAAB-44C4-48D7-80E1-3BF0D8006A5A}"/>
              </a:ext>
            </a:extLst>
          </p:cNvPr>
          <p:cNvSpPr/>
          <p:nvPr userDrawn="1"/>
        </p:nvSpPr>
        <p:spPr>
          <a:xfrm>
            <a:off x="6871715" y="3047656"/>
            <a:ext cx="1372116" cy="137211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3251A171-181E-416A-9BB8-F6DBEB470707}"/>
              </a:ext>
            </a:extLst>
          </p:cNvPr>
          <p:cNvSpPr/>
          <p:nvPr userDrawn="1"/>
        </p:nvSpPr>
        <p:spPr>
          <a:xfrm>
            <a:off x="9717761" y="3047656"/>
            <a:ext cx="1372116" cy="137211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4" name="Picture Placeholder 3">
            <a:extLst>
              <a:ext uri="{FF2B5EF4-FFF2-40B4-BE49-F238E27FC236}">
                <a16:creationId xmlns:a16="http://schemas.microsoft.com/office/drawing/2014/main" id="{FE6EF7CF-2190-49FE-8BAE-D2863ECD5CAD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395525" y="3263556"/>
            <a:ext cx="940316" cy="940316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5" name="Picture Placeholder 3">
            <a:extLst>
              <a:ext uri="{FF2B5EF4-FFF2-40B4-BE49-F238E27FC236}">
                <a16:creationId xmlns:a16="http://schemas.microsoft.com/office/drawing/2014/main" id="{47D99824-ECF4-4A44-A7CE-84F3AC262C34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214925" y="3263556"/>
            <a:ext cx="940316" cy="940316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6" name="Picture Placeholder 3">
            <a:extLst>
              <a:ext uri="{FF2B5EF4-FFF2-40B4-BE49-F238E27FC236}">
                <a16:creationId xmlns:a16="http://schemas.microsoft.com/office/drawing/2014/main" id="{F1AE9D02-1431-4CC3-8919-5D21732C45C5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7097825" y="3263556"/>
            <a:ext cx="940316" cy="940316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7" name="Picture Placeholder 3">
            <a:extLst>
              <a:ext uri="{FF2B5EF4-FFF2-40B4-BE49-F238E27FC236}">
                <a16:creationId xmlns:a16="http://schemas.microsoft.com/office/drawing/2014/main" id="{69207058-4EB8-4D3C-B236-53DC24F30D9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955325" y="3263556"/>
            <a:ext cx="940316" cy="940316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200550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title="Decorative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6134100" y="0"/>
            <a:ext cx="6057900" cy="6857995"/>
          </a:xfrm>
          <a:prstGeom prst="rect">
            <a:avLst/>
          </a:prstGeom>
          <a:solidFill>
            <a:srgbClr val="DFE3E9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 rtl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GB" sz="1400" b="0" i="0" spc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2234610"/>
            <a:ext cx="4008437" cy="1395208"/>
          </a:xfrm>
        </p:spPr>
        <p:txBody>
          <a:bodyPr lIns="0" rtlCol="0" anchor="b"/>
          <a:lstStyle>
            <a:lvl1pPr>
              <a:defRPr b="1"/>
            </a:lvl1pPr>
          </a:lstStyle>
          <a:p>
            <a:pPr rtl="0"/>
            <a:r>
              <a:rPr lang="en-GB" noProof="0" dirty="0"/>
              <a:t>Click to Add Slide Title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3695479"/>
            <a:ext cx="4008437" cy="602887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6" name="Picture Placeholder 5" title="Decorative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02922" y="954224"/>
            <a:ext cx="973759" cy="973759"/>
          </a:xfrm>
          <a:prstGeom prst="ellipse">
            <a:avLst/>
          </a:prstGeom>
          <a:noFill/>
          <a:ln w="38100">
            <a:noFill/>
          </a:ln>
        </p:spPr>
        <p:txBody>
          <a:bodyPr rtlCol="0">
            <a:normAutofit/>
          </a:bodyPr>
          <a:lstStyle>
            <a:lvl1pPr>
              <a:defRPr sz="8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1" name="Picture Placeholder 5" title="Decorative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02922" y="2245735"/>
            <a:ext cx="973759" cy="973759"/>
          </a:xfrm>
          <a:prstGeom prst="ellipse">
            <a:avLst/>
          </a:prstGeom>
          <a:noFill/>
          <a:ln w="3810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3" name="Picture Placeholder 5" title="Decorative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02922" y="3537246"/>
            <a:ext cx="973759" cy="973759"/>
          </a:xfrm>
          <a:prstGeom prst="ellipse">
            <a:avLst/>
          </a:prstGeom>
          <a:noFill/>
          <a:ln w="3810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4" name="Picture Placeholder 5" title="Decorative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602922" y="4828757"/>
            <a:ext cx="973759" cy="973759"/>
          </a:xfrm>
          <a:prstGeom prst="ellipse">
            <a:avLst/>
          </a:prstGeom>
          <a:noFill/>
          <a:ln w="3810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918496" y="3276108"/>
            <a:ext cx="0" cy="2188805"/>
          </a:xfrm>
          <a:prstGeom prst="line">
            <a:avLst/>
          </a:prstGeom>
          <a:ln w="76200">
            <a:solidFill>
              <a:schemeClr val="accent4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41946679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title="Decorative"/>
          <p:cNvSpPr/>
          <p:nvPr userDrawn="1"/>
        </p:nvSpPr>
        <p:spPr>
          <a:xfrm>
            <a:off x="0" y="0"/>
            <a:ext cx="12192000" cy="28096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FBBE79-9A2D-485C-A5FF-D6F6AFD2A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3581" y="597067"/>
            <a:ext cx="8768625" cy="1149325"/>
          </a:xfrm>
        </p:spPr>
        <p:txBody>
          <a:bodyPr lIns="0"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0D8C8A61-C19F-4EF6-A991-5B6EFC5F7A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038871" y="3050995"/>
            <a:ext cx="1643384" cy="164338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Picture Placeholder 4" title="Decorative">
            <a:extLst>
              <a:ext uri="{FF2B5EF4-FFF2-40B4-BE49-F238E27FC236}">
                <a16:creationId xmlns:a16="http://schemas.microsoft.com/office/drawing/2014/main" id="{FB28CC40-CBF3-4E1C-841D-45C7739F95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842264" y="3050995"/>
            <a:ext cx="1643384" cy="164338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12606688-9042-46BE-82EA-2A9034C212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45657" y="3061267"/>
            <a:ext cx="1643384" cy="164338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8" name="Picture Placeholder 4" title="Decorative">
            <a:extLst>
              <a:ext uri="{FF2B5EF4-FFF2-40B4-BE49-F238E27FC236}">
                <a16:creationId xmlns:a16="http://schemas.microsoft.com/office/drawing/2014/main" id="{94A72397-DF36-48ED-9888-0827D143B9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449049" y="3061267"/>
            <a:ext cx="1643384" cy="164338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DD736A8B-DD51-4DE5-A500-3F2E06CA9E1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04711" y="5272005"/>
            <a:ext cx="2517605" cy="1029458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088F0D2C-15BE-4CDF-B390-80500DDD743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4711" y="4791479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BC14EC5C-D80F-42F2-A5F0-D4F07AADAEC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410942" y="5272005"/>
            <a:ext cx="2517605" cy="1029458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35DD3B7-76E7-45B9-B75B-30D7AFC8EE6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410942" y="4791479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5A499762-AEDB-43BC-89CC-CC0602BEAF7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217173" y="5282275"/>
            <a:ext cx="2517605" cy="1029458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880EDD7E-326D-47DC-B58D-88ECE1D00F9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217173" y="4801749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DB92C933-F978-486C-A305-0BAC73E0F15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023403" y="5282275"/>
            <a:ext cx="2517605" cy="1029458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B18BFAE0-942E-42DB-BD07-596D50E07E3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023403" y="4801749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21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759266"/>
            <a:ext cx="0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76455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 title="Decorative"/>
          <p:cNvSpPr/>
          <p:nvPr userDrawn="1"/>
        </p:nvSpPr>
        <p:spPr>
          <a:xfrm>
            <a:off x="0" y="1964267"/>
            <a:ext cx="3052729" cy="24435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1" name="Rectangle 20" title="Decorative"/>
          <p:cNvSpPr/>
          <p:nvPr userDrawn="1"/>
        </p:nvSpPr>
        <p:spPr>
          <a:xfrm>
            <a:off x="6092848" y="1964267"/>
            <a:ext cx="3052729" cy="244350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8" name="Rectangle 27" title="Decorative"/>
          <p:cNvSpPr/>
          <p:nvPr userDrawn="1"/>
        </p:nvSpPr>
        <p:spPr>
          <a:xfrm>
            <a:off x="9139272" y="4414498"/>
            <a:ext cx="3052729" cy="2443502"/>
          </a:xfrm>
          <a:prstGeom prst="rect">
            <a:avLst/>
          </a:prstGeom>
          <a:solidFill>
            <a:schemeClr val="accent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FBBE79-9A2D-485C-A5FF-D6F6AFD2AFC3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2106887" y="616350"/>
            <a:ext cx="7978227" cy="1062602"/>
          </a:xfrm>
        </p:spPr>
        <p:txBody>
          <a:bodyPr lIns="0" rtlCol="0"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0" name="Picture Placeholder 4" title="Decorative">
            <a:extLst>
              <a:ext uri="{FF2B5EF4-FFF2-40B4-BE49-F238E27FC236}">
                <a16:creationId xmlns:a16="http://schemas.microsoft.com/office/drawing/2014/main" id="{0D8C8A61-C19F-4EF6-A991-5B6EFC5F7A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4416552"/>
            <a:ext cx="3054096" cy="2441448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>
              <a:defRPr sz="16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2" name="Picture Placeholder 4" title="Decorative">
            <a:extLst>
              <a:ext uri="{FF2B5EF4-FFF2-40B4-BE49-F238E27FC236}">
                <a16:creationId xmlns:a16="http://schemas.microsoft.com/office/drawing/2014/main" id="{12606688-9042-46BE-82EA-2A9034C212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046424" y="1964267"/>
            <a:ext cx="3054096" cy="2441448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>
              <a:defRPr sz="16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3" name="Picture Placeholder 4" title="Decorative">
            <a:extLst>
              <a:ext uri="{FF2B5EF4-FFF2-40B4-BE49-F238E27FC236}">
                <a16:creationId xmlns:a16="http://schemas.microsoft.com/office/drawing/2014/main" id="{94A72397-DF36-48ED-9888-0827D143B9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137904" y="1964267"/>
            <a:ext cx="3054096" cy="2441448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>
              <a:defRPr sz="16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6" name="Rectangle 25" title="Decorative"/>
          <p:cNvSpPr/>
          <p:nvPr userDrawn="1"/>
        </p:nvSpPr>
        <p:spPr>
          <a:xfrm>
            <a:off x="3046424" y="4414498"/>
            <a:ext cx="3052729" cy="24435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DD736A8B-DD51-4DE5-A500-3F2E06CA9E12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264410" y="3652861"/>
            <a:ext cx="2517605" cy="484146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088F0D2C-15BE-4CDF-B390-80500DDD7436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64410" y="3248535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BC14EC5C-D80F-42F2-A5F0-D4F07AADAECE}"/>
              </a:ext>
            </a:extLst>
          </p:cNvPr>
          <p:cNvSpPr>
            <a:spLocks noGrp="1"/>
          </p:cNvSpPr>
          <p:nvPr userDrawn="1">
            <p:ph type="body" sz="quarter" idx="17"/>
          </p:nvPr>
        </p:nvSpPr>
        <p:spPr>
          <a:xfrm>
            <a:off x="6359042" y="3652861"/>
            <a:ext cx="2517605" cy="484146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35DD3B7-76E7-45B9-B75B-30D7AFC8EE6C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6359042" y="3248535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3B9FAC90-EA8D-4C0E-A0D1-0D252B50A12F}"/>
              </a:ext>
            </a:extLst>
          </p:cNvPr>
          <p:cNvSpPr>
            <a:spLocks noGrp="1"/>
          </p:cNvSpPr>
          <p:nvPr userDrawn="1">
            <p:ph type="body" sz="quarter" idx="19"/>
          </p:nvPr>
        </p:nvSpPr>
        <p:spPr>
          <a:xfrm>
            <a:off x="3288925" y="5167572"/>
            <a:ext cx="2517605" cy="484146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5556F808-0B84-4923-9C86-83F13CFABBB6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3288925" y="4763246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6D49870F-68D7-4CDC-8F2A-696151FA2B90}"/>
              </a:ext>
            </a:extLst>
          </p:cNvPr>
          <p:cNvSpPr>
            <a:spLocks noGrp="1"/>
          </p:cNvSpPr>
          <p:nvPr userDrawn="1">
            <p:ph type="body" sz="quarter" idx="21"/>
          </p:nvPr>
        </p:nvSpPr>
        <p:spPr>
          <a:xfrm>
            <a:off x="9412281" y="5167572"/>
            <a:ext cx="2517605" cy="484146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530C251D-6B9A-485B-A02D-AAF34ECA7B5D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9412281" y="4763246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31" name="Picture Placeholder 4" title="Decorative">
            <a:extLst>
              <a:ext uri="{FF2B5EF4-FFF2-40B4-BE49-F238E27FC236}">
                <a16:creationId xmlns:a16="http://schemas.microsoft.com/office/drawing/2014/main" id="{FB28CC40-CBF3-4E1C-841D-45C7739F95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2848" y="4416552"/>
            <a:ext cx="3054096" cy="2441448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>
              <a:defRPr sz="16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3117509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839972"/>
            <a:ext cx="4767262" cy="1342045"/>
          </a:xfrm>
        </p:spPr>
        <p:txBody>
          <a:bodyPr lIns="0" rtlCol="0" anchor="b">
            <a:normAutofit/>
          </a:bodyPr>
          <a:lstStyle>
            <a:lvl1pPr>
              <a:defRPr sz="4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635242"/>
            <a:ext cx="4767262" cy="3483263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  <a:latin typeface="+mn-lt"/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C005EA5-AC3E-B248-B6E7-9CA2F3092A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200" y="2247679"/>
            <a:ext cx="4767262" cy="321901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937569" y="2247900"/>
            <a:ext cx="5620473" cy="3870325"/>
          </a:xfrm>
        </p:spPr>
        <p:txBody>
          <a:bodyPr rtlCol="0"/>
          <a:lstStyle/>
          <a:p>
            <a:pPr rtl="0"/>
            <a:r>
              <a:rPr lang="en-GB" noProof="0"/>
              <a:t>Click icon to add chart</a:t>
            </a:r>
            <a:endParaRPr lang="en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5F4DF3-3822-4AC9-9C82-C8D284E443EB}"/>
              </a:ext>
            </a:extLst>
          </p:cNvPr>
          <p:cNvSpPr/>
          <p:nvPr userDrawn="1"/>
        </p:nvSpPr>
        <p:spPr>
          <a:xfrm>
            <a:off x="5937569" y="2082800"/>
            <a:ext cx="5620473" cy="101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0096353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839972"/>
            <a:ext cx="4767262" cy="1342045"/>
          </a:xfrm>
        </p:spPr>
        <p:txBody>
          <a:bodyPr lIns="0" rtlCol="0" anchor="b">
            <a:norm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635242"/>
            <a:ext cx="4767262" cy="3483263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  <a:latin typeface="+mn-lt"/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C005EA5-AC3E-B248-B6E7-9CA2F3092A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200" y="2247679"/>
            <a:ext cx="4767262" cy="321901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937569" y="839972"/>
            <a:ext cx="5620473" cy="5278253"/>
          </a:xfrm>
        </p:spPr>
        <p:txBody>
          <a:bodyPr rtlCol="0"/>
          <a:lstStyle/>
          <a:p>
            <a:pPr rtl="0"/>
            <a:r>
              <a:rPr lang="en-GB" noProof="0"/>
              <a:t>Click icon to add chart</a:t>
            </a:r>
            <a:endParaRPr lang="en-GB" noProof="0" dirty="0"/>
          </a:p>
        </p:txBody>
      </p:sp>
      <p:sp>
        <p:nvSpPr>
          <p:cNvPr id="7" name="Shape 62" title="Decorative">
            <a:extLst>
              <a:ext uri="{FF2B5EF4-FFF2-40B4-BE49-F238E27FC236}">
                <a16:creationId xmlns:a16="http://schemas.microsoft.com/office/drawing/2014/main" id="{5C48ADE8-5D65-4FF2-93E1-D504137454D1}"/>
              </a:ext>
            </a:extLst>
          </p:cNvPr>
          <p:cNvSpPr/>
          <p:nvPr userDrawn="1"/>
        </p:nvSpPr>
        <p:spPr>
          <a:xfrm flipV="1">
            <a:off x="5770807" y="839972"/>
            <a:ext cx="0" cy="5370328"/>
          </a:xfrm>
          <a:prstGeom prst="line">
            <a:avLst/>
          </a:prstGeom>
          <a:ln w="76200">
            <a:solidFill>
              <a:schemeClr val="accent1">
                <a:alpha val="97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31012737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5EE74C1-9E1A-46A4-9261-8F389FEAB7F4}"/>
              </a:ext>
            </a:extLst>
          </p:cNvPr>
          <p:cNvSpPr/>
          <p:nvPr userDrawn="1"/>
        </p:nvSpPr>
        <p:spPr>
          <a:xfrm>
            <a:off x="5727700" y="0"/>
            <a:ext cx="64643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839972"/>
            <a:ext cx="4767262" cy="1342045"/>
          </a:xfrm>
        </p:spPr>
        <p:txBody>
          <a:bodyPr lIns="0" rtlCol="0" anchor="b">
            <a:norm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635242"/>
            <a:ext cx="4767262" cy="3483263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  <a:latin typeface="+mn-lt"/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C005EA5-AC3E-B248-B6E7-9CA2F3092A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200" y="2247679"/>
            <a:ext cx="4767262" cy="321901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937569" y="839972"/>
            <a:ext cx="5620473" cy="5278253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chart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1476893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5EE74C1-9E1A-46A4-9261-8F389FEAB7F4}"/>
              </a:ext>
            </a:extLst>
          </p:cNvPr>
          <p:cNvSpPr/>
          <p:nvPr userDrawn="1"/>
        </p:nvSpPr>
        <p:spPr>
          <a:xfrm>
            <a:off x="5727700" y="0"/>
            <a:ext cx="64643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839972"/>
            <a:ext cx="4767262" cy="1342045"/>
          </a:xfrm>
        </p:spPr>
        <p:txBody>
          <a:bodyPr lIns="0" rtlCol="0" anchor="b">
            <a:norm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635242"/>
            <a:ext cx="4767262" cy="3483263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  <a:latin typeface="+mn-lt"/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C005EA5-AC3E-B248-B6E7-9CA2F3092A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200" y="2247679"/>
            <a:ext cx="4767262" cy="321901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937569" y="839972"/>
            <a:ext cx="5620473" cy="5278253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chart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1542580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180" y="687572"/>
            <a:ext cx="4767262" cy="1342045"/>
          </a:xfrm>
        </p:spPr>
        <p:txBody>
          <a:bodyPr lIns="0" rtlCol="0" anchor="b">
            <a:normAutofit/>
          </a:bodyPr>
          <a:lstStyle>
            <a:lvl1pPr algn="r">
              <a:defRPr sz="4000"/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15420" y="687573"/>
            <a:ext cx="5370740" cy="1342044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392680"/>
            <a:ext cx="10719842" cy="4167505"/>
          </a:xfrm>
        </p:spPr>
        <p:txBody>
          <a:bodyPr rtlCol="0"/>
          <a:lstStyle/>
          <a:p>
            <a:pPr rtl="0"/>
            <a:r>
              <a:rPr lang="en-GB" noProof="0"/>
              <a:t>Click icon to add chart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4456074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180" y="687572"/>
            <a:ext cx="4767262" cy="1342045"/>
          </a:xfrm>
        </p:spPr>
        <p:txBody>
          <a:bodyPr lIns="0" rtlCol="0" anchor="b">
            <a:normAutofit/>
          </a:bodyPr>
          <a:lstStyle>
            <a:lvl1pPr algn="r">
              <a:defRPr sz="4000"/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15420" y="687573"/>
            <a:ext cx="5370740" cy="1342044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815420" y="2392680"/>
            <a:ext cx="5742622" cy="4023995"/>
          </a:xfrm>
        </p:spPr>
        <p:txBody>
          <a:bodyPr rtlCol="0"/>
          <a:lstStyle/>
          <a:p>
            <a:pPr rtl="0"/>
            <a:r>
              <a:rPr lang="en-GB" noProof="0"/>
              <a:t>Click icon to add chart</a:t>
            </a:r>
            <a:endParaRPr lang="en-GB" noProof="0" dirty="0"/>
          </a:p>
        </p:txBody>
      </p:sp>
      <p:sp>
        <p:nvSpPr>
          <p:cNvPr id="4" name="Picture Placeholder 3" title="Decorative">
            <a:extLst>
              <a:ext uri="{FF2B5EF4-FFF2-40B4-BE49-F238E27FC236}">
                <a16:creationId xmlns:a16="http://schemas.microsoft.com/office/drawing/2014/main" id="{C9E9201F-1E54-4CE0-974D-2A45F04F48B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38200" y="2392045"/>
            <a:ext cx="4776788" cy="402399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985145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4535-13A9-914D-A6BC-97AFF288301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7700" y="289560"/>
            <a:ext cx="10896600" cy="893218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11" name="Text Placeholder 11">
            <a:extLst>
              <a:ext uri="{FF2B5EF4-FFF2-40B4-BE49-F238E27FC236}">
                <a16:creationId xmlns:a16="http://schemas.microsoft.com/office/drawing/2014/main" id="{43A40995-514F-A74C-B120-F2ADB492062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7700" y="1097363"/>
            <a:ext cx="10896600" cy="60288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4" name="Table Placeholder 3" title="Decorative">
            <a:extLst>
              <a:ext uri="{FF2B5EF4-FFF2-40B4-BE49-F238E27FC236}">
                <a16:creationId xmlns:a16="http://schemas.microsoft.com/office/drawing/2014/main" id="{EC1740A4-BBA1-4296-9738-ADD3B80B2439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47700" y="1806575"/>
            <a:ext cx="10896600" cy="4578350"/>
          </a:xfrm>
        </p:spPr>
        <p:txBody>
          <a:bodyPr rtlCol="0"/>
          <a:lstStyle/>
          <a:p>
            <a:pPr rtl="0"/>
            <a:r>
              <a:rPr lang="en-GB" noProof="0"/>
              <a:t>Click icon to add table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5082984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697232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" name="Picture Placeholder 6" title="Decorative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3659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Picture Placeholder 6" title="Decorative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" name="Picture Placeholder 6" title="Decorative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31D0563-B39F-46E6-AC0D-1CDBD9E898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160" y="450030"/>
            <a:ext cx="2578099" cy="2508588"/>
          </a:xfrm>
        </p:spPr>
        <p:txBody>
          <a:bodyPr lIns="0" rtlCol="0" anchor="b">
            <a:normAutofit/>
          </a:bodyPr>
          <a:lstStyle>
            <a:lvl1pPr algn="l">
              <a:defRPr sz="4000"/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0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612562" y="1959892"/>
            <a:ext cx="0" cy="2188805"/>
          </a:xfrm>
          <a:prstGeom prst="line">
            <a:avLst/>
          </a:prstGeom>
          <a:ln w="76200">
            <a:solidFill>
              <a:schemeClr val="accent4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25293779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6" title="Decorative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315" y="1497808"/>
            <a:ext cx="3129335" cy="536019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Picture Placeholder 6" title="Decorative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366714" y="-20671"/>
            <a:ext cx="3129336" cy="53970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31D0563-B39F-46E6-AC0D-1CDBD9E898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61446" y="2718684"/>
            <a:ext cx="3415560" cy="2508588"/>
          </a:xfrm>
        </p:spPr>
        <p:txBody>
          <a:bodyPr lIns="0" rtlCol="0" anchor="b">
            <a:normAutofit/>
          </a:bodyPr>
          <a:lstStyle>
            <a:lvl1pPr algn="l">
              <a:defRPr sz="4000"/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0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8555848" y="4281994"/>
            <a:ext cx="0" cy="2188805"/>
          </a:xfrm>
          <a:prstGeom prst="line">
            <a:avLst/>
          </a:prstGeom>
          <a:ln w="76200">
            <a:solidFill>
              <a:schemeClr val="accent4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09676180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4" title="Decorative">
            <a:extLst>
              <a:ext uri="{FF2B5EF4-FFF2-40B4-BE49-F238E27FC236}">
                <a16:creationId xmlns:a16="http://schemas.microsoft.com/office/drawing/2014/main" id="{AC817481-FC70-46B9-B779-4E5C04778C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12725" y="1260389"/>
            <a:ext cx="2816352" cy="3173816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D653D0B5-B695-4544-91E9-B8223EA713F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194701" y="0"/>
            <a:ext cx="2817564" cy="3175686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00DB6AEA-811C-4554-97AF-7D4F2639BDC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213361" y="4586414"/>
            <a:ext cx="5798904" cy="2271585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Picture Placeholder 4" title="Decorative">
            <a:extLst>
              <a:ext uri="{FF2B5EF4-FFF2-40B4-BE49-F238E27FC236}">
                <a16:creationId xmlns:a16="http://schemas.microsoft.com/office/drawing/2014/main" id="{75694821-2A94-40B8-8AAD-3E3762AFD38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79737" y="4586414"/>
            <a:ext cx="2817564" cy="2271585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D653D0B5-B695-4544-91E9-B8223EA713F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7889" y="2030436"/>
            <a:ext cx="2817564" cy="2403769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8" name="Picture Placeholder 4" title="Decorative">
            <a:extLst>
              <a:ext uri="{FF2B5EF4-FFF2-40B4-BE49-F238E27FC236}">
                <a16:creationId xmlns:a16="http://schemas.microsoft.com/office/drawing/2014/main" id="{D653D0B5-B695-4544-91E9-B8223EA713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161076" y="0"/>
            <a:ext cx="2817564" cy="4434205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Rectangle 1" title="Decorative"/>
          <p:cNvSpPr/>
          <p:nvPr userDrawn="1"/>
        </p:nvSpPr>
        <p:spPr>
          <a:xfrm>
            <a:off x="213361" y="0"/>
            <a:ext cx="2815716" cy="109975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 title="Decorative"/>
          <p:cNvSpPr/>
          <p:nvPr userDrawn="1"/>
        </p:nvSpPr>
        <p:spPr>
          <a:xfrm>
            <a:off x="3196549" y="3334454"/>
            <a:ext cx="2815716" cy="109975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" name="Rectangle 9" title="Decorative"/>
          <p:cNvSpPr/>
          <p:nvPr userDrawn="1"/>
        </p:nvSpPr>
        <p:spPr>
          <a:xfrm>
            <a:off x="6179737" y="0"/>
            <a:ext cx="2815716" cy="18782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 title="Decorative"/>
          <p:cNvSpPr/>
          <p:nvPr userDrawn="1"/>
        </p:nvSpPr>
        <p:spPr>
          <a:xfrm>
            <a:off x="9162924" y="4598770"/>
            <a:ext cx="2815716" cy="22592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32277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F0FA98-2EE8-734A-95BB-A4637DCAD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55A45B-F495-F641-AA7A-36292C3CC9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27B26-65C5-5A4B-AAEC-70B3B5201C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50737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736" r:id="rId2"/>
    <p:sldLayoutId id="2147483689" r:id="rId3"/>
    <p:sldLayoutId id="2147483735" r:id="rId4"/>
    <p:sldLayoutId id="2147483684" r:id="rId5"/>
    <p:sldLayoutId id="2147483752" r:id="rId6"/>
    <p:sldLayoutId id="2147483737" r:id="rId7"/>
    <p:sldLayoutId id="2147483651" r:id="rId8"/>
    <p:sldLayoutId id="2147483738" r:id="rId9"/>
    <p:sldLayoutId id="2147483685" r:id="rId10"/>
    <p:sldLayoutId id="2147483674" r:id="rId11"/>
    <p:sldLayoutId id="2147483690" r:id="rId12"/>
    <p:sldLayoutId id="2147483694" r:id="rId13"/>
    <p:sldLayoutId id="2147483748" r:id="rId14"/>
    <p:sldLayoutId id="2147483693" r:id="rId15"/>
    <p:sldLayoutId id="2147483686" r:id="rId16"/>
    <p:sldLayoutId id="2147483703" r:id="rId17"/>
    <p:sldLayoutId id="2147483709" r:id="rId18"/>
    <p:sldLayoutId id="2147483710" r:id="rId19"/>
    <p:sldLayoutId id="2147483711" r:id="rId20"/>
    <p:sldLayoutId id="2147483712" r:id="rId21"/>
    <p:sldLayoutId id="2147483749" r:id="rId22"/>
    <p:sldLayoutId id="2147483751" r:id="rId23"/>
    <p:sldLayoutId id="2147483704" r:id="rId24"/>
    <p:sldLayoutId id="2147483702" r:id="rId25"/>
    <p:sldLayoutId id="2147483713" r:id="rId26"/>
    <p:sldLayoutId id="2147483714" r:id="rId27"/>
    <p:sldLayoutId id="2147483715" r:id="rId28"/>
    <p:sldLayoutId id="2147483695" r:id="rId29"/>
    <p:sldLayoutId id="2147483730" r:id="rId30"/>
    <p:sldLayoutId id="2147483698" r:id="rId31"/>
    <p:sldLayoutId id="2147483731" r:id="rId32"/>
    <p:sldLayoutId id="2147483699" r:id="rId33"/>
    <p:sldLayoutId id="2147483732" r:id="rId34"/>
    <p:sldLayoutId id="2147483739" r:id="rId35"/>
    <p:sldLayoutId id="2147483740" r:id="rId36"/>
    <p:sldLayoutId id="2147483700" r:id="rId37"/>
    <p:sldLayoutId id="2147483741" r:id="rId38"/>
    <p:sldLayoutId id="2147483742" r:id="rId39"/>
    <p:sldLayoutId id="2147483696" r:id="rId40"/>
    <p:sldLayoutId id="2147483743" r:id="rId41"/>
    <p:sldLayoutId id="2147483744" r:id="rId42"/>
    <p:sldLayoutId id="2147483745" r:id="rId43"/>
    <p:sldLayoutId id="2147483705" r:id="rId44"/>
    <p:sldLayoutId id="2147483746" r:id="rId45"/>
    <p:sldLayoutId id="2147483687" r:id="rId46"/>
    <p:sldLayoutId id="2147483719" r:id="rId47"/>
    <p:sldLayoutId id="2147483720" r:id="rId48"/>
    <p:sldLayoutId id="2147483718" r:id="rId49"/>
    <p:sldLayoutId id="2147483721" r:id="rId50"/>
    <p:sldLayoutId id="2147483716" r:id="rId51"/>
    <p:sldLayoutId id="2147483722" r:id="rId52"/>
    <p:sldLayoutId id="2147483723" r:id="rId53"/>
    <p:sldLayoutId id="2147483753" r:id="rId54"/>
    <p:sldLayoutId id="2147483754" r:id="rId55"/>
    <p:sldLayoutId id="2147483755" r:id="rId56"/>
    <p:sldLayoutId id="2147483756" r:id="rId57"/>
    <p:sldLayoutId id="2147483725" r:id="rId58"/>
    <p:sldLayoutId id="2147483726" r:id="rId59"/>
    <p:sldLayoutId id="2147483675" r:id="rId60"/>
    <p:sldLayoutId id="2147483677" r:id="rId61"/>
    <p:sldLayoutId id="2147483729" r:id="rId62"/>
    <p:sldLayoutId id="2147483747" r:id="rId63"/>
    <p:sldLayoutId id="2147483728" r:id="rId6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-150">
          <a:solidFill>
            <a:schemeClr val="tx2"/>
          </a:solidFill>
          <a:latin typeface="+mj-lt"/>
          <a:ea typeface="+mj-ea"/>
          <a:cs typeface="Gill Sans" panose="020B0502020104020203" pitchFamily="34" charset="-79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28" userDrawn="1">
          <p15:clr>
            <a:srgbClr val="F26B43"/>
          </p15:clr>
        </p15:guide>
        <p15:guide id="2" orient="horz" pos="404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18.png"/><Relationship Id="rId5" Type="http://schemas.openxmlformats.org/officeDocument/2006/relationships/image" Target="../media/image2.png"/><Relationship Id="rId4" Type="http://schemas.microsoft.com/office/2007/relationships/hdphoto" Target="../media/hdphoto1.wdp"/><Relationship Id="rId9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D51A7374-D878-5C9E-ECE2-BA77E6DDDBEB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29" b="1"/>
          <a:stretch/>
        </p:blipFill>
        <p:spPr>
          <a:xfrm>
            <a:off x="2963994" y="135239"/>
            <a:ext cx="5290061" cy="1479103"/>
          </a:xfrm>
          <a:prstGeom prst="rect">
            <a:avLst/>
          </a:prstGeom>
          <a:noFill/>
        </p:spPr>
      </p:pic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782CA94D-E580-DB37-9355-80AAD14084E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971414" y="3603292"/>
            <a:ext cx="3448800" cy="382749"/>
          </a:xfrm>
        </p:spPr>
        <p:txBody>
          <a:bodyPr>
            <a:normAutofit/>
          </a:bodyPr>
          <a:lstStyle/>
          <a:p>
            <a:pPr algn="ctr"/>
            <a:r>
              <a:rPr lang="en-US" sz="2000" dirty="0"/>
              <a:t>presentation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3380A07A-975A-B876-ACEC-581ACFBAC60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046787" y="4052240"/>
            <a:ext cx="4676452" cy="2253961"/>
          </a:xfrm>
        </p:spPr>
        <p:txBody>
          <a:bodyPr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b</a:t>
            </a:r>
            <a:r>
              <a:rPr lang="en-US" sz="2000" dirty="0">
                <a:effectLst/>
              </a:rPr>
              <a:t>y Daniela Vasileva, student N 2235335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LCBB5004</a:t>
            </a: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Managing People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2000" dirty="0"/>
              <a:t>Nishi </a:t>
            </a:r>
            <a:r>
              <a:rPr lang="en-GB" sz="2000" dirty="0" err="1"/>
              <a:t>Ramsurrun</a:t>
            </a:r>
            <a:endParaRPr lang="en-US" sz="2000" dirty="0"/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2DA5D940-4CCE-9908-6E91-C650449C7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256" y="3794666"/>
            <a:ext cx="5644056" cy="2168682"/>
          </a:xfrm>
        </p:spPr>
        <p:txBody>
          <a:bodyPr>
            <a:normAutofit/>
          </a:bodyPr>
          <a:lstStyle/>
          <a:p>
            <a:r>
              <a:rPr lang="en-GB" sz="3600" dirty="0"/>
              <a:t>the technology in learning and development of personnel</a:t>
            </a:r>
            <a:endParaRPr lang="en-US" sz="3600" b="0" dirty="0">
              <a:latin typeface="+mn-lt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1405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11BAC48-F4C4-46FB-96DC-423C381AC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698" y="3663281"/>
            <a:ext cx="3181907" cy="1025525"/>
          </a:xfrm>
        </p:spPr>
        <p:txBody>
          <a:bodyPr rtlCol="0" anchor="ctr"/>
          <a:lstStyle/>
          <a:p>
            <a:pPr algn="ctr" rtl="0"/>
            <a:r>
              <a:rPr lang="en-GB" sz="2800" dirty="0"/>
              <a:t>Table of content 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391FA66-BCDC-4C12-B812-A0DEE14539E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155312" y="572378"/>
            <a:ext cx="4294206" cy="755650"/>
          </a:xfrm>
        </p:spPr>
        <p:txBody>
          <a:bodyPr rtlCol="0"/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Introduction; slide 3</a:t>
            </a:r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ADE35233-6DEE-4B97-AFFB-06DE78443B4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09365" y="1206318"/>
            <a:ext cx="4294206" cy="755650"/>
          </a:xfrm>
        </p:spPr>
        <p:txBody>
          <a:bodyPr rtlCol="0">
            <a:norm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Technology as  a “game-changer” in training and development; slide 4</a:t>
            </a:r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187271B6-523F-4DCD-A006-84BF4C0C78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109365" y="2028636"/>
            <a:ext cx="4294206" cy="755650"/>
          </a:xfrm>
        </p:spPr>
        <p:txBody>
          <a:bodyPr rtlCol="0"/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Advantages of staff technology-based training 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programmes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; slide 5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F23411C8-1DB7-46A1-A6DC-41EACD30ED5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109365" y="2970149"/>
            <a:ext cx="4294206" cy="755650"/>
          </a:xfrm>
        </p:spPr>
        <p:txBody>
          <a:bodyPr rtlCol="0">
            <a:norm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Employees benefit from technology-based training 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programmes; slide 6 </a:t>
            </a: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7B21F6A-5FD9-417C-9575-4DBC3185FD8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105028" y="4364086"/>
            <a:ext cx="4294206" cy="755650"/>
          </a:xfrm>
        </p:spPr>
        <p:txBody>
          <a:bodyPr rtlCol="0">
            <a:norm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Conclusion; slide 11</a:t>
            </a:r>
          </a:p>
        </p:txBody>
      </p:sp>
      <p:pic>
        <p:nvPicPr>
          <p:cNvPr id="2" name="Picture 7">
            <a:extLst>
              <a:ext uri="{FF2B5EF4-FFF2-40B4-BE49-F238E27FC236}">
                <a16:creationId xmlns:a16="http://schemas.microsoft.com/office/drawing/2014/main" id="{B901E649-D2D2-9E5E-5BF8-2775C75554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33" b="8333"/>
          <a:stretch>
            <a:fillRect/>
          </a:stretch>
        </p:blipFill>
        <p:spPr bwMode="auto">
          <a:xfrm>
            <a:off x="8999603" y="1110384"/>
            <a:ext cx="449262" cy="44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Placeholder 22">
            <a:extLst>
              <a:ext uri="{FF2B5EF4-FFF2-40B4-BE49-F238E27FC236}">
                <a16:creationId xmlns:a16="http://schemas.microsoft.com/office/drawing/2014/main" id="{DED81DCA-D2EE-8C96-5D02-DA8CEBD1A9F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999603" y="2416940"/>
            <a:ext cx="449262" cy="449263"/>
          </a:xfrm>
          <a:prstGeom prst="rect">
            <a:avLst/>
          </a:prstGeom>
        </p:spPr>
      </p:pic>
      <p:pic>
        <p:nvPicPr>
          <p:cNvPr id="4" name="Picture 15" descr="Starbucks Logo Png - Free Transparent PNG Logos">
            <a:extLst>
              <a:ext uri="{FF2B5EF4-FFF2-40B4-BE49-F238E27FC236}">
                <a16:creationId xmlns:a16="http://schemas.microsoft.com/office/drawing/2014/main" id="{748371EF-2B12-1825-8A91-AB0F828491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9603" y="3707667"/>
            <a:ext cx="449262" cy="44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7" descr="What can brands learn from Pret A Manger's reputation crisis - Igniyte">
            <a:extLst>
              <a:ext uri="{FF2B5EF4-FFF2-40B4-BE49-F238E27FC236}">
                <a16:creationId xmlns:a16="http://schemas.microsoft.com/office/drawing/2014/main" id="{A7C291F4-993F-A28A-5586-AE9E3FCD08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" r="422"/>
          <a:stretch>
            <a:fillRect/>
          </a:stretch>
        </p:blipFill>
        <p:spPr bwMode="auto">
          <a:xfrm>
            <a:off x="8999603" y="4998396"/>
            <a:ext cx="449262" cy="44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0B2E0252-2C74-FD36-E7BF-A9F03724C10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dirty="0"/>
              <a:t>	ALDI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LIDL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STARBUCKS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PRET A MANGER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6902610E-2B3E-6C8B-5D2C-31B2AABF986B}"/>
              </a:ext>
            </a:extLst>
          </p:cNvPr>
          <p:cNvSpPr txBox="1">
            <a:spLocks/>
          </p:cNvSpPr>
          <p:nvPr/>
        </p:nvSpPr>
        <p:spPr>
          <a:xfrm>
            <a:off x="4116839" y="5037303"/>
            <a:ext cx="4294206" cy="755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Question; slide 12</a:t>
            </a:r>
          </a:p>
        </p:txBody>
      </p:sp>
      <p:sp>
        <p:nvSpPr>
          <p:cNvPr id="9" name="Text Placeholder 32">
            <a:extLst>
              <a:ext uri="{FF2B5EF4-FFF2-40B4-BE49-F238E27FC236}">
                <a16:creationId xmlns:a16="http://schemas.microsoft.com/office/drawing/2014/main" id="{30CA44A1-39A6-3D45-550C-BD29C6AD986B}"/>
              </a:ext>
            </a:extLst>
          </p:cNvPr>
          <p:cNvSpPr txBox="1">
            <a:spLocks/>
          </p:cNvSpPr>
          <p:nvPr/>
        </p:nvSpPr>
        <p:spPr>
          <a:xfrm>
            <a:off x="4105028" y="3732089"/>
            <a:ext cx="4376985" cy="755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Organizations in the real world; slides 7-10 </a:t>
            </a:r>
            <a:endParaRPr lang="en-US" altLang="en-US" sz="14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B0DA84E0-A843-7B14-8DDD-47B71BF3D885}"/>
              </a:ext>
            </a:extLst>
          </p:cNvPr>
          <p:cNvSpPr txBox="1">
            <a:spLocks/>
          </p:cNvSpPr>
          <p:nvPr/>
        </p:nvSpPr>
        <p:spPr>
          <a:xfrm>
            <a:off x="4146417" y="5718614"/>
            <a:ext cx="4294206" cy="755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References; slide 13</a:t>
            </a:r>
          </a:p>
        </p:txBody>
      </p:sp>
    </p:spTree>
    <p:extLst>
      <p:ext uri="{BB962C8B-B14F-4D97-AF65-F5344CB8AC3E}">
        <p14:creationId xmlns:p14="http://schemas.microsoft.com/office/powerpoint/2010/main" val="2130115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using a cell phone&#10;&#10;Description automatically generated with medium confidence">
            <a:extLst>
              <a:ext uri="{FF2B5EF4-FFF2-40B4-BE49-F238E27FC236}">
                <a16:creationId xmlns:a16="http://schemas.microsoft.com/office/drawing/2014/main" id="{59A5D366-BDCD-4761-A29B-21881A691F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788" r="24415" b="-1"/>
          <a:stretch/>
        </p:blipFill>
        <p:spPr>
          <a:xfrm>
            <a:off x="1" y="10"/>
            <a:ext cx="4910666" cy="6857990"/>
          </a:xfrm>
          <a:prstGeom prst="rect">
            <a:avLst/>
          </a:prstGeom>
          <a:noFill/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55E40E-3256-4272-A29D-F2438D5C136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295131" y="879710"/>
            <a:ext cx="4801847" cy="755650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2400" b="1" dirty="0"/>
              <a:t>introduction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DE9A6102-D02A-768B-AA06-22A035832B7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95131" y="1956155"/>
            <a:ext cx="4801847" cy="755650"/>
          </a:xfrm>
        </p:spPr>
        <p:txBody>
          <a:bodyPr>
            <a:normAutofit/>
          </a:bodyPr>
          <a:lstStyle/>
          <a:p>
            <a:r>
              <a:rPr lang="en-GB" sz="2000" b="1" u="sng" kern="0" dirty="0">
                <a:effectLst/>
              </a:rPr>
              <a:t>People</a:t>
            </a:r>
            <a:r>
              <a:rPr lang="en-GB" sz="2000" b="0" kern="0" dirty="0">
                <a:effectLst/>
              </a:rPr>
              <a:t> are an organization's most significant asset, particularly in the retail sector. </a:t>
            </a:r>
            <a:endParaRPr lang="en-US" sz="2000" dirty="0"/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3DED6957-B17F-AEE2-A599-D072482F253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66846" y="2623383"/>
            <a:ext cx="5375311" cy="2482456"/>
          </a:xfrm>
        </p:spPr>
        <p:txBody>
          <a:bodyPr>
            <a:noAutofit/>
          </a:bodyPr>
          <a:lstStyle/>
          <a:p>
            <a:r>
              <a:rPr lang="en-GB" sz="2000" b="0" kern="0" dirty="0">
                <a:effectLst/>
              </a:rPr>
              <a:t>Since they work as an organization's front line, which could lead to increased </a:t>
            </a:r>
            <a:r>
              <a:rPr lang="en-GB" sz="2000" b="1" u="sng" kern="0" dirty="0">
                <a:effectLst/>
              </a:rPr>
              <a:t>customer</a:t>
            </a:r>
            <a:r>
              <a:rPr lang="en-GB" sz="2000" b="0" kern="0" dirty="0">
                <a:effectLst/>
              </a:rPr>
              <a:t> satisfaction and loyalty, businesses like Lidl, Aldi, </a:t>
            </a:r>
            <a:r>
              <a:rPr lang="en-GB" sz="2000" b="0" kern="0" dirty="0" err="1">
                <a:effectLst/>
              </a:rPr>
              <a:t>Pret</a:t>
            </a:r>
            <a:r>
              <a:rPr lang="en-GB" sz="2000" b="0" kern="0" dirty="0">
                <a:effectLst/>
              </a:rPr>
              <a:t> a Manger, Starbucks must constantly concentrate on providing opportunities for training and development depending on their needs and expectations.</a:t>
            </a:r>
            <a:endParaRPr lang="en-US" sz="2000" dirty="0"/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9A1584F7-123C-1270-B74C-D4FFA705DF8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95131" y="5060461"/>
            <a:ext cx="4801847" cy="755650"/>
          </a:xfrm>
        </p:spPr>
        <p:txBody>
          <a:bodyPr>
            <a:normAutofit/>
          </a:bodyPr>
          <a:lstStyle/>
          <a:p>
            <a:r>
              <a:rPr lang="en-US" altLang="en-US" sz="2000" b="1" u="sng" kern="0" dirty="0"/>
              <a:t>Technology's</a:t>
            </a:r>
            <a:r>
              <a:rPr lang="en-US" altLang="en-US" sz="2000" b="0" kern="0" dirty="0"/>
              <a:t> role.</a:t>
            </a:r>
            <a:endParaRPr lang="en-US" sz="2000" dirty="0"/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24AC1059-FF2B-04A2-55AD-DBBDE766274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95130" y="5816112"/>
            <a:ext cx="4801847" cy="755650"/>
          </a:xfrm>
        </p:spPr>
        <p:txBody>
          <a:bodyPr>
            <a:normAutofit/>
          </a:bodyPr>
          <a:lstStyle/>
          <a:p>
            <a:r>
              <a:rPr lang="en-US" altLang="en-US" sz="2000" b="1" u="sng" kern="0" dirty="0"/>
              <a:t>Benefits</a:t>
            </a:r>
            <a:r>
              <a:rPr lang="en-US" altLang="en-US" sz="2000" b="0" kern="0" dirty="0"/>
              <a:t>  and </a:t>
            </a:r>
            <a:r>
              <a:rPr lang="en-US" altLang="en-US" sz="2000" b="1" u="sng" kern="0" dirty="0"/>
              <a:t>advantages</a:t>
            </a:r>
            <a:r>
              <a:rPr lang="en-US" altLang="en-US" sz="2000" b="0" kern="0" dirty="0"/>
              <a:t> for both sides.</a:t>
            </a:r>
            <a:endParaRPr lang="en-US" sz="2000" dirty="0"/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1363F34C-10BE-31F9-4BB1-9779F4F744D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084074" y="1469346"/>
            <a:ext cx="812796" cy="1242459"/>
          </a:xfrm>
        </p:spPr>
        <p:txBody>
          <a:bodyPr/>
          <a:lstStyle/>
          <a:p>
            <a:r>
              <a:rPr lang="en-US" dirty="0"/>
              <a:t>1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2711F822-2A33-E827-4F06-F0FA4C12E60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081816" y="3037118"/>
            <a:ext cx="741082" cy="1109078"/>
          </a:xfrm>
        </p:spPr>
        <p:txBody>
          <a:bodyPr/>
          <a:lstStyle/>
          <a:p>
            <a:r>
              <a:rPr lang="en-US" dirty="0"/>
              <a:t>2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796975A9-0744-7DB1-9FD5-C46518CEDFA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43099" y="4928299"/>
            <a:ext cx="679799" cy="712601"/>
          </a:xfrm>
        </p:spPr>
        <p:txBody>
          <a:bodyPr/>
          <a:lstStyle/>
          <a:p>
            <a:r>
              <a:rPr lang="en-US" dirty="0"/>
              <a:t>3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63498AF8-1C02-B9DA-11A6-6ECF36C761D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143098" y="5885480"/>
            <a:ext cx="679799" cy="712601"/>
          </a:xfrm>
        </p:spPr>
        <p:txBody>
          <a:bodyPr/>
          <a:lstStyle/>
          <a:p>
            <a:r>
              <a:rPr lang="en-US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79592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BE52921-898C-4569-9D8A-F1C5E0ABE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10" y="350196"/>
            <a:ext cx="5694505" cy="162452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Technology as  a “game-changer” in training and development</a:t>
            </a:r>
            <a:endParaRPr lang="en-US" sz="3700" dirty="0">
              <a:solidFill>
                <a:schemeClr val="tx1"/>
              </a:solidFill>
              <a:cs typeface="+mj-cs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77946A2-8DCE-4047-9CAE-38128B4BAF3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14411" y="2743200"/>
            <a:ext cx="5606217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114300" lvl="0">
              <a:lnSpc>
                <a:spcPct val="90000"/>
              </a:lnSpc>
            </a:pPr>
            <a:r>
              <a:rPr lang="en-US" sz="2000" b="1" u="sng" dirty="0">
                <a:latin typeface="Arial" panose="020B0604020202020204" pitchFamily="34" charset="0"/>
              </a:rPr>
              <a:t>T</a:t>
            </a:r>
            <a:r>
              <a:rPr lang="en-US" sz="2000" b="1" u="sng" dirty="0">
                <a:effectLst/>
                <a:latin typeface="Arial" panose="020B0604020202020204" pitchFamily="34" charset="0"/>
              </a:rPr>
              <a:t>ransformation</a:t>
            </a:r>
            <a:r>
              <a:rPr lang="en-US" sz="2000" dirty="0">
                <a:effectLst/>
                <a:latin typeface="Arial" panose="020B0604020202020204" pitchFamily="34" charset="0"/>
              </a:rPr>
              <a:t> – technology </a:t>
            </a:r>
            <a:r>
              <a:rPr lang="en-GB" sz="2000" dirty="0">
                <a:effectLst/>
                <a:latin typeface="Arial" panose="020B0604020202020204" pitchFamily="34" charset="0"/>
              </a:rPr>
              <a:t>impacts the way training is planned, designed, delivered, and evaluated.</a:t>
            </a:r>
            <a:endParaRPr lang="en-US" sz="2000" dirty="0">
              <a:effectLst/>
              <a:latin typeface="Arial" panose="020B0604020202020204" pitchFamily="34" charset="0"/>
            </a:endParaRPr>
          </a:p>
          <a:p>
            <a:pPr marL="114300" lvl="0">
              <a:lnSpc>
                <a:spcPct val="90000"/>
              </a:lnSpc>
              <a:spcAft>
                <a:spcPts val="800"/>
              </a:spcAft>
            </a:pPr>
            <a:r>
              <a:rPr lang="en-GB" sz="2000" b="1" u="sng" dirty="0">
                <a:effectLst/>
                <a:latin typeface="Arial" panose="020B0604020202020204" pitchFamily="34" charset="0"/>
              </a:rPr>
              <a:t>Efficiency</a:t>
            </a:r>
            <a:r>
              <a:rPr lang="en-GB" sz="2000" dirty="0">
                <a:effectLst/>
                <a:latin typeface="Arial" panose="020B0604020202020204" pitchFamily="34" charset="0"/>
              </a:rPr>
              <a:t> - reduces time and resources. </a:t>
            </a:r>
          </a:p>
          <a:p>
            <a:pPr marL="114300" lvl="0">
              <a:lnSpc>
                <a:spcPct val="90000"/>
              </a:lnSpc>
              <a:spcAft>
                <a:spcPts val="800"/>
              </a:spcAft>
            </a:pPr>
            <a:r>
              <a:rPr lang="en-GB" sz="2000" b="1" u="sng" dirty="0">
                <a:effectLst/>
                <a:latin typeface="Arial" panose="020B0604020202020204" pitchFamily="34" charset="0"/>
              </a:rPr>
              <a:t>Customisation</a:t>
            </a:r>
            <a:r>
              <a:rPr lang="en-GB" sz="2000" dirty="0">
                <a:effectLst/>
                <a:latin typeface="Arial" panose="020B0604020202020204" pitchFamily="34" charset="0"/>
              </a:rPr>
              <a:t> - technology allows to personalise learning experiences based on individual requirements and preferences. </a:t>
            </a:r>
            <a:r>
              <a:rPr lang="en-US" sz="2000" dirty="0">
                <a:effectLst/>
                <a:latin typeface="Arial" panose="020B0604020202020204" pitchFamily="34" charset="0"/>
              </a:rPr>
              <a:t> </a:t>
            </a:r>
          </a:p>
          <a:p>
            <a:pPr marL="114300" lvl="0">
              <a:lnSpc>
                <a:spcPct val="90000"/>
              </a:lnSpc>
              <a:spcAft>
                <a:spcPts val="800"/>
              </a:spcAft>
            </a:pPr>
            <a:r>
              <a:rPr lang="en-US" sz="2000" b="1" u="sng" dirty="0">
                <a:latin typeface="Arial" panose="020B0604020202020204" pitchFamily="34" charset="0"/>
              </a:rPr>
              <a:t>Innovation</a:t>
            </a:r>
            <a:r>
              <a:rPr lang="en-US" sz="2000" dirty="0">
                <a:latin typeface="Arial" panose="020B0604020202020204" pitchFamily="34" charset="0"/>
              </a:rPr>
              <a:t> - </a:t>
            </a:r>
            <a:r>
              <a:rPr lang="en-GB" sz="2000" dirty="0">
                <a:latin typeface="Arial" panose="020B0604020202020204" pitchFamily="34" charset="0"/>
              </a:rPr>
              <a:t>from interactive simulations and virtual reality experiences to gamified learning platforms and AI-driven assessments.</a:t>
            </a:r>
            <a:endParaRPr lang="en-US" sz="2000" dirty="0">
              <a:latin typeface="Arial" panose="020B0604020202020204" pitchFamily="34" charset="0"/>
            </a:endParaRPr>
          </a:p>
        </p:txBody>
      </p:sp>
      <p:pic>
        <p:nvPicPr>
          <p:cNvPr id="7" name="Picture Placeholder 6" title="Decorative"/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897" r="1269" b="-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A5EB165-26F5-6E0C-3F24-AD7E05FCAA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1224" y="6505811"/>
            <a:ext cx="1737449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(Mitchel , 2023)</a:t>
            </a:r>
          </a:p>
        </p:txBody>
      </p:sp>
    </p:spTree>
    <p:extLst>
      <p:ext uri="{BB962C8B-B14F-4D97-AF65-F5344CB8AC3E}">
        <p14:creationId xmlns:p14="http://schemas.microsoft.com/office/powerpoint/2010/main" val="4299176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83297F-ED55-214F-A218-A37FAD91B2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ECF626A-A709-7347-2D25-CB5B92A27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768" y="334208"/>
            <a:ext cx="4382843" cy="1797246"/>
          </a:xfrm>
        </p:spPr>
        <p:txBody>
          <a:bodyPr rtlCol="0">
            <a:normAutofit fontScale="90000"/>
          </a:bodyPr>
          <a:lstStyle/>
          <a:p>
            <a:pPr algn="ctr" rtl="0"/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Advantages of staff technology-based training </a:t>
            </a: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programmes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A1A99FB-3E65-62E4-D6B2-3C7E62986B7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454868" y="334207"/>
            <a:ext cx="6025931" cy="2087376"/>
          </a:xfrm>
        </p:spPr>
        <p:txBody>
          <a:bodyPr rtlCol="0" anchor="ctr">
            <a:normAutofit/>
          </a:bodyPr>
          <a:lstStyle/>
          <a:p>
            <a:pPr algn="just" rt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Customised education programmed</a:t>
            </a:r>
          </a:p>
          <a:p>
            <a:pPr algn="just" rt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Availability everywhere, every time</a:t>
            </a:r>
          </a:p>
          <a:p>
            <a:pPr algn="just" rt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Engaging and intensive education</a:t>
            </a:r>
          </a:p>
          <a:p>
            <a:pPr algn="just" rt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Analytics for performance and real-time feedback</a:t>
            </a:r>
          </a:p>
          <a:p>
            <a:pPr rtl="0"/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8BDB776-C42C-54A9-BC51-EF36D9B8418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102" y="3429001"/>
            <a:ext cx="5138825" cy="3286768"/>
          </a:xfrm>
        </p:spPr>
        <p:txBody>
          <a:bodyPr rtlCol="0" anchor="ctr">
            <a:noAutofit/>
          </a:bodyPr>
          <a:lstStyle/>
          <a:p>
            <a:pPr lvl="0" algn="just">
              <a:spcAft>
                <a:spcPts val="800"/>
              </a:spcAft>
            </a:pPr>
            <a:r>
              <a:rPr lang="en-GB" sz="1600" b="1" u="sng" dirty="0">
                <a:latin typeface="Arial" panose="020B0604020202020204" pitchFamily="34" charset="0"/>
              </a:rPr>
              <a:t>Cost effective </a:t>
            </a:r>
            <a:r>
              <a:rPr lang="en-GB" sz="1600" b="1" dirty="0">
                <a:latin typeface="Arial" panose="020B0604020202020204" pitchFamily="34" charset="0"/>
              </a:rPr>
              <a:t>- lowered travel costs and training materials</a:t>
            </a:r>
          </a:p>
          <a:p>
            <a:pPr lvl="0" algn="just">
              <a:spcAft>
                <a:spcPts val="800"/>
              </a:spcAft>
            </a:pPr>
            <a:r>
              <a:rPr lang="en-GB" sz="1600" b="1" dirty="0">
                <a:latin typeface="Arial" panose="020B0604020202020204" pitchFamily="34" charset="0"/>
              </a:rPr>
              <a:t>Helps </a:t>
            </a:r>
            <a:r>
              <a:rPr lang="en-GB" sz="1600" b="1" u="sng" dirty="0">
                <a:latin typeface="Arial" panose="020B0604020202020204" pitchFamily="34" charset="0"/>
              </a:rPr>
              <a:t>business run better</a:t>
            </a:r>
          </a:p>
          <a:p>
            <a:pPr algn="just"/>
            <a:r>
              <a:rPr lang="en-GB" sz="1600" b="1" dirty="0">
                <a:latin typeface="Arial" panose="020B0604020202020204" pitchFamily="34" charset="0"/>
              </a:rPr>
              <a:t>Helps employees learn </a:t>
            </a:r>
            <a:r>
              <a:rPr lang="en-GB" sz="1600" b="1" u="sng" dirty="0">
                <a:latin typeface="Arial" panose="020B0604020202020204" pitchFamily="34" charset="0"/>
              </a:rPr>
              <a:t>new skills</a:t>
            </a:r>
          </a:p>
          <a:p>
            <a:pPr algn="just"/>
            <a:r>
              <a:rPr lang="en-GB" sz="1600" b="1" dirty="0">
                <a:latin typeface="Arial" panose="020B0604020202020204" pitchFamily="34" charset="0"/>
              </a:rPr>
              <a:t>Allows employees to take on </a:t>
            </a:r>
            <a:r>
              <a:rPr lang="en-GB" sz="1600" b="1" u="sng" dirty="0">
                <a:latin typeface="Arial" panose="020B0604020202020204" pitchFamily="34" charset="0"/>
              </a:rPr>
              <a:t>new and unique responsibilities</a:t>
            </a:r>
          </a:p>
          <a:p>
            <a:pPr algn="just"/>
            <a:r>
              <a:rPr lang="en-GB" sz="1600" b="1" dirty="0">
                <a:latin typeface="Arial" panose="020B0604020202020204" pitchFamily="34" charset="0"/>
              </a:rPr>
              <a:t>Helps employees in </a:t>
            </a:r>
            <a:r>
              <a:rPr lang="en-GB" sz="1600" b="1" u="sng" dirty="0">
                <a:latin typeface="Arial" panose="020B0604020202020204" pitchFamily="34" charset="0"/>
              </a:rPr>
              <a:t>increasing confidence when using IT</a:t>
            </a:r>
          </a:p>
          <a:p>
            <a:pPr algn="just"/>
            <a:r>
              <a:rPr lang="en-GB" sz="1600" b="1" dirty="0">
                <a:latin typeface="Arial" panose="020B0604020202020204" pitchFamily="34" charset="0"/>
              </a:rPr>
              <a:t>Makes your employees </a:t>
            </a:r>
            <a:r>
              <a:rPr lang="en-GB" sz="1600" b="1" u="sng" dirty="0">
                <a:latin typeface="Arial" panose="020B0604020202020204" pitchFamily="34" charset="0"/>
              </a:rPr>
              <a:t>feel valued</a:t>
            </a:r>
          </a:p>
        </p:txBody>
      </p:sp>
      <p:sp>
        <p:nvSpPr>
          <p:cNvPr id="10" name="AutoShape 2">
            <a:extLst>
              <a:ext uri="{FF2B5EF4-FFF2-40B4-BE49-F238E27FC236}">
                <a16:creationId xmlns:a16="http://schemas.microsoft.com/office/drawing/2014/main" id="{E0781E9B-F237-F788-099F-56E6FE90C0B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599" y="1144566"/>
            <a:ext cx="4568847" cy="456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3E1DFC1-14AA-D34F-8846-F16CE852D1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7858" y="2421583"/>
            <a:ext cx="6879649" cy="4300502"/>
          </a:xfrm>
          <a:prstGeom prst="rect">
            <a:avLst/>
          </a:prstGeom>
        </p:spPr>
      </p:pic>
      <p:sp>
        <p:nvSpPr>
          <p:cNvPr id="14" name="Rectangle 3">
            <a:extLst>
              <a:ext uri="{FF2B5EF4-FFF2-40B4-BE49-F238E27FC236}">
                <a16:creationId xmlns:a16="http://schemas.microsoft.com/office/drawing/2014/main" id="{4D996355-D5F1-0915-83E6-3B645D1046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953881" y="6438780"/>
            <a:ext cx="171353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(Mitchel , 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7556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How corporate training helps evolve the workplace - The Yellow Spot">
            <a:extLst>
              <a:ext uri="{FF2B5EF4-FFF2-40B4-BE49-F238E27FC236}">
                <a16:creationId xmlns:a16="http://schemas.microsoft.com/office/drawing/2014/main" id="{B786ADD2-7E2D-CEB5-F298-5AB61EC916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34" b="11096"/>
          <a:stretch/>
        </p:blipFill>
        <p:spPr bwMode="auto">
          <a:xfrm>
            <a:off x="0" y="10"/>
            <a:ext cx="6096000" cy="342899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4A0257C-3D98-4E46-86D3-1B752C837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296" y="196824"/>
            <a:ext cx="4554008" cy="917199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8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echnology-based training programmes for employees</a:t>
            </a:r>
            <a:endParaRPr lang="en-GB" sz="28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07FC37E-9058-4ED1-8333-F003F720C94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97253" y="2516138"/>
            <a:ext cx="4544580" cy="382749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Click to add title here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66541" y="3518794"/>
            <a:ext cx="6029459" cy="2810568"/>
          </a:xfrm>
        </p:spPr>
        <p:txBody>
          <a:bodyPr rtlCol="0">
            <a:normAutofit lnSpcReduction="10000"/>
          </a:bodyPr>
          <a:lstStyle/>
          <a:p>
            <a:pPr marL="0" lvl="0" indent="0">
              <a:spcAft>
                <a:spcPts val="800"/>
              </a:spcAft>
              <a:buNone/>
            </a:pPr>
            <a:r>
              <a:rPr lang="en-GB" sz="2600" kern="100" dirty="0">
                <a:effectLst/>
                <a:latin typeface="Arial" panose="020B0604020202020204" pitchFamily="34" charset="0"/>
              </a:rPr>
              <a:t>The technology is a cross-platform – </a:t>
            </a:r>
            <a:endParaRPr lang="en-GB" sz="2600" kern="100" dirty="0">
              <a:latin typeface="Arial" panose="020B0604020202020204" pitchFamily="34" charset="0"/>
            </a:endParaRPr>
          </a:p>
          <a:p>
            <a:pPr marL="0" lvl="0" indent="0">
              <a:spcAft>
                <a:spcPts val="800"/>
              </a:spcAft>
              <a:buNone/>
            </a:pPr>
            <a:r>
              <a:rPr lang="en-GB" sz="2600" b="0" i="0" kern="100" dirty="0">
                <a:effectLst/>
                <a:latin typeface="Arial" panose="020B0604020202020204" pitchFamily="34" charset="0"/>
              </a:rPr>
              <a:t>“</a:t>
            </a:r>
            <a:r>
              <a:rPr lang="en-GB" sz="1600" b="0" i="0" dirty="0">
                <a:effectLst/>
                <a:latin typeface="Arial" panose="020B0604020202020204" pitchFamily="34" charset="0"/>
              </a:rPr>
              <a:t>a product (software) or system that can work across multiple types of platforms or operating environments. “</a:t>
            </a:r>
            <a:endParaRPr lang="en-GB" sz="2600" kern="100" dirty="0">
              <a:effectLst/>
              <a:latin typeface="Arial" panose="020B0604020202020204" pitchFamily="34" charset="0"/>
            </a:endParaRPr>
          </a:p>
          <a:p>
            <a:pPr marL="342900" indent="-342900">
              <a:spcAft>
                <a:spcPts val="800"/>
              </a:spcAft>
              <a:buFont typeface="Calibri" panose="020F0502020204030204" pitchFamily="34" charset="0"/>
              <a:buChar char="-"/>
            </a:pPr>
            <a:endParaRPr lang="en-GB" sz="1400" kern="100" dirty="0">
              <a:effectLst/>
              <a:latin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600" kern="100" dirty="0">
                <a:effectLst/>
                <a:latin typeface="Arial" panose="020B0604020202020204" pitchFamily="34" charset="0"/>
              </a:rPr>
              <a:t>Training</a:t>
            </a:r>
            <a:r>
              <a:rPr lang="en-GB" sz="2600" kern="100" dirty="0">
                <a:latin typeface="Arial" panose="020B0604020202020204" pitchFamily="34" charset="0"/>
              </a:rPr>
              <a:t> is</a:t>
            </a:r>
            <a:r>
              <a:rPr lang="en-GB" sz="2600" kern="100" dirty="0">
                <a:effectLst/>
                <a:latin typeface="Arial" panose="020B0604020202020204" pitchFamily="34" charset="0"/>
              </a:rPr>
              <a:t> flexible and convenient</a:t>
            </a:r>
          </a:p>
          <a:p>
            <a:pPr marL="0" lvl="0" indent="0">
              <a:spcAft>
                <a:spcPts val="800"/>
              </a:spcAft>
              <a:buNone/>
            </a:pPr>
            <a:r>
              <a:rPr lang="en-GB" sz="2600" kern="100" dirty="0">
                <a:latin typeface="Arial" panose="020B0604020202020204" pitchFamily="34" charset="0"/>
              </a:rPr>
              <a:t>Training with AI in company’s platform</a:t>
            </a:r>
            <a:endParaRPr lang="en-GB" sz="2600" kern="100" dirty="0"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8CAD49-5D26-EBB6-39E8-905E275719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95" y="1049803"/>
            <a:ext cx="5728864" cy="525433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DFDC98F-0DC1-7066-ED4B-BC5FF77B89F1}"/>
              </a:ext>
            </a:extLst>
          </p:cNvPr>
          <p:cNvSpPr txBox="1"/>
          <p:nvPr/>
        </p:nvSpPr>
        <p:spPr>
          <a:xfrm>
            <a:off x="6096000" y="6329362"/>
            <a:ext cx="602945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(Cairns Careers Training Centre, part of the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CaPTA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Group , 2008)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A4AFAA59-43C5-01F9-A4BA-0F43BF0417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9501" y="4670163"/>
            <a:ext cx="1702676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(Rouse, 2019)</a:t>
            </a:r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1A2EBF3-92BF-C319-9050-ADE5A197CA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9582" y="6419156"/>
            <a:ext cx="1745991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alt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Domenici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E36EFC7-3CB8-0D81-C551-B55457A2B7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08253" y="6160085"/>
            <a:ext cx="1737449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(Mitchel , 2023)</a:t>
            </a:r>
          </a:p>
        </p:txBody>
      </p:sp>
    </p:spTree>
    <p:extLst>
      <p:ext uri="{BB962C8B-B14F-4D97-AF65-F5344CB8AC3E}">
        <p14:creationId xmlns:p14="http://schemas.microsoft.com/office/powerpoint/2010/main" val="268795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A32ACB-7739-EC68-4A2E-1A4F263D98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Pret A Manger logo">
            <a:extLst>
              <a:ext uri="{FF2B5EF4-FFF2-40B4-BE49-F238E27FC236}">
                <a16:creationId xmlns:a16="http://schemas.microsoft.com/office/drawing/2014/main" id="{F3D5AB5F-FFD0-B02B-82DB-6C7C8E0A0F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" y="689962"/>
            <a:ext cx="6096000" cy="20490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5D17AC1B-5AAD-7A18-8568-8840E2D1E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7825" y="1190909"/>
            <a:ext cx="4554008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Career opportunities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F18DD05-2E30-7CF4-7D98-09CDD23CE6F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85480" y="2516137"/>
            <a:ext cx="5026046" cy="4111685"/>
          </a:xfrm>
        </p:spPr>
        <p:txBody>
          <a:bodyPr rtlCol="0" anchor="ctr">
            <a:normAutofit/>
          </a:bodyPr>
          <a:lstStyle/>
          <a:p>
            <a:pPr marL="0" indent="0" rtl="0">
              <a:buNone/>
            </a:pPr>
            <a:r>
              <a:rPr lang="en-GB" dirty="0">
                <a:latin typeface="Arial" panose="020B0604020202020204" pitchFamily="34" charset="0"/>
              </a:rPr>
              <a:t>On-line training -</a:t>
            </a:r>
            <a:r>
              <a:rPr lang="en-GB" b="0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 e-learning and video platforms</a:t>
            </a:r>
            <a:endParaRPr lang="en-GB" dirty="0">
              <a:latin typeface="Arial" panose="020B0604020202020204" pitchFamily="34" charset="0"/>
            </a:endParaRPr>
          </a:p>
          <a:p>
            <a:pPr marL="0" indent="0" rtl="0">
              <a:buNone/>
            </a:pPr>
            <a:r>
              <a:rPr lang="en-GB" dirty="0">
                <a:latin typeface="Arial" panose="020B0604020202020204" pitchFamily="34" charset="0"/>
              </a:rPr>
              <a:t>Update knowledge learning from “Knowledge bank”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Apprenticeship - 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</a:rPr>
              <a:t>It provides comprehensive training, professional advancement, and qualifications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  <a:endParaRPr lang="en-GB" b="0" i="0" dirty="0"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Springpod’s</a:t>
            </a:r>
            <a:r>
              <a:rPr lang="en-GB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Pret</a:t>
            </a:r>
            <a:r>
              <a:rPr lang="en-GB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Hub </a:t>
            </a:r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(Learn for ideas, development,</a:t>
            </a:r>
            <a: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pricing</a:t>
            </a:r>
            <a: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</a:t>
            </a:r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marketing, branding, packaging &amp; store roll-out.)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224D6CD-96CA-84C5-CDEB-1772D32810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3074" y="3106448"/>
            <a:ext cx="3749773" cy="3749773"/>
          </a:xfrm>
          <a:prstGeom prst="rect">
            <a:avLst/>
          </a:prstGeom>
        </p:spPr>
      </p:pic>
      <p:sp>
        <p:nvSpPr>
          <p:cNvPr id="15" name="Rectangle 1">
            <a:extLst>
              <a:ext uri="{FF2B5EF4-FFF2-40B4-BE49-F238E27FC236}">
                <a16:creationId xmlns:a16="http://schemas.microsoft.com/office/drawing/2014/main" id="{F1DEB48E-6E4C-D3D1-E8A3-10B84002BD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92347" y="5856095"/>
            <a:ext cx="208315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UK, 2019)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2A28DACC-D6DA-9FC1-4F74-45849F8B3B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06955" y="5096036"/>
            <a:ext cx="154394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Stancilas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6540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0" y="1607597"/>
            <a:ext cx="12192000" cy="4172765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1600" dirty="0">
                <a:latin typeface="Arial" panose="020B0604020202020204" pitchFamily="34" charset="0"/>
              </a:rPr>
              <a:t>	</a:t>
            </a:r>
            <a:r>
              <a:rPr lang="en-GB" sz="2000" dirty="0">
                <a:latin typeface="Arial" panose="020B0604020202020204" pitchFamily="34" charset="0"/>
              </a:rPr>
              <a:t>Provides every new employee with the necessary </a:t>
            </a:r>
            <a:r>
              <a:rPr lang="en-GB" sz="2000" u="sng" dirty="0">
                <a:latin typeface="Arial" panose="020B0604020202020204" pitchFamily="34" charset="0"/>
              </a:rPr>
              <a:t>skills and knowledge</a:t>
            </a:r>
            <a:r>
              <a:rPr lang="en-GB" sz="2000" dirty="0">
                <a:latin typeface="Arial" panose="020B0604020202020204" pitchFamily="34" charset="0"/>
              </a:rPr>
              <a:t>.</a:t>
            </a:r>
            <a:endParaRPr lang="en-GB" sz="2000" b="0" i="0" dirty="0">
              <a:effectLst/>
              <a:latin typeface="Arial" panose="020B0604020202020204" pitchFamily="34" charset="0"/>
            </a:endParaRPr>
          </a:p>
          <a:p>
            <a:pPr rtl="0"/>
            <a:r>
              <a:rPr lang="en-GB" sz="2000" b="0" i="0" dirty="0">
                <a:effectLst/>
                <a:latin typeface="Arial" panose="020B0604020202020204" pitchFamily="34" charset="0"/>
              </a:rPr>
              <a:t>	Trainers and managers - mentoring and guiding new hires.  </a:t>
            </a:r>
            <a:endParaRPr lang="en-GB" sz="2000" dirty="0">
              <a:latin typeface="Arial" panose="020B0604020202020204" pitchFamily="34" charset="0"/>
            </a:endParaRPr>
          </a:p>
          <a:p>
            <a:pPr rtl="0"/>
            <a:r>
              <a:rPr lang="en-GB" sz="2000" b="0" i="0" dirty="0">
                <a:effectLst/>
                <a:latin typeface="Arial" panose="020B0604020202020204" pitchFamily="34" charset="0"/>
              </a:rPr>
              <a:t>	Starbucks’ </a:t>
            </a:r>
            <a:r>
              <a:rPr lang="en-GB" sz="2000" dirty="0">
                <a:latin typeface="Arial" panose="020B0604020202020204" pitchFamily="34" charset="0"/>
              </a:rPr>
              <a:t>Training programs - 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Online e-learning and video platforms</a:t>
            </a:r>
            <a:endParaRPr lang="en-GB" sz="2000" dirty="0">
              <a:latin typeface="Arial" panose="020B0604020202020204" pitchFamily="34" charset="0"/>
            </a:endParaRPr>
          </a:p>
          <a:p>
            <a:pPr rtl="0"/>
            <a:r>
              <a:rPr lang="en-GB" sz="2000" b="0" i="0" dirty="0">
                <a:effectLst/>
                <a:latin typeface="Arial" panose="020B0604020202020204" pitchFamily="34" charset="0"/>
              </a:rPr>
              <a:t>	</a:t>
            </a:r>
            <a:r>
              <a:rPr lang="en-GB" sz="2000" u="sng" dirty="0">
                <a:latin typeface="Arial" panose="020B0604020202020204" pitchFamily="34" charset="0"/>
              </a:rPr>
              <a:t>U</a:t>
            </a:r>
            <a:r>
              <a:rPr lang="en-GB" sz="2000" b="0" i="0" u="sng" dirty="0">
                <a:effectLst/>
                <a:latin typeface="Arial" panose="020B0604020202020204" pitchFamily="34" charset="0"/>
              </a:rPr>
              <a:t>sing AI 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for learners to incorporating virtual reality into hands-on instruction.</a:t>
            </a:r>
            <a:endParaRPr lang="en-GB" sz="2000" dirty="0">
              <a:latin typeface="Arial" panose="020B0604020202020204" pitchFamily="34" charset="0"/>
            </a:endParaRPr>
          </a:p>
        </p:txBody>
      </p:sp>
      <p:sp>
        <p:nvSpPr>
          <p:cNvPr id="37" name="Title 2">
            <a:extLst>
              <a:ext uri="{FF2B5EF4-FFF2-40B4-BE49-F238E27FC236}">
                <a16:creationId xmlns:a16="http://schemas.microsoft.com/office/drawing/2014/main" id="{5519D3DD-03F6-E2C0-4CFF-ECCC937FA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8588" y="60232"/>
            <a:ext cx="6435524" cy="1325563"/>
          </a:xfrm>
        </p:spPr>
        <p:txBody>
          <a:bodyPr/>
          <a:lstStyle/>
          <a:p>
            <a:r>
              <a:rPr lang="en-GB" b="0" i="0" dirty="0">
                <a:solidFill>
                  <a:srgbClr val="212121"/>
                </a:solidFill>
                <a:effectLst/>
                <a:latin typeface="Lato" panose="020F0502020204030203" pitchFamily="34" charset="0"/>
              </a:rPr>
              <a:t>investing heavily in training resources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7C2521C-1119-DF7F-AC88-E0F7F729B6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502" r="5" b="4507"/>
          <a:stretch/>
        </p:blipFill>
        <p:spPr>
          <a:xfrm>
            <a:off x="971837" y="62578"/>
            <a:ext cx="1697892" cy="1545020"/>
          </a:xfrm>
          <a:prstGeom prst="rect">
            <a:avLst/>
          </a:prstGeom>
          <a:noFill/>
          <a:ln w="38100">
            <a:noFill/>
          </a:ln>
        </p:spPr>
      </p:pic>
      <p:pic>
        <p:nvPicPr>
          <p:cNvPr id="7" name="Picture Placeholder 6" title="Decorative"/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827" r="5358" b="2"/>
          <a:stretch/>
        </p:blipFill>
        <p:spPr>
          <a:xfrm>
            <a:off x="189186" y="1825906"/>
            <a:ext cx="3523423" cy="3206186"/>
          </a:xfrm>
          <a:noFill/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975AD988-A969-41D1-0605-80E9942862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86323" y="5780363"/>
            <a:ext cx="140428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(Starbucks, 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5924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EF0240E2-270B-47F4-97C1-065A42CC2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Lidl</a:t>
            </a:r>
            <a:r>
              <a:rPr lang="en-GB" dirty="0"/>
              <a:t>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6A574E0-4F1C-4569-ABD3-9707A8CD183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204432" y="1986505"/>
            <a:ext cx="3686025" cy="382749"/>
          </a:xfrm>
        </p:spPr>
        <p:txBody>
          <a:bodyPr rtlCol="0">
            <a:normAutofit/>
          </a:bodyPr>
          <a:lstStyle/>
          <a:p>
            <a:pPr rtl="0"/>
            <a:r>
              <a:rPr lang="en-GB" sz="2000" dirty="0">
                <a:latin typeface="Arial" panose="020B0604020202020204" pitchFamily="34" charset="0"/>
              </a:rPr>
              <a:t>Investing in people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752924E-B022-4FF4-B161-31F5531EC8D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204298" y="2468826"/>
            <a:ext cx="3686159" cy="3044825"/>
          </a:xfrm>
        </p:spPr>
        <p:txBody>
          <a:bodyPr rtlCol="0">
            <a:noAutofit/>
          </a:bodyPr>
          <a:lstStyle/>
          <a:p>
            <a:pPr rtl="0"/>
            <a:r>
              <a:rPr lang="en-GB" sz="1600" dirty="0">
                <a:latin typeface="Arial" panose="020B0604020202020204" pitchFamily="34" charset="0"/>
              </a:rPr>
              <a:t>Job training</a:t>
            </a:r>
          </a:p>
          <a:p>
            <a:pPr rtl="0"/>
            <a:r>
              <a:rPr lang="en-GB" sz="1600" dirty="0">
                <a:latin typeface="Arial" panose="020B0604020202020204" pitchFamily="34" charset="0"/>
              </a:rPr>
              <a:t>Digital resources</a:t>
            </a:r>
          </a:p>
          <a:p>
            <a:pPr rtl="0"/>
            <a:r>
              <a:rPr lang="en-GB" sz="1600" dirty="0">
                <a:latin typeface="Arial" panose="020B0604020202020204" pitchFamily="34" charset="0"/>
              </a:rPr>
              <a:t>Apprenticeships</a:t>
            </a:r>
          </a:p>
          <a:p>
            <a:pPr rtl="0"/>
            <a:endParaRPr lang="en-GB" sz="1600" dirty="0">
              <a:latin typeface="Arial" panose="020B0604020202020204" pitchFamily="34" charset="0"/>
            </a:endParaRPr>
          </a:p>
          <a:p>
            <a:pPr rtl="0"/>
            <a:endParaRPr lang="en-GB" sz="1600" dirty="0">
              <a:latin typeface="Arial" panose="020B0604020202020204" pitchFamily="34" charset="0"/>
            </a:endParaRPr>
          </a:p>
          <a:p>
            <a:pPr rtl="0"/>
            <a:r>
              <a:rPr lang="en-GB" sz="1600" dirty="0">
                <a:latin typeface="Arial" panose="020B0604020202020204" pitchFamily="34" charset="0"/>
              </a:rPr>
              <a:t>Videos</a:t>
            </a:r>
          </a:p>
          <a:p>
            <a:pPr rtl="0"/>
            <a:r>
              <a:rPr lang="en-GB" sz="1600" dirty="0">
                <a:latin typeface="Arial" panose="020B0604020202020204" pitchFamily="34" charset="0"/>
              </a:rPr>
              <a:t>Podcasts</a:t>
            </a:r>
          </a:p>
          <a:p>
            <a:pPr rtl="0"/>
            <a:r>
              <a:rPr lang="en-GB" sz="1600" dirty="0">
                <a:latin typeface="Arial" panose="020B0604020202020204" pitchFamily="34" charset="0"/>
              </a:rPr>
              <a:t>Books</a:t>
            </a:r>
          </a:p>
          <a:p>
            <a:pPr rtl="0"/>
            <a:r>
              <a:rPr lang="en-GB" sz="1600" dirty="0">
                <a:latin typeface="Arial" panose="020B0604020202020204" pitchFamily="34" charset="0"/>
              </a:rPr>
              <a:t>Courses</a:t>
            </a:r>
          </a:p>
        </p:txBody>
      </p:sp>
      <p:sp>
        <p:nvSpPr>
          <p:cNvPr id="3" name="AutoShape 2" descr="Logo: Lidl">
            <a:extLst>
              <a:ext uri="{FF2B5EF4-FFF2-40B4-BE49-F238E27FC236}">
                <a16:creationId xmlns:a16="http://schemas.microsoft.com/office/drawing/2014/main" id="{5A026854-7A6E-8B12-3074-99BADFC1EEA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585657" y="76304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C8B90D-A9AC-85B7-3720-D84A51C0FB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3154" y="18320"/>
            <a:ext cx="1110445" cy="1110445"/>
          </a:xfrm>
          <a:prstGeom prst="rect">
            <a:avLst/>
          </a:prstGeom>
        </p:spPr>
      </p:pic>
      <p:sp>
        <p:nvSpPr>
          <p:cNvPr id="2" name="Text Placeholder 8">
            <a:extLst>
              <a:ext uri="{FF2B5EF4-FFF2-40B4-BE49-F238E27FC236}">
                <a16:creationId xmlns:a16="http://schemas.microsoft.com/office/drawing/2014/main" id="{EBCF7CA2-6672-B225-CC36-A3F3271CF0C6}"/>
              </a:ext>
            </a:extLst>
          </p:cNvPr>
          <p:cNvSpPr txBox="1">
            <a:spLocks/>
          </p:cNvSpPr>
          <p:nvPr/>
        </p:nvSpPr>
        <p:spPr>
          <a:xfrm>
            <a:off x="4204298" y="3744208"/>
            <a:ext cx="3686025" cy="382749"/>
          </a:xfrm>
          <a:prstGeom prst="rect">
            <a:avLst/>
          </a:prstGeom>
        </p:spPr>
        <p:txBody>
          <a:bodyPr vert="horz" lIns="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i="0" kern="1200">
                <a:solidFill>
                  <a:schemeClr val="bg1"/>
                </a:solidFill>
                <a:latin typeface="+mj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latin typeface="Arial" panose="020B0604020202020204" pitchFamily="34" charset="0"/>
              </a:rPr>
              <a:t>Develop skills</a:t>
            </a:r>
          </a:p>
        </p:txBody>
      </p:sp>
      <p:pic>
        <p:nvPicPr>
          <p:cNvPr id="23" name="Picture Placeholder 22">
            <a:extLst>
              <a:ext uri="{FF2B5EF4-FFF2-40B4-BE49-F238E27FC236}">
                <a16:creationId xmlns:a16="http://schemas.microsoft.com/office/drawing/2014/main" id="{521012C4-A931-36D6-343F-2642B2880C3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4"/>
          <a:srcRect l="12918" r="12918"/>
          <a:stretch/>
        </p:blipFill>
        <p:spPr/>
      </p:pic>
      <p:pic>
        <p:nvPicPr>
          <p:cNvPr id="21" name="Picture Placeholder 20">
            <a:extLst>
              <a:ext uri="{FF2B5EF4-FFF2-40B4-BE49-F238E27FC236}">
                <a16:creationId xmlns:a16="http://schemas.microsoft.com/office/drawing/2014/main" id="{E88D45A1-A6A2-BF8A-21B0-255008750F9B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5"/>
          <a:srcRect l="290" r="290"/>
          <a:stretch/>
        </p:blipFill>
        <p:spPr/>
      </p:pic>
      <p:sp>
        <p:nvSpPr>
          <p:cNvPr id="24" name="Rectangle 5">
            <a:extLst>
              <a:ext uri="{FF2B5EF4-FFF2-40B4-BE49-F238E27FC236}">
                <a16:creationId xmlns:a16="http://schemas.microsoft.com/office/drawing/2014/main" id="{C3CEA441-BFCE-15B6-01C0-431E7A725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64690" y="6410480"/>
            <a:ext cx="151253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(Lidl, 2023c)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5941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7FCC6D1-213C-4A86-A2D0-742E15438C0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18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“We are investing in our People.” </a:t>
            </a:r>
            <a:endParaRPr lang="en-GB" sz="1800" dirty="0">
              <a:latin typeface="Arial" panose="020B0604020202020204" pitchFamily="34" charset="0"/>
            </a:endParaRP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82414D74-66D2-4C65-A48E-39F723FB2B2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</a:rPr>
              <a:t>T</a:t>
            </a:r>
            <a:r>
              <a:rPr lang="en-GB" sz="180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raining courses </a:t>
            </a:r>
            <a:endParaRPr lang="en-GB" sz="1800" dirty="0">
              <a:latin typeface="Arial" panose="020B0604020202020204" pitchFamily="34" charset="0"/>
            </a:endParaRP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E4D7EF6E-37B1-4694-B769-3DDEC29D838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4"/>
            <a:ext cx="3872486" cy="1154595"/>
          </a:xfrm>
        </p:spPr>
        <p:txBody>
          <a:bodyPr rtlCol="0">
            <a:normAutofit/>
          </a:bodyPr>
          <a:lstStyle/>
          <a:p>
            <a:pPr rtl="0"/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</a:rPr>
              <a:t>A</a:t>
            </a:r>
            <a:r>
              <a:rPr lang="en-GB" sz="180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pprentices</a:t>
            </a:r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</a:rPr>
              <a:t>hip</a:t>
            </a:r>
            <a:endParaRPr lang="en-GB" sz="1800" dirty="0">
              <a:latin typeface="Arial" panose="020B060402020202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DBE169-BA91-4B17-9AF2-4BAD528BE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119" y="402686"/>
            <a:ext cx="4008437" cy="1395208"/>
          </a:xfrm>
        </p:spPr>
        <p:txBody>
          <a:bodyPr rtlCol="0" anchor="ctr"/>
          <a:lstStyle/>
          <a:p>
            <a:pPr algn="ctr" rtl="0"/>
            <a:r>
              <a:rPr lang="en-GB" dirty="0"/>
              <a:t>Training and development</a:t>
            </a:r>
          </a:p>
        </p:txBody>
      </p:sp>
      <p:sp>
        <p:nvSpPr>
          <p:cNvPr id="66" name="Text Placeholder 65">
            <a:extLst>
              <a:ext uri="{FF2B5EF4-FFF2-40B4-BE49-F238E27FC236}">
                <a16:creationId xmlns:a16="http://schemas.microsoft.com/office/drawing/2014/main" id="{1AEF3ED8-A75C-4318-877C-139C98C0007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66884" y="1990061"/>
            <a:ext cx="5360276" cy="602887"/>
          </a:xfrm>
        </p:spPr>
        <p:txBody>
          <a:bodyPr rtlCol="0" anchor="ctr">
            <a:noAutofit/>
          </a:bodyPr>
          <a:lstStyle/>
          <a:p>
            <a:pPr algn="ctr" rtl="0"/>
            <a:r>
              <a:rPr lang="en-GB" sz="1600" b="0" i="0" dirty="0">
                <a:effectLst/>
                <a:latin typeface="Arial" panose="020B0604020202020204" pitchFamily="34" charset="0"/>
              </a:rPr>
              <a:t>opportunities to learn</a:t>
            </a:r>
            <a:r>
              <a:rPr lang="en-GB" sz="1600" dirty="0">
                <a:latin typeface="Arial" panose="020B0604020202020204" pitchFamily="34" charset="0"/>
              </a:rPr>
              <a:t> and </a:t>
            </a:r>
            <a:r>
              <a:rPr lang="en-GB" sz="1600" b="0" i="0" dirty="0">
                <a:effectLst/>
                <a:latin typeface="Arial" panose="020B0604020202020204" pitchFamily="34" charset="0"/>
              </a:rPr>
              <a:t>grow</a:t>
            </a:r>
            <a:endParaRPr lang="en-GB" sz="1600" dirty="0">
              <a:latin typeface="Arial" panose="020B060402020202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9C2EAA8-D3C6-403B-B439-F95C60D0B3B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02698" y="3498662"/>
            <a:ext cx="5253070" cy="1949102"/>
          </a:xfrm>
        </p:spPr>
        <p:txBody>
          <a:bodyPr rtlCol="0" anchor="ctr"/>
          <a:lstStyle/>
          <a:p>
            <a:pPr rtl="0"/>
            <a:r>
              <a:rPr lang="en-GB" sz="1600" b="0" i="0" dirty="0">
                <a:effectLst/>
                <a:latin typeface="Arial" panose="020B0604020202020204" pitchFamily="34" charset="0"/>
              </a:rPr>
              <a:t>During 2023 - 863 </a:t>
            </a:r>
            <a:r>
              <a:rPr lang="en-GB" sz="1600" b="1" i="0" dirty="0">
                <a:effectLst/>
                <a:latin typeface="Arial" panose="020B0604020202020204" pitchFamily="34" charset="0"/>
              </a:rPr>
              <a:t>training courses</a:t>
            </a:r>
            <a:r>
              <a:rPr lang="en-GB" sz="1600" b="0" i="0" dirty="0">
                <a:effectLst/>
                <a:latin typeface="Arial" panose="020B0604020202020204" pitchFamily="34" charset="0"/>
              </a:rPr>
              <a:t>, training over 8,000 employees. </a:t>
            </a:r>
          </a:p>
          <a:p>
            <a:r>
              <a:rPr lang="en-GB" sz="1600" b="0" i="0" dirty="0">
                <a:effectLst/>
                <a:latin typeface="Arial" panose="020B0604020202020204" pitchFamily="34" charset="0"/>
              </a:rPr>
              <a:t>In 2024 - over 500 </a:t>
            </a:r>
            <a:r>
              <a:rPr lang="en-GB" sz="1600" b="1" i="0" dirty="0">
                <a:effectLst/>
                <a:latin typeface="Arial" panose="020B0604020202020204" pitchFamily="34" charset="0"/>
              </a:rPr>
              <a:t>apprentices</a:t>
            </a:r>
            <a:r>
              <a:rPr lang="en-GB" sz="1600" b="0" i="0" dirty="0">
                <a:effectLst/>
                <a:latin typeface="Arial" panose="020B0604020202020204" pitchFamily="34" charset="0"/>
              </a:rPr>
              <a:t> in the UK in Stores, Warehouse, Driving and Buying. Employee has access to range of specialist programmes ranging from Level 2 to 7.</a:t>
            </a:r>
            <a:endParaRPr lang="en-GB" sz="1600" dirty="0">
              <a:latin typeface="Arial" panose="020B0604020202020204" pitchFamily="34" charset="0"/>
            </a:endParaRPr>
          </a:p>
          <a:p>
            <a:pPr rtl="0"/>
            <a:endParaRPr lang="en-GB" dirty="0"/>
          </a:p>
        </p:txBody>
      </p:sp>
      <p:pic>
        <p:nvPicPr>
          <p:cNvPr id="40" name="Picture Placeholder 39" title="Decorative"/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14976" t="-18769" r="-20858" b="-17066"/>
          <a:stretch/>
        </p:blipFill>
        <p:spPr>
          <a:prstGeom prst="rect">
            <a:avLst/>
          </a:prstGeom>
        </p:spPr>
      </p:pic>
      <p:pic>
        <p:nvPicPr>
          <p:cNvPr id="6146" name="Picture 2">
            <a:extLst>
              <a:ext uri="{FF2B5EF4-FFF2-40B4-BE49-F238E27FC236}">
                <a16:creationId xmlns:a16="http://schemas.microsoft.com/office/drawing/2014/main" id="{7FFAA1CD-6C0A-7A49-6D20-5C19770F1F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380" y="0"/>
            <a:ext cx="666750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03E9221-E5AB-C284-FF2F-4EB50DFFB7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518231"/>
            <a:ext cx="6030130" cy="1326629"/>
          </a:xfrm>
          <a:prstGeom prst="rect">
            <a:avLst/>
          </a:prstGeom>
        </p:spPr>
      </p:pic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BDE1424-E998-80D4-AD22-85BBB5EE571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18A822A-76CD-BD90-9AD2-DF2336F6A2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0022" y="3577206"/>
            <a:ext cx="1005023" cy="1154595"/>
          </a:xfrm>
          <a:prstGeom prst="rect">
            <a:avLst/>
          </a:prstGeom>
        </p:spPr>
      </p:pic>
      <p:sp>
        <p:nvSpPr>
          <p:cNvPr id="16" name="Rectangle 5">
            <a:extLst>
              <a:ext uri="{FF2B5EF4-FFF2-40B4-BE49-F238E27FC236}">
                <a16:creationId xmlns:a16="http://schemas.microsoft.com/office/drawing/2014/main" id="{A8439297-5F3E-B4B9-7C48-4C96F52D19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10737" y="6306217"/>
            <a:ext cx="116180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aldi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2023)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(Aldi, 2022)</a:t>
            </a:r>
          </a:p>
        </p:txBody>
      </p:sp>
      <p:sp>
        <p:nvSpPr>
          <p:cNvPr id="17" name="Text Placeholder 20">
            <a:extLst>
              <a:ext uri="{FF2B5EF4-FFF2-40B4-BE49-F238E27FC236}">
                <a16:creationId xmlns:a16="http://schemas.microsoft.com/office/drawing/2014/main" id="{54A7ADCB-4ECF-07A1-ECA4-114E58432698}"/>
              </a:ext>
            </a:extLst>
          </p:cNvPr>
          <p:cNvSpPr txBox="1">
            <a:spLocks/>
          </p:cNvSpPr>
          <p:nvPr/>
        </p:nvSpPr>
        <p:spPr>
          <a:xfrm>
            <a:off x="7718323" y="4792594"/>
            <a:ext cx="3872486" cy="11545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</a:rPr>
              <a:t>Manager programme</a:t>
            </a:r>
            <a:endParaRPr lang="en-GB" sz="1800" dirty="0">
              <a:latin typeface="Arial" panose="020B06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2C2590B-FF74-C4BA-1150-DE59408AA7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3766" y="5070190"/>
            <a:ext cx="761386" cy="783350"/>
          </a:xfrm>
          <a:prstGeom prst="rect">
            <a:avLst/>
          </a:prstGeom>
        </p:spPr>
      </p:pic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962C0CFE-2E2A-FEEA-7FC8-6499C2CF1C2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8152383-9BBC-C8C2-5649-6C59A735726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27019" y="2111155"/>
            <a:ext cx="908133" cy="1154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607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using a cell phone&#10;&#10;Description automatically generated with medium confidence">
            <a:extLst>
              <a:ext uri="{FF2B5EF4-FFF2-40B4-BE49-F238E27FC236}">
                <a16:creationId xmlns:a16="http://schemas.microsoft.com/office/drawing/2014/main" id="{59A5D366-BDCD-4761-A29B-21881A691F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788" r="24415" b="-1"/>
          <a:stretch/>
        </p:blipFill>
        <p:spPr>
          <a:xfrm>
            <a:off x="1" y="10"/>
            <a:ext cx="4910666" cy="6857990"/>
          </a:xfrm>
          <a:prstGeom prst="rect">
            <a:avLst/>
          </a:prstGeom>
          <a:noFill/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55E40E-3256-4272-A29D-F2438D5C136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295130" y="193304"/>
            <a:ext cx="4801847" cy="755650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2400" dirty="0">
                <a:latin typeface="Arial" panose="020B0604020202020204" pitchFamily="34" charset="0"/>
              </a:rPr>
              <a:t>conclusion</a:t>
            </a:r>
            <a:endParaRPr lang="en-GB" sz="2400" b="1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DE9A6102-D02A-768B-AA06-22A035832B7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95131" y="1017488"/>
            <a:ext cx="5375311" cy="2003185"/>
          </a:xfrm>
        </p:spPr>
        <p:txBody>
          <a:bodyPr>
            <a:noAutofit/>
          </a:bodyPr>
          <a:lstStyle/>
          <a:p>
            <a:r>
              <a:rPr lang="en-GB" sz="2000" b="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Technology has evolved as a significant enabler of training and development activities, with various </a:t>
            </a:r>
            <a:r>
              <a:rPr lang="en-GB" sz="200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advantages</a:t>
            </a:r>
            <a:r>
              <a:rPr lang="en-GB" sz="2000" b="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 including </a:t>
            </a:r>
          </a:p>
          <a:p>
            <a:br>
              <a:rPr lang="en-GB" sz="2000" b="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cost-effectiveness, </a:t>
            </a:r>
            <a:br>
              <a:rPr lang="en-GB" sz="200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customisation, and </a:t>
            </a:r>
            <a:br>
              <a:rPr lang="en-GB" sz="200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participation</a:t>
            </a:r>
            <a:r>
              <a:rPr lang="en-GB" sz="2000" b="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endParaRPr lang="en-US" sz="2000" dirty="0"/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3DED6957-B17F-AEE2-A599-D072482F253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66846" y="3102653"/>
            <a:ext cx="5375311" cy="200318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000" b="0" kern="0" dirty="0"/>
              <a:t>Organisations that use technology-based training solutions will gain a </a:t>
            </a:r>
            <a:r>
              <a:rPr lang="en-GB" sz="2000" b="1" kern="0" dirty="0"/>
              <a:t>competitive advantage </a:t>
            </a:r>
            <a:r>
              <a:rPr lang="en-GB" sz="2000" b="0" kern="0" dirty="0"/>
              <a:t>by providing their staff with the skills and information required to succeed in today's dynamic business climate.</a:t>
            </a:r>
            <a:endParaRPr lang="en-US" sz="2000" dirty="0"/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9A1584F7-123C-1270-B74C-D4FFA705DF8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95131" y="5060460"/>
            <a:ext cx="5447026" cy="135295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b="0" kern="0" dirty="0"/>
              <a:t>Organisations may develop a </a:t>
            </a:r>
            <a:r>
              <a:rPr lang="en-GB" sz="2000" b="1" kern="0" dirty="0"/>
              <a:t>culture of continuous learning </a:t>
            </a:r>
            <a:r>
              <a:rPr lang="en-GB" sz="2000" b="0" kern="0" dirty="0"/>
              <a:t>while also driving innovation and growth by successfully employing technology.</a:t>
            </a:r>
            <a:endParaRPr lang="en-US" sz="2000" dirty="0"/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1363F34C-10BE-31F9-4BB1-9779F4F744D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084074" y="1495802"/>
            <a:ext cx="741082" cy="755650"/>
          </a:xfrm>
        </p:spPr>
        <p:txBody>
          <a:bodyPr/>
          <a:lstStyle/>
          <a:p>
            <a:r>
              <a:rPr lang="en-US" dirty="0"/>
              <a:t>1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2711F822-2A33-E827-4F06-F0FA4C12E60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098955" y="3768371"/>
            <a:ext cx="741082" cy="755650"/>
          </a:xfrm>
        </p:spPr>
        <p:txBody>
          <a:bodyPr/>
          <a:lstStyle/>
          <a:p>
            <a:r>
              <a:rPr lang="en-US" dirty="0"/>
              <a:t>2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796975A9-0744-7DB1-9FD5-C46518CEDFA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092649" y="5359110"/>
            <a:ext cx="741082" cy="755650"/>
          </a:xfrm>
        </p:spPr>
        <p:txBody>
          <a:bodyPr/>
          <a:lstStyle/>
          <a:p>
            <a:r>
              <a:rPr lang="en-US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1166315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53" hidden="1">
            <a:extLst>
              <a:ext uri="{FF2B5EF4-FFF2-40B4-BE49-F238E27FC236}">
                <a16:creationId xmlns:a16="http://schemas.microsoft.com/office/drawing/2014/main" id="{4C6A162B-A7A0-49BC-B7CB-0A66DC41715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-571500"/>
            <a:ext cx="10515600" cy="555625"/>
          </a:xfrm>
        </p:spPr>
        <p:txBody>
          <a:bodyPr rtlCol="0">
            <a:normAutofit/>
          </a:bodyPr>
          <a:lstStyle/>
          <a:p>
            <a:pPr rtl="0"/>
            <a:r>
              <a:rPr lang="en-gb" sz="2000">
                <a:solidFill>
                  <a:schemeClr val="bg1">
                    <a:lumMod val="85000"/>
                  </a:schemeClr>
                </a:solidFill>
              </a:rPr>
              <a:t>Photo Collage</a:t>
            </a:r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D81EF999-A884-4768-A0F6-4A5244B2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393067" y="1686219"/>
            <a:ext cx="2257835" cy="2544410"/>
          </a:xfrm>
          <a:prstGeom prst="rect">
            <a:avLst/>
          </a:prstGeom>
        </p:spPr>
      </p:pic>
      <p:pic>
        <p:nvPicPr>
          <p:cNvPr id="45" name="Picture Placeholder 13" descr="3 ladies in discussion" title="Decorative">
            <a:extLst>
              <a:ext uri="{FF2B5EF4-FFF2-40B4-BE49-F238E27FC236}">
                <a16:creationId xmlns:a16="http://schemas.microsoft.com/office/drawing/2014/main" id="{15E558B1-9F51-4146-A449-BF38892A845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flipH="1">
            <a:off x="6169171" y="4356886"/>
            <a:ext cx="2258807" cy="1821102"/>
          </a:xfrm>
          <a:prstGeom prst="rect">
            <a:avLst/>
          </a:prstGeom>
        </p:spPr>
      </p:pic>
      <p:pic>
        <p:nvPicPr>
          <p:cNvPr id="13" name="Picture Placeholder 5">
            <a:extLst>
              <a:ext uri="{FF2B5EF4-FFF2-40B4-BE49-F238E27FC236}">
                <a16:creationId xmlns:a16="http://schemas.microsoft.com/office/drawing/2014/main" id="{C1F0D4FA-A491-4D35-84B8-333978500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6153710" y="2290165"/>
            <a:ext cx="2258807" cy="1927073"/>
          </a:xfrm>
          <a:prstGeom prst="rect">
            <a:avLst/>
          </a:prstGeom>
        </p:spPr>
      </p:pic>
      <p:pic>
        <p:nvPicPr>
          <p:cNvPr id="15" name="Picture Placeholder 14" descr="two ladies talking" title="Decorative">
            <a:extLst>
              <a:ext uri="{FF2B5EF4-FFF2-40B4-BE49-F238E27FC236}">
                <a16:creationId xmlns:a16="http://schemas.microsoft.com/office/drawing/2014/main" id="{6E7929E0-03DA-4DB9-A1CD-6B898CCC0F9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59275" y="680013"/>
            <a:ext cx="2258807" cy="3554849"/>
          </a:xfrm>
          <a:prstGeom prst="rect">
            <a:avLst/>
          </a:prstGeom>
        </p:spPr>
      </p:pic>
      <p:pic>
        <p:nvPicPr>
          <p:cNvPr id="16" name="Picture Placeholder 11">
            <a:extLst>
              <a:ext uri="{FF2B5EF4-FFF2-40B4-BE49-F238E27FC236}">
                <a16:creationId xmlns:a16="http://schemas.microsoft.com/office/drawing/2014/main" id="{F0C1B8B8-F1A3-42A5-8865-E0498306B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772903" y="713609"/>
            <a:ext cx="2258807" cy="2545909"/>
          </a:xfrm>
          <a:prstGeom prst="rect">
            <a:avLst/>
          </a:prstGeom>
        </p:spPr>
      </p:pic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7D3E2FB1-1AFA-0486-CDFB-05170053DF21}"/>
              </a:ext>
            </a:extLst>
          </p:cNvPr>
          <p:cNvSpPr txBox="1">
            <a:spLocks/>
          </p:cNvSpPr>
          <p:nvPr/>
        </p:nvSpPr>
        <p:spPr>
          <a:xfrm>
            <a:off x="1373918" y="4784418"/>
            <a:ext cx="4728123" cy="860917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731520">
              <a:spcBef>
                <a:spcPts val="800"/>
              </a:spcBef>
              <a:buNone/>
            </a:pPr>
            <a:r>
              <a:rPr lang="en-GB" sz="5280" b="1" i="0" kern="12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QUESTIONS?</a:t>
            </a:r>
            <a:endParaRPr lang="en-GB" sz="66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996968C0-4303-718E-2BFB-5554153D5446}"/>
              </a:ext>
            </a:extLst>
          </p:cNvPr>
          <p:cNvSpPr txBox="1">
            <a:spLocks/>
          </p:cNvSpPr>
          <p:nvPr/>
        </p:nvSpPr>
        <p:spPr>
          <a:xfrm>
            <a:off x="3853552" y="3373944"/>
            <a:ext cx="2125115" cy="860917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731520">
              <a:spcBef>
                <a:spcPts val="800"/>
              </a:spcBef>
              <a:buNone/>
            </a:pPr>
            <a:r>
              <a:rPr lang="en-GB" sz="5280" b="1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?</a:t>
            </a:r>
            <a:endParaRPr lang="en-GB" sz="6600" b="1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9601717E-4DEE-D972-4E77-56661D562DAD}"/>
              </a:ext>
            </a:extLst>
          </p:cNvPr>
          <p:cNvSpPr txBox="1">
            <a:spLocks/>
          </p:cNvSpPr>
          <p:nvPr/>
        </p:nvSpPr>
        <p:spPr>
          <a:xfrm>
            <a:off x="8582622" y="4937679"/>
            <a:ext cx="2125115" cy="860917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731520">
              <a:spcBef>
                <a:spcPts val="800"/>
              </a:spcBef>
              <a:buNone/>
            </a:pPr>
            <a:r>
              <a:rPr lang="en-GB" sz="5280" b="1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?</a:t>
            </a:r>
            <a:endParaRPr lang="en-GB" sz="6600" b="1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14529828-A0C3-3929-389B-48B591FD1D00}"/>
              </a:ext>
            </a:extLst>
          </p:cNvPr>
          <p:cNvSpPr txBox="1">
            <a:spLocks/>
          </p:cNvSpPr>
          <p:nvPr/>
        </p:nvSpPr>
        <p:spPr>
          <a:xfrm>
            <a:off x="6289867" y="1039804"/>
            <a:ext cx="2125115" cy="860917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731520">
              <a:spcBef>
                <a:spcPts val="800"/>
              </a:spcBef>
              <a:buNone/>
            </a:pPr>
            <a:r>
              <a:rPr lang="en-GB" sz="5280" b="1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?</a:t>
            </a:r>
            <a:endParaRPr lang="en-GB" sz="6600" b="1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62EECCC1-3C56-1A49-DD05-5DB83610A974}"/>
              </a:ext>
            </a:extLst>
          </p:cNvPr>
          <p:cNvSpPr txBox="1">
            <a:spLocks/>
          </p:cNvSpPr>
          <p:nvPr/>
        </p:nvSpPr>
        <p:spPr>
          <a:xfrm>
            <a:off x="1451364" y="707510"/>
            <a:ext cx="2125115" cy="860917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731520">
              <a:spcBef>
                <a:spcPts val="800"/>
              </a:spcBef>
              <a:buNone/>
            </a:pPr>
            <a:r>
              <a:rPr lang="en-GB" sz="5280" b="1" i="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?</a:t>
            </a:r>
            <a:endParaRPr lang="en-GB" sz="6600" b="1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00059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8DDE8-3B01-6C64-422C-43A553323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289560"/>
            <a:ext cx="10896600" cy="359979"/>
          </a:xfrm>
        </p:spPr>
        <p:txBody>
          <a:bodyPr>
            <a:normAutofit fontScale="90000"/>
          </a:bodyPr>
          <a:lstStyle/>
          <a:p>
            <a:pPr algn="l"/>
            <a:r>
              <a:rPr lang="en-GB" sz="2000" b="1" i="0" kern="1200" spc="-150" dirty="0">
                <a:latin typeface="+mj-lt"/>
                <a:ea typeface="+mj-ea"/>
                <a:cs typeface="Gill Sans" panose="020B0502020104020203" pitchFamily="34" charset="-79"/>
              </a:rPr>
              <a:t>REFERENCES</a:t>
            </a:r>
            <a:endParaRPr lang="en-GB" sz="2000" dirty="0"/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E892F918-0566-AFEE-DFF2-74866A7DF3FA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47700" y="693683"/>
            <a:ext cx="10896600" cy="6098102"/>
          </a:xfrm>
        </p:spPr>
        <p:txBody>
          <a:bodyPr>
            <a:normAutofit fontScale="25000" lnSpcReduction="20000"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Aldi (2022). </a:t>
            </a:r>
            <a:r>
              <a:rPr kumimoji="0" lang="en-US" altLang="en-US" sz="4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Aldi Graduate Brochure 2022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https://aldigraduates.aldirecruitment.co.uk/.aldigraduates.aldirecruitment.co.uk/#page=1 (Accessed 6 Mar. 2024).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aldi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(2023). </a:t>
            </a:r>
            <a:r>
              <a:rPr kumimoji="0" lang="en-US" altLang="en-US" sz="4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Corporate Responsibility-Training and Development - ALDI UK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https://www.aldi.co.uk/corporate/corporate-responsibility/fairer/training-development (Accessed 6 Mar. 2024).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Bennett, O. (2023). </a:t>
            </a:r>
            <a:r>
              <a:rPr kumimoji="0" lang="en-US" altLang="en-US" sz="4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Starbucks Training Program: Enhancing the Customer Experience One Barista at a Time. 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https://starbuckspartnershub.com/starbucks-training-program/ (Accessed 4 Mar. 2024).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Cairns Careers Training Centre, part of the </a:t>
            </a: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CaPTA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Group (2008). </a:t>
            </a:r>
            <a:r>
              <a:rPr kumimoji="0" lang="en-US" altLang="en-US" sz="4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 EMPLOYERS - Careers Training Centre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http://www.careerstrainingcentre.com/foremployers/ (Accessed 8 Mar. 2024).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Domenici, C. (2024). </a:t>
            </a:r>
            <a:r>
              <a:rPr kumimoji="0" lang="en-US" altLang="en-US" sz="4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Award winning Learning and Performance Management System | </a:t>
            </a:r>
            <a:r>
              <a:rPr kumimoji="0" lang="en-US" altLang="en-US" sz="4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eloomi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https://eloomi.com/resource/article/eloomi-ceridian-news/ (Accessed 25 Mar. 2024).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Lidl (2023a). </a:t>
            </a:r>
            <a:r>
              <a:rPr kumimoji="0" lang="en-US" altLang="en-US" sz="4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Graduates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https://careers.lidl.co.uk/preboarding/graduates (Accessed 2 Mar. 2024).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Lidl (2023b). </a:t>
            </a:r>
            <a:r>
              <a:rPr kumimoji="0" lang="en-US" altLang="en-US" sz="4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Your Development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https://careers.lidl.co.uk/life-at-lidl/your-development (Accessed 4 Mar. 2024).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Lidl (2023c). </a:t>
            </a:r>
            <a:r>
              <a:rPr kumimoji="0" lang="en-US" altLang="en-US" sz="4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Your Training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https://careers.lidl.co.uk/preboarding/head-office/your-training (Accessed 2 Mar. 2024).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Mitchel , H. (2023). </a:t>
            </a:r>
            <a:r>
              <a:rPr kumimoji="0" lang="en-US" altLang="en-US" sz="4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Role of Modern Technology in Employee Training | </a:t>
            </a:r>
            <a:r>
              <a:rPr kumimoji="0" lang="en-US" altLang="en-US" sz="4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Edstellar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https://www.edstellar.com/blog/role-of-modern-technology-in-employee-training (Accessed 23 Mar. 2024).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Pret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UK (2019). </a:t>
            </a:r>
            <a:r>
              <a:rPr kumimoji="0" lang="en-US" altLang="en-US" sz="4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Pret</a:t>
            </a:r>
            <a:r>
              <a:rPr kumimoji="0" lang="en-US" altLang="en-US" sz="4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Jobs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https://www.pret.co.uk/en-gb/pret-jobs (Accessed 5 Mar. 2024).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Rouse, M. (2019). </a:t>
            </a:r>
            <a:r>
              <a:rPr kumimoji="0" lang="en-US" altLang="en-US" sz="4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What is Cross Platform? - Definition from Techopedia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https://www.techopedia.com/definition/17056/cross-platform (Accessed 25 Mar. 2024).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Stancilas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D. (2020). </a:t>
            </a:r>
            <a:r>
              <a:rPr kumimoji="0" lang="en-US" altLang="en-US" sz="4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Pret</a:t>
            </a:r>
            <a:r>
              <a:rPr kumimoji="0" lang="en-US" altLang="en-US" sz="4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the Journey… a Case Study of Defining Our Strategy and Building Our Talent Pipeline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https://brc.org.uk/news/hr/pret-defining-our-strategy-and-building-our-talent-pipeline/ (Accessed 5 Mar. 2024).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Starbucks (2023a). </a:t>
            </a:r>
            <a:r>
              <a:rPr kumimoji="0" lang="en-US" altLang="en-US" sz="4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Partners for Lifelong Learners - Starbucks Global Academy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https://emea.starbucksglobalacademy.com/?country=gb (Accessed 6 Mar. 2024).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Starbucks (2023b). </a:t>
            </a:r>
            <a:r>
              <a:rPr kumimoji="0" lang="en-US" altLang="en-US" sz="4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Starbucks Training Program: Enhancing the Customer Experience One Barista at a Time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https://starbuckspartnershub.com/starbucks-training-program/ (Accessed 25 Mar. 2024).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4936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6">
      <a:dk1>
        <a:srgbClr val="3F3F3F"/>
      </a:dk1>
      <a:lt1>
        <a:srgbClr val="FFFFFF"/>
      </a:lt1>
      <a:dk2>
        <a:srgbClr val="000000"/>
      </a:dk2>
      <a:lt2>
        <a:srgbClr val="A5A5A5"/>
      </a:lt2>
      <a:accent1>
        <a:srgbClr val="954F72"/>
      </a:accent1>
      <a:accent2>
        <a:srgbClr val="0F3955"/>
      </a:accent2>
      <a:accent3>
        <a:srgbClr val="BBC3CD"/>
      </a:accent3>
      <a:accent4>
        <a:srgbClr val="484848"/>
      </a:accent4>
      <a:accent5>
        <a:srgbClr val="1F1F26"/>
      </a:accent5>
      <a:accent6>
        <a:srgbClr val="F2CAA2"/>
      </a:accent6>
      <a:hlink>
        <a:srgbClr val="00194C"/>
      </a:hlink>
      <a:folHlink>
        <a:srgbClr val="954F72"/>
      </a:folHlink>
    </a:clrScheme>
    <a:fontScheme name="MSFT template">
      <a:majorFont>
        <a:latin typeface="Corbel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571325_TF44868783.potx" id="{C9C2394B-444C-42D0-A23C-1524B4027EBD}" vid="{E9BEF254-6945-4C8A-9A44-7CDA8A08D70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Classic bold sophisticated presentation</Template>
  <TotalTime>11525</TotalTime>
  <Words>1213</Words>
  <Application>Microsoft Office PowerPoint</Application>
  <PresentationFormat>Widescreen</PresentationFormat>
  <Paragraphs>142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Calibri Light</vt:lpstr>
      <vt:lpstr>Corbel</vt:lpstr>
      <vt:lpstr>Lato</vt:lpstr>
      <vt:lpstr>Times New Roman</vt:lpstr>
      <vt:lpstr>Office Theme</vt:lpstr>
      <vt:lpstr>the technology in learning and development of personnel</vt:lpstr>
      <vt:lpstr>Table of content </vt:lpstr>
      <vt:lpstr>PowerPoint Presentation</vt:lpstr>
      <vt:lpstr>Technology as  a “game-changer” in training and development</vt:lpstr>
      <vt:lpstr>Advantages of staff technology-based training programmes</vt:lpstr>
      <vt:lpstr>Technology-based training programmes for employees</vt:lpstr>
      <vt:lpstr>Career opportunities</vt:lpstr>
      <vt:lpstr>investing heavily in training resources</vt:lpstr>
      <vt:lpstr>Lidl </vt:lpstr>
      <vt:lpstr>Training and development</vt:lpstr>
      <vt:lpstr>PowerPoint Presentation</vt:lpstr>
      <vt:lpstr>Photo Collage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CLICK TO ADD TITLE </dc:title>
  <dc:creator>Daniela Vasileva (2235335)</dc:creator>
  <cp:lastModifiedBy>Daniela Vasileva (2235335)</cp:lastModifiedBy>
  <cp:revision>53</cp:revision>
  <dcterms:created xsi:type="dcterms:W3CDTF">2024-02-20T09:09:20Z</dcterms:created>
  <dcterms:modified xsi:type="dcterms:W3CDTF">2024-04-04T09:08:33Z</dcterms:modified>
</cp:coreProperties>
</file>