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7" r:id="rId11"/>
    <p:sldId id="262" r:id="rId12"/>
    <p:sldId id="266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C37B9C-0B39-45B5-89FC-9FD03CBC5574}" v="1" dt="2026-03-13T11:02:07.3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0" d="100"/>
          <a:sy n="90" d="100"/>
        </p:scale>
        <p:origin x="39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larinta Alla (2533087)" userId="291f744b-4ccc-4fe1-af4d-c7dc48671b9d" providerId="ADAL" clId="{C01B6372-04D3-4FB0-9A6F-EAB52273FB93}"/>
    <pc:docChg chg="undo custSel modSld">
      <pc:chgData name="Klarinta Alla (2533087)" userId="291f744b-4ccc-4fe1-af4d-c7dc48671b9d" providerId="ADAL" clId="{C01B6372-04D3-4FB0-9A6F-EAB52273FB93}" dt="2026-03-13T11:02:36.102" v="54" actId="20577"/>
      <pc:docMkLst>
        <pc:docMk/>
      </pc:docMkLst>
      <pc:sldChg chg="modSp mod">
        <pc:chgData name="Klarinta Alla (2533087)" userId="291f744b-4ccc-4fe1-af4d-c7dc48671b9d" providerId="ADAL" clId="{C01B6372-04D3-4FB0-9A6F-EAB52273FB93}" dt="2026-03-13T11:02:36.102" v="54" actId="20577"/>
        <pc:sldMkLst>
          <pc:docMk/>
          <pc:sldMk cId="1353281135" sldId="257"/>
        </pc:sldMkLst>
        <pc:graphicFrameChg chg="mod modGraphic">
          <ac:chgData name="Klarinta Alla (2533087)" userId="291f744b-4ccc-4fe1-af4d-c7dc48671b9d" providerId="ADAL" clId="{C01B6372-04D3-4FB0-9A6F-EAB52273FB93}" dt="2026-03-13T11:02:36.102" v="54" actId="20577"/>
          <ac:graphicFrameMkLst>
            <pc:docMk/>
            <pc:sldMk cId="1353281135" sldId="257"/>
            <ac:graphicFrameMk id="6" creationId="{BA123F8C-9D4C-AB1C-D855-0EBA4627F996}"/>
          </ac:graphicFrameMkLst>
        </pc:graphicFrameChg>
      </pc:sldChg>
      <pc:sldChg chg="addSp delSp modSp mod setBg">
        <pc:chgData name="Klarinta Alla (2533087)" userId="291f744b-4ccc-4fe1-af4d-c7dc48671b9d" providerId="ADAL" clId="{C01B6372-04D3-4FB0-9A6F-EAB52273FB93}" dt="2026-03-13T09:43:39.966" v="27" actId="26606"/>
        <pc:sldMkLst>
          <pc:docMk/>
          <pc:sldMk cId="538355770" sldId="263"/>
        </pc:sldMkLst>
        <pc:spChg chg="mod">
          <ac:chgData name="Klarinta Alla (2533087)" userId="291f744b-4ccc-4fe1-af4d-c7dc48671b9d" providerId="ADAL" clId="{C01B6372-04D3-4FB0-9A6F-EAB52273FB93}" dt="2026-03-13T09:43:39.966" v="27" actId="26606"/>
          <ac:spMkLst>
            <pc:docMk/>
            <pc:sldMk cId="538355770" sldId="263"/>
            <ac:spMk id="2" creationId="{628FD7E3-1B2D-29CC-28D9-EAE918F1EB9F}"/>
          </ac:spMkLst>
        </pc:spChg>
        <pc:spChg chg="add del mod">
          <ac:chgData name="Klarinta Alla (2533087)" userId="291f744b-4ccc-4fe1-af4d-c7dc48671b9d" providerId="ADAL" clId="{C01B6372-04D3-4FB0-9A6F-EAB52273FB93}" dt="2026-03-13T09:43:39.966" v="27" actId="26606"/>
          <ac:spMkLst>
            <pc:docMk/>
            <pc:sldMk cId="538355770" sldId="263"/>
            <ac:spMk id="3" creationId="{9603C18B-4579-4257-F2E7-955E2F7C06C5}"/>
          </ac:spMkLst>
        </pc:spChg>
        <pc:spChg chg="add del">
          <ac:chgData name="Klarinta Alla (2533087)" userId="291f744b-4ccc-4fe1-af4d-c7dc48671b9d" providerId="ADAL" clId="{C01B6372-04D3-4FB0-9A6F-EAB52273FB93}" dt="2026-03-13T09:43:17.832" v="12" actId="26606"/>
          <ac:spMkLst>
            <pc:docMk/>
            <pc:sldMk cId="538355770" sldId="263"/>
            <ac:spMk id="9" creationId="{2C61293E-6EBE-43EF-A52C-9BEBFD7679D4}"/>
          </ac:spMkLst>
        </pc:spChg>
        <pc:spChg chg="add del">
          <ac:chgData name="Klarinta Alla (2533087)" userId="291f744b-4ccc-4fe1-af4d-c7dc48671b9d" providerId="ADAL" clId="{C01B6372-04D3-4FB0-9A6F-EAB52273FB93}" dt="2026-03-13T09:43:32.413" v="22" actId="26606"/>
          <ac:spMkLst>
            <pc:docMk/>
            <pc:sldMk cId="538355770" sldId="263"/>
            <ac:spMk id="10" creationId="{743AA782-23D1-4521-8CAD-47662984AA08}"/>
          </ac:spMkLst>
        </pc:spChg>
        <pc:spChg chg="add del">
          <ac:chgData name="Klarinta Alla (2533087)" userId="291f744b-4ccc-4fe1-af4d-c7dc48671b9d" providerId="ADAL" clId="{C01B6372-04D3-4FB0-9A6F-EAB52273FB93}" dt="2026-03-13T09:43:17.832" v="12" actId="26606"/>
          <ac:spMkLst>
            <pc:docMk/>
            <pc:sldMk cId="538355770" sldId="263"/>
            <ac:spMk id="11" creationId="{3FCFB1DE-0B7E-48CC-BA90-B2AB0889F9D6}"/>
          </ac:spMkLst>
        </pc:spChg>
        <pc:spChg chg="add del">
          <ac:chgData name="Klarinta Alla (2533087)" userId="291f744b-4ccc-4fe1-af4d-c7dc48671b9d" providerId="ADAL" clId="{C01B6372-04D3-4FB0-9A6F-EAB52273FB93}" dt="2026-03-13T09:43:32.413" v="22" actId="26606"/>
          <ac:spMkLst>
            <pc:docMk/>
            <pc:sldMk cId="538355770" sldId="263"/>
            <ac:spMk id="12" creationId="{3CE8AF5E-D374-4CF1-90CC-35CF73B81C3E}"/>
          </ac:spMkLst>
        </pc:spChg>
        <pc:spChg chg="add del">
          <ac:chgData name="Klarinta Alla (2533087)" userId="291f744b-4ccc-4fe1-af4d-c7dc48671b9d" providerId="ADAL" clId="{C01B6372-04D3-4FB0-9A6F-EAB52273FB93}" dt="2026-03-13T09:43:19.552" v="14" actId="26606"/>
          <ac:spMkLst>
            <pc:docMk/>
            <pc:sldMk cId="538355770" sldId="263"/>
            <ac:spMk id="13" creationId="{247B6BBF-09F2-4A29-AE4E-3771E2924817}"/>
          </ac:spMkLst>
        </pc:spChg>
        <pc:spChg chg="add del">
          <ac:chgData name="Klarinta Alla (2533087)" userId="291f744b-4ccc-4fe1-af4d-c7dc48671b9d" providerId="ADAL" clId="{C01B6372-04D3-4FB0-9A6F-EAB52273FB93}" dt="2026-03-13T09:43:19.552" v="14" actId="26606"/>
          <ac:spMkLst>
            <pc:docMk/>
            <pc:sldMk cId="538355770" sldId="263"/>
            <ac:spMk id="14" creationId="{535742DD-1B16-4E9D-B715-0D74B4574A68}"/>
          </ac:spMkLst>
        </pc:spChg>
        <pc:spChg chg="add del">
          <ac:chgData name="Klarinta Alla (2533087)" userId="291f744b-4ccc-4fe1-af4d-c7dc48671b9d" providerId="ADAL" clId="{C01B6372-04D3-4FB0-9A6F-EAB52273FB93}" dt="2026-03-13T09:43:21.428" v="16" actId="26606"/>
          <ac:spMkLst>
            <pc:docMk/>
            <pc:sldMk cId="538355770" sldId="263"/>
            <ac:spMk id="17" creationId="{2C61293E-6EBE-43EF-A52C-9BEBFD7679D4}"/>
          </ac:spMkLst>
        </pc:spChg>
        <pc:spChg chg="add del">
          <ac:chgData name="Klarinta Alla (2533087)" userId="291f744b-4ccc-4fe1-af4d-c7dc48671b9d" providerId="ADAL" clId="{C01B6372-04D3-4FB0-9A6F-EAB52273FB93}" dt="2026-03-13T09:43:21.428" v="16" actId="26606"/>
          <ac:spMkLst>
            <pc:docMk/>
            <pc:sldMk cId="538355770" sldId="263"/>
            <ac:spMk id="18" creationId="{3FCFB1DE-0B7E-48CC-BA90-B2AB0889F9D6}"/>
          </ac:spMkLst>
        </pc:spChg>
        <pc:spChg chg="add del">
          <ac:chgData name="Klarinta Alla (2533087)" userId="291f744b-4ccc-4fe1-af4d-c7dc48671b9d" providerId="ADAL" clId="{C01B6372-04D3-4FB0-9A6F-EAB52273FB93}" dt="2026-03-13T09:43:21.428" v="16" actId="26606"/>
          <ac:spMkLst>
            <pc:docMk/>
            <pc:sldMk cId="538355770" sldId="263"/>
            <ac:spMk id="19" creationId="{9603C18B-4579-4257-F2E7-955E2F7C06C5}"/>
          </ac:spMkLst>
        </pc:spChg>
        <pc:spChg chg="add del">
          <ac:chgData name="Klarinta Alla (2533087)" userId="291f744b-4ccc-4fe1-af4d-c7dc48671b9d" providerId="ADAL" clId="{C01B6372-04D3-4FB0-9A6F-EAB52273FB93}" dt="2026-03-13T09:43:22.371" v="18" actId="26606"/>
          <ac:spMkLst>
            <pc:docMk/>
            <pc:sldMk cId="538355770" sldId="263"/>
            <ac:spMk id="22" creationId="{247B6BBF-09F2-4A29-AE4E-3771E2924817}"/>
          </ac:spMkLst>
        </pc:spChg>
        <pc:spChg chg="add del">
          <ac:chgData name="Klarinta Alla (2533087)" userId="291f744b-4ccc-4fe1-af4d-c7dc48671b9d" providerId="ADAL" clId="{C01B6372-04D3-4FB0-9A6F-EAB52273FB93}" dt="2026-03-13T09:43:22.371" v="18" actId="26606"/>
          <ac:spMkLst>
            <pc:docMk/>
            <pc:sldMk cId="538355770" sldId="263"/>
            <ac:spMk id="23" creationId="{535742DD-1B16-4E9D-B715-0D74B4574A68}"/>
          </ac:spMkLst>
        </pc:spChg>
        <pc:spChg chg="add del">
          <ac:chgData name="Klarinta Alla (2533087)" userId="291f744b-4ccc-4fe1-af4d-c7dc48671b9d" providerId="ADAL" clId="{C01B6372-04D3-4FB0-9A6F-EAB52273FB93}" dt="2026-03-13T09:43:25.574" v="20" actId="26606"/>
          <ac:spMkLst>
            <pc:docMk/>
            <pc:sldMk cId="538355770" sldId="263"/>
            <ac:spMk id="26" creationId="{43DAA0EF-336D-4CDC-A9A2-8460363E27FE}"/>
          </ac:spMkLst>
        </pc:spChg>
        <pc:spChg chg="add del">
          <ac:chgData name="Klarinta Alla (2533087)" userId="291f744b-4ccc-4fe1-af4d-c7dc48671b9d" providerId="ADAL" clId="{C01B6372-04D3-4FB0-9A6F-EAB52273FB93}" dt="2026-03-13T09:43:25.574" v="20" actId="26606"/>
          <ac:spMkLst>
            <pc:docMk/>
            <pc:sldMk cId="538355770" sldId="263"/>
            <ac:spMk id="27" creationId="{FD079A19-B31E-4129-A464-7547FF05AE33}"/>
          </ac:spMkLst>
        </pc:spChg>
        <pc:spChg chg="add del">
          <ac:chgData name="Klarinta Alla (2533087)" userId="291f744b-4ccc-4fe1-af4d-c7dc48671b9d" providerId="ADAL" clId="{C01B6372-04D3-4FB0-9A6F-EAB52273FB93}" dt="2026-03-13T09:43:32.413" v="22" actId="26606"/>
          <ac:spMkLst>
            <pc:docMk/>
            <pc:sldMk cId="538355770" sldId="263"/>
            <ac:spMk id="30" creationId="{9603C18B-4579-4257-F2E7-955E2F7C06C5}"/>
          </ac:spMkLst>
        </pc:spChg>
        <pc:spChg chg="add del">
          <ac:chgData name="Klarinta Alla (2533087)" userId="291f744b-4ccc-4fe1-af4d-c7dc48671b9d" providerId="ADAL" clId="{C01B6372-04D3-4FB0-9A6F-EAB52273FB93}" dt="2026-03-13T09:43:34.369" v="24" actId="26606"/>
          <ac:spMkLst>
            <pc:docMk/>
            <pc:sldMk cId="538355770" sldId="263"/>
            <ac:spMk id="33" creationId="{743AA782-23D1-4521-8CAD-47662984AA08}"/>
          </ac:spMkLst>
        </pc:spChg>
        <pc:spChg chg="add del">
          <ac:chgData name="Klarinta Alla (2533087)" userId="291f744b-4ccc-4fe1-af4d-c7dc48671b9d" providerId="ADAL" clId="{C01B6372-04D3-4FB0-9A6F-EAB52273FB93}" dt="2026-03-13T09:43:34.369" v="24" actId="26606"/>
          <ac:spMkLst>
            <pc:docMk/>
            <pc:sldMk cId="538355770" sldId="263"/>
            <ac:spMk id="34" creationId="{3CE8AF5E-D374-4CF1-90CC-35CF73B81C3E}"/>
          </ac:spMkLst>
        </pc:spChg>
        <pc:spChg chg="add del">
          <ac:chgData name="Klarinta Alla (2533087)" userId="291f744b-4ccc-4fe1-af4d-c7dc48671b9d" providerId="ADAL" clId="{C01B6372-04D3-4FB0-9A6F-EAB52273FB93}" dt="2026-03-13T09:43:34.369" v="24" actId="26606"/>
          <ac:spMkLst>
            <pc:docMk/>
            <pc:sldMk cId="538355770" sldId="263"/>
            <ac:spMk id="35" creationId="{9603C18B-4579-4257-F2E7-955E2F7C06C5}"/>
          </ac:spMkLst>
        </pc:spChg>
        <pc:spChg chg="add">
          <ac:chgData name="Klarinta Alla (2533087)" userId="291f744b-4ccc-4fe1-af4d-c7dc48671b9d" providerId="ADAL" clId="{C01B6372-04D3-4FB0-9A6F-EAB52273FB93}" dt="2026-03-13T09:43:39.966" v="27" actId="26606"/>
          <ac:spMkLst>
            <pc:docMk/>
            <pc:sldMk cId="538355770" sldId="263"/>
            <ac:spMk id="41" creationId="{2C61293E-6EBE-43EF-A52C-9BEBFD7679D4}"/>
          </ac:spMkLst>
        </pc:spChg>
        <pc:spChg chg="add">
          <ac:chgData name="Klarinta Alla (2533087)" userId="291f744b-4ccc-4fe1-af4d-c7dc48671b9d" providerId="ADAL" clId="{C01B6372-04D3-4FB0-9A6F-EAB52273FB93}" dt="2026-03-13T09:43:39.966" v="27" actId="26606"/>
          <ac:spMkLst>
            <pc:docMk/>
            <pc:sldMk cId="538355770" sldId="263"/>
            <ac:spMk id="42" creationId="{3FCFB1DE-0B7E-48CC-BA90-B2AB0889F9D6}"/>
          </ac:spMkLst>
        </pc:spChg>
        <pc:spChg chg="add">
          <ac:chgData name="Klarinta Alla (2533087)" userId="291f744b-4ccc-4fe1-af4d-c7dc48671b9d" providerId="ADAL" clId="{C01B6372-04D3-4FB0-9A6F-EAB52273FB93}" dt="2026-03-13T09:43:39.966" v="27" actId="26606"/>
          <ac:spMkLst>
            <pc:docMk/>
            <pc:sldMk cId="538355770" sldId="263"/>
            <ac:spMk id="43" creationId="{9603C18B-4579-4257-F2E7-955E2F7C06C5}"/>
          </ac:spMkLst>
        </pc:spChg>
        <pc:graphicFrameChg chg="add del">
          <ac:chgData name="Klarinta Alla (2533087)" userId="291f744b-4ccc-4fe1-af4d-c7dc48671b9d" providerId="ADAL" clId="{C01B6372-04D3-4FB0-9A6F-EAB52273FB93}" dt="2026-03-13T09:43:19.552" v="14" actId="26606"/>
          <ac:graphicFrameMkLst>
            <pc:docMk/>
            <pc:sldMk cId="538355770" sldId="263"/>
            <ac:graphicFrameMk id="15" creationId="{628F6D67-E7EC-098C-79CD-E113BB88E0FB}"/>
          </ac:graphicFrameMkLst>
        </pc:graphicFrameChg>
        <pc:graphicFrameChg chg="add del">
          <ac:chgData name="Klarinta Alla (2533087)" userId="291f744b-4ccc-4fe1-af4d-c7dc48671b9d" providerId="ADAL" clId="{C01B6372-04D3-4FB0-9A6F-EAB52273FB93}" dt="2026-03-13T09:43:22.371" v="18" actId="26606"/>
          <ac:graphicFrameMkLst>
            <pc:docMk/>
            <pc:sldMk cId="538355770" sldId="263"/>
            <ac:graphicFrameMk id="24" creationId="{628F6D67-E7EC-098C-79CD-E113BB88E0FB}"/>
          </ac:graphicFrameMkLst>
        </pc:graphicFrameChg>
        <pc:graphicFrameChg chg="add del">
          <ac:chgData name="Klarinta Alla (2533087)" userId="291f744b-4ccc-4fe1-af4d-c7dc48671b9d" providerId="ADAL" clId="{C01B6372-04D3-4FB0-9A6F-EAB52273FB93}" dt="2026-03-13T09:43:25.574" v="20" actId="26606"/>
          <ac:graphicFrameMkLst>
            <pc:docMk/>
            <pc:sldMk cId="538355770" sldId="263"/>
            <ac:graphicFrameMk id="28" creationId="{4A10BF12-D19A-7A82-36BF-82D18496FB60}"/>
          </ac:graphicFrameMkLst>
        </pc:graphicFrameChg>
        <pc:graphicFrameChg chg="add del">
          <ac:chgData name="Klarinta Alla (2533087)" userId="291f744b-4ccc-4fe1-af4d-c7dc48671b9d" providerId="ADAL" clId="{C01B6372-04D3-4FB0-9A6F-EAB52273FB93}" dt="2026-03-13T09:43:39.896" v="26" actId="26606"/>
          <ac:graphicFrameMkLst>
            <pc:docMk/>
            <pc:sldMk cId="538355770" sldId="263"/>
            <ac:graphicFrameMk id="39" creationId="{6B9176A6-75BF-3C9A-244D-2F89287F7239}"/>
          </ac:graphicFrameMkLst>
        </pc:graphicFrameChg>
        <pc:picChg chg="add del">
          <ac:chgData name="Klarinta Alla (2533087)" userId="291f744b-4ccc-4fe1-af4d-c7dc48671b9d" providerId="ADAL" clId="{C01B6372-04D3-4FB0-9A6F-EAB52273FB93}" dt="2026-03-13T09:43:17.832" v="12" actId="26606"/>
          <ac:picMkLst>
            <pc:docMk/>
            <pc:sldMk cId="538355770" sldId="263"/>
            <ac:picMk id="5" creationId="{FBC741E7-AE56-CFF2-D6E5-9705CF457ADC}"/>
          </ac:picMkLst>
        </pc:picChg>
        <pc:picChg chg="add del">
          <ac:chgData name="Klarinta Alla (2533087)" userId="291f744b-4ccc-4fe1-af4d-c7dc48671b9d" providerId="ADAL" clId="{C01B6372-04D3-4FB0-9A6F-EAB52273FB93}" dt="2026-03-13T09:43:32.413" v="22" actId="26606"/>
          <ac:picMkLst>
            <pc:docMk/>
            <pc:sldMk cId="538355770" sldId="263"/>
            <ac:picMk id="7" creationId="{C220C2E9-1DF1-FC2E-7B97-D2D0A94B5E76}"/>
          </ac:picMkLst>
        </pc:picChg>
        <pc:picChg chg="add del">
          <ac:chgData name="Klarinta Alla (2533087)" userId="291f744b-4ccc-4fe1-af4d-c7dc48671b9d" providerId="ADAL" clId="{C01B6372-04D3-4FB0-9A6F-EAB52273FB93}" dt="2026-03-13T09:43:21.428" v="16" actId="26606"/>
          <ac:picMkLst>
            <pc:docMk/>
            <pc:sldMk cId="538355770" sldId="263"/>
            <ac:picMk id="20" creationId="{FBC741E7-AE56-CFF2-D6E5-9705CF457ADC}"/>
          </ac:picMkLst>
        </pc:picChg>
        <pc:picChg chg="add del">
          <ac:chgData name="Klarinta Alla (2533087)" userId="291f744b-4ccc-4fe1-af4d-c7dc48671b9d" providerId="ADAL" clId="{C01B6372-04D3-4FB0-9A6F-EAB52273FB93}" dt="2026-03-13T09:43:34.369" v="24" actId="26606"/>
          <ac:picMkLst>
            <pc:docMk/>
            <pc:sldMk cId="538355770" sldId="263"/>
            <ac:picMk id="37" creationId="{8666ABAC-05A3-0E74-0FEE-9BDE954F5505}"/>
          </ac:picMkLst>
        </pc:picChg>
        <pc:picChg chg="add">
          <ac:chgData name="Klarinta Alla (2533087)" userId="291f744b-4ccc-4fe1-af4d-c7dc48671b9d" providerId="ADAL" clId="{C01B6372-04D3-4FB0-9A6F-EAB52273FB93}" dt="2026-03-13T09:43:39.966" v="27" actId="26606"/>
          <ac:picMkLst>
            <pc:docMk/>
            <pc:sldMk cId="538355770" sldId="263"/>
            <ac:picMk id="44" creationId="{FBC741E7-AE56-CFF2-D6E5-9705CF457ADC}"/>
          </ac:picMkLst>
        </pc:picChg>
        <pc:inkChg chg="add del">
          <ac:chgData name="Klarinta Alla (2533087)" userId="291f744b-4ccc-4fe1-af4d-c7dc48671b9d" providerId="ADAL" clId="{C01B6372-04D3-4FB0-9A6F-EAB52273FB93}" dt="2026-03-13T09:43:32.413" v="22" actId="26606"/>
          <ac:inkMkLst>
            <pc:docMk/>
            <pc:sldMk cId="538355770" sldId="263"/>
            <ac:inkMk id="31" creationId="{070477C5-0410-4E4F-97A1-F84C2465C187}"/>
          </ac:inkMkLst>
        </pc:inkChg>
        <pc:inkChg chg="add del">
          <ac:chgData name="Klarinta Alla (2533087)" userId="291f744b-4ccc-4fe1-af4d-c7dc48671b9d" providerId="ADAL" clId="{C01B6372-04D3-4FB0-9A6F-EAB52273FB93}" dt="2026-03-13T09:43:34.369" v="24" actId="26606"/>
          <ac:inkMkLst>
            <pc:docMk/>
            <pc:sldMk cId="538355770" sldId="263"/>
            <ac:inkMk id="36" creationId="{070477C5-0410-4E4F-97A1-F84C2465C187}"/>
          </ac:inkMkLst>
        </pc:ink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26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39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73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274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415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013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607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253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134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08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41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50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98FE0E0-D95D-46EF-A375-475D4DB0E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46C73-B013-26D7-5757-1BB2A19E5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6894575" cy="35661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8200"/>
              <a:t>Digital Skills and Research Method</a:t>
            </a:r>
            <a:br>
              <a:rPr lang="en-GB" sz="8200"/>
            </a:br>
            <a:r>
              <a:rPr lang="en-GB" sz="8200"/>
              <a:t>LCHS4007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3488E-47D5-C451-C445-7AB481D49C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6008"/>
            <a:ext cx="6894576" cy="15727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 dirty="0"/>
              <a:t>Assessment 1: Group Presentation 3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Programme: Certificate of Higher Education in Health and Social Care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Lecturer name: Koushik Modak 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2D82A42F-AEBE-4065-9792-036A904D8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646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BF1D5B"/>
          </a:solidFill>
          <a:ln w="38100" cap="rnd">
            <a:solidFill>
              <a:srgbClr val="BF1D5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01CF316-27D6-B951-9DD6-0D9D2A3FB9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913"/>
          <a:stretch>
            <a:fillRect/>
          </a:stretch>
        </p:blipFill>
        <p:spPr>
          <a:xfrm>
            <a:off x="8139803" y="10"/>
            <a:ext cx="4052199" cy="6857990"/>
          </a:xfrm>
          <a:custGeom>
            <a:avLst/>
            <a:gdLst/>
            <a:ahLst/>
            <a:cxnLst/>
            <a:rect l="l" t="t" r="r" b="b"/>
            <a:pathLst>
              <a:path w="4052199" h="6858000">
                <a:moveTo>
                  <a:pt x="25603" y="0"/>
                </a:moveTo>
                <a:lnTo>
                  <a:pt x="4052199" y="0"/>
                </a:lnTo>
                <a:lnTo>
                  <a:pt x="4052199" y="6858000"/>
                </a:lnTo>
                <a:lnTo>
                  <a:pt x="28079" y="6858000"/>
                </a:lnTo>
                <a:lnTo>
                  <a:pt x="37459" y="6497135"/>
                </a:lnTo>
                <a:cubicBezTo>
                  <a:pt x="37586" y="6492050"/>
                  <a:pt x="38603" y="6487092"/>
                  <a:pt x="38603" y="6482007"/>
                </a:cubicBezTo>
                <a:cubicBezTo>
                  <a:pt x="47502" y="6367973"/>
                  <a:pt x="52587" y="6253939"/>
                  <a:pt x="18135" y="6142702"/>
                </a:cubicBezTo>
                <a:cubicBezTo>
                  <a:pt x="15084" y="6132214"/>
                  <a:pt x="13495" y="6121344"/>
                  <a:pt x="13432" y="6110411"/>
                </a:cubicBezTo>
                <a:cubicBezTo>
                  <a:pt x="11690" y="6013324"/>
                  <a:pt x="15936" y="5916236"/>
                  <a:pt x="26145" y="5819669"/>
                </a:cubicBezTo>
                <a:cubicBezTo>
                  <a:pt x="31229" y="5760555"/>
                  <a:pt x="26017" y="5700423"/>
                  <a:pt x="42926" y="5641690"/>
                </a:cubicBezTo>
                <a:cubicBezTo>
                  <a:pt x="50337" y="5612565"/>
                  <a:pt x="54595" y="5582728"/>
                  <a:pt x="55638" y="5552700"/>
                </a:cubicBezTo>
                <a:cubicBezTo>
                  <a:pt x="60087" y="5479983"/>
                  <a:pt x="38603" y="5411588"/>
                  <a:pt x="18263" y="5343066"/>
                </a:cubicBezTo>
                <a:cubicBezTo>
                  <a:pt x="7456" y="5306707"/>
                  <a:pt x="-5384" y="5269459"/>
                  <a:pt x="2372" y="5231320"/>
                </a:cubicBezTo>
                <a:cubicBezTo>
                  <a:pt x="16076" y="5173655"/>
                  <a:pt x="23920" y="5114744"/>
                  <a:pt x="25763" y="5055502"/>
                </a:cubicBezTo>
                <a:cubicBezTo>
                  <a:pt x="25635" y="5012660"/>
                  <a:pt x="15338" y="4970962"/>
                  <a:pt x="18898" y="4928374"/>
                </a:cubicBezTo>
                <a:cubicBezTo>
                  <a:pt x="27073" y="4845715"/>
                  <a:pt x="29157" y="4762561"/>
                  <a:pt x="25127" y="4679584"/>
                </a:cubicBezTo>
                <a:cubicBezTo>
                  <a:pt x="25077" y="4646429"/>
                  <a:pt x="28776" y="4613376"/>
                  <a:pt x="36187" y="4581060"/>
                </a:cubicBezTo>
                <a:cubicBezTo>
                  <a:pt x="45493" y="4524043"/>
                  <a:pt x="47464" y="4466060"/>
                  <a:pt x="42036" y="4408547"/>
                </a:cubicBezTo>
                <a:cubicBezTo>
                  <a:pt x="36060" y="4341932"/>
                  <a:pt x="18263" y="4276334"/>
                  <a:pt x="13685" y="4209719"/>
                </a:cubicBezTo>
                <a:cubicBezTo>
                  <a:pt x="6694" y="4099371"/>
                  <a:pt x="16610" y="3989024"/>
                  <a:pt x="26398" y="3879186"/>
                </a:cubicBezTo>
                <a:cubicBezTo>
                  <a:pt x="34026" y="3808731"/>
                  <a:pt x="36060" y="3737781"/>
                  <a:pt x="32501" y="3667009"/>
                </a:cubicBezTo>
                <a:cubicBezTo>
                  <a:pt x="28051" y="3610818"/>
                  <a:pt x="21059" y="3554755"/>
                  <a:pt x="19788" y="3498437"/>
                </a:cubicBezTo>
                <a:cubicBezTo>
                  <a:pt x="17627" y="3398006"/>
                  <a:pt x="18390" y="3297701"/>
                  <a:pt x="24237" y="3197143"/>
                </a:cubicBezTo>
                <a:cubicBezTo>
                  <a:pt x="27162" y="3146928"/>
                  <a:pt x="32119" y="3096966"/>
                  <a:pt x="34026" y="3046242"/>
                </a:cubicBezTo>
                <a:cubicBezTo>
                  <a:pt x="35933" y="2995518"/>
                  <a:pt x="40001" y="2944413"/>
                  <a:pt x="28433" y="2894578"/>
                </a:cubicBezTo>
                <a:cubicBezTo>
                  <a:pt x="8855" y="2810038"/>
                  <a:pt x="23220" y="2725879"/>
                  <a:pt x="27415" y="2641593"/>
                </a:cubicBezTo>
                <a:cubicBezTo>
                  <a:pt x="29958" y="2589217"/>
                  <a:pt x="45214" y="2535568"/>
                  <a:pt x="31738" y="2484717"/>
                </a:cubicBezTo>
                <a:cubicBezTo>
                  <a:pt x="10507" y="2405008"/>
                  <a:pt x="24492" y="2326951"/>
                  <a:pt x="31738" y="2248513"/>
                </a:cubicBezTo>
                <a:cubicBezTo>
                  <a:pt x="40218" y="2174283"/>
                  <a:pt x="38768" y="2099252"/>
                  <a:pt x="27415" y="2025403"/>
                </a:cubicBezTo>
                <a:cubicBezTo>
                  <a:pt x="12986" y="1952165"/>
                  <a:pt x="12986" y="1876803"/>
                  <a:pt x="27415" y="1803565"/>
                </a:cubicBezTo>
                <a:cubicBezTo>
                  <a:pt x="39276" y="1743102"/>
                  <a:pt x="40598" y="1681038"/>
                  <a:pt x="31356" y="1620119"/>
                </a:cubicBezTo>
                <a:cubicBezTo>
                  <a:pt x="25127" y="1576514"/>
                  <a:pt x="13940" y="1533163"/>
                  <a:pt x="12414" y="1489558"/>
                </a:cubicBezTo>
                <a:cubicBezTo>
                  <a:pt x="9262" y="1398420"/>
                  <a:pt x="11118" y="1307167"/>
                  <a:pt x="18008" y="1216233"/>
                </a:cubicBezTo>
                <a:cubicBezTo>
                  <a:pt x="26017" y="1112496"/>
                  <a:pt x="41400" y="1009268"/>
                  <a:pt x="30721" y="904896"/>
                </a:cubicBezTo>
                <a:cubicBezTo>
                  <a:pt x="27162" y="869046"/>
                  <a:pt x="19661" y="833323"/>
                  <a:pt x="18771" y="797346"/>
                </a:cubicBezTo>
                <a:cubicBezTo>
                  <a:pt x="17118" y="730095"/>
                  <a:pt x="16737" y="663607"/>
                  <a:pt x="20169" y="593941"/>
                </a:cubicBezTo>
                <a:cubicBezTo>
                  <a:pt x="23602" y="524274"/>
                  <a:pt x="38348" y="451938"/>
                  <a:pt x="28433" y="383798"/>
                </a:cubicBezTo>
                <a:cubicBezTo>
                  <a:pt x="18516" y="315657"/>
                  <a:pt x="24873" y="248406"/>
                  <a:pt x="31229" y="181410"/>
                </a:cubicBezTo>
                <a:cubicBezTo>
                  <a:pt x="34344" y="149565"/>
                  <a:pt x="36410" y="118069"/>
                  <a:pt x="35854" y="8670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07625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310F639-A208-8D0E-D118-D4066335D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Enhancing staff training and professional communication at Greenfield Care Agency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sX0" fmla="*/ 0 w 3255095"/>
              <a:gd name="csY0" fmla="*/ 0 h 27432"/>
              <a:gd name="csX1" fmla="*/ 618468 w 3255095"/>
              <a:gd name="csY1" fmla="*/ 0 h 27432"/>
              <a:gd name="csX2" fmla="*/ 1269487 w 3255095"/>
              <a:gd name="csY2" fmla="*/ 0 h 27432"/>
              <a:gd name="csX3" fmla="*/ 1953057 w 3255095"/>
              <a:gd name="csY3" fmla="*/ 0 h 27432"/>
              <a:gd name="csX4" fmla="*/ 2636627 w 3255095"/>
              <a:gd name="csY4" fmla="*/ 0 h 27432"/>
              <a:gd name="csX5" fmla="*/ 3255095 w 3255095"/>
              <a:gd name="csY5" fmla="*/ 0 h 27432"/>
              <a:gd name="csX6" fmla="*/ 3255095 w 3255095"/>
              <a:gd name="csY6" fmla="*/ 27432 h 27432"/>
              <a:gd name="csX7" fmla="*/ 2538974 w 3255095"/>
              <a:gd name="csY7" fmla="*/ 27432 h 27432"/>
              <a:gd name="csX8" fmla="*/ 1822853 w 3255095"/>
              <a:gd name="csY8" fmla="*/ 27432 h 27432"/>
              <a:gd name="csX9" fmla="*/ 1171834 w 3255095"/>
              <a:gd name="csY9" fmla="*/ 27432 h 27432"/>
              <a:gd name="csX10" fmla="*/ 0 w 3255095"/>
              <a:gd name="csY10" fmla="*/ 27432 h 27432"/>
              <a:gd name="csX11" fmla="*/ 0 w 3255095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A123F8C-9D4C-AB1C-D855-0EBA4627F9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129104"/>
              </p:ext>
            </p:extLst>
          </p:nvPr>
        </p:nvGraphicFramePr>
        <p:xfrm>
          <a:off x="6313228" y="756478"/>
          <a:ext cx="4088554" cy="48398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20994">
                  <a:extLst>
                    <a:ext uri="{9D8B030D-6E8A-4147-A177-3AD203B41FA5}">
                      <a16:colId xmlns:a16="http://schemas.microsoft.com/office/drawing/2014/main" val="933752240"/>
                    </a:ext>
                  </a:extLst>
                </a:gridCol>
                <a:gridCol w="2067560">
                  <a:extLst>
                    <a:ext uri="{9D8B030D-6E8A-4147-A177-3AD203B41FA5}">
                      <a16:colId xmlns:a16="http://schemas.microsoft.com/office/drawing/2014/main" val="3209040192"/>
                    </a:ext>
                  </a:extLst>
                </a:gridCol>
              </a:tblGrid>
              <a:tr h="984125">
                <a:tc>
                  <a:txBody>
                    <a:bodyPr/>
                    <a:lstStyle/>
                    <a:p>
                      <a:r>
                        <a:rPr lang="en-GB" sz="3300" dirty="0"/>
                        <a:t>Student Name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Number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535394150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r>
                        <a:rPr lang="en-GB" sz="3300" dirty="0"/>
                        <a:t>Klarinta 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300" dirty="0"/>
                        <a:t>2533087</a:t>
                      </a:r>
                    </a:p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576773117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747151769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r>
                        <a:rPr lang="en-GB" sz="3300" dirty="0"/>
                        <a:t>Aline 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2531527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145154892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459886703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7599201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28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8607A-1099-FF96-FAB8-5D151462A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000000"/>
                </a:solidFill>
                <a:effectLst/>
                <a:latin typeface="The Serif Hand Black" panose="03070902030502020204" pitchFamily="66" charset="0"/>
              </a:rPr>
              <a:t>Digital safety action plan for greenfield 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2C7CA-6A59-79A8-6929-1CDDB19AC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🔐Improving Data Security and Data Protection</a:t>
            </a:r>
          </a:p>
          <a:p>
            <a:endParaRPr lang="en-GB" dirty="0"/>
          </a:p>
          <a:p>
            <a:r>
              <a:rPr lang="en-GB" dirty="0"/>
              <a:t>Group Member 3 Presentation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4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29C30-270A-8DD1-312F-F5EEBB351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/>
              <a:t>Introduction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61529D-1CDE-46ED-7EAC-F4533411D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2277383"/>
            <a:ext cx="10515600" cy="4251960"/>
          </a:xfrm>
        </p:spPr>
        <p:txBody>
          <a:bodyPr/>
          <a:lstStyle/>
          <a:p>
            <a:r>
              <a:rPr lang="en-GB" dirty="0"/>
              <a:t>💻 Digital safety protects sensitive information</a:t>
            </a:r>
          </a:p>
          <a:p>
            <a:r>
              <a:rPr lang="en-GB" dirty="0"/>
              <a:t>📧 Cyber threats include phishing and malware</a:t>
            </a:r>
          </a:p>
          <a:p>
            <a:r>
              <a:rPr lang="en-GB" dirty="0"/>
              <a:t>⚠️ Data breaches can harm organisations</a:t>
            </a:r>
          </a:p>
          <a:p>
            <a:r>
              <a:rPr lang="en-GB" dirty="0"/>
              <a:t>🎯 This plan outlines key security improvements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55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D8930-D4DB-50E9-9422-9A2D145DE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837" y="243827"/>
            <a:ext cx="10515600" cy="1325563"/>
          </a:xfrm>
        </p:spPr>
        <p:txBody>
          <a:bodyPr/>
          <a:lstStyle/>
          <a:p>
            <a:r>
              <a:rPr lang="en-GB" dirty="0"/>
              <a:t>Goal 1: Secure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9BF99-D00A-B1F2-2887-C3116BD8B2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rgbClr val="FF0000"/>
              </a:solidFill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🔑 Use strong passwords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📱 Enable multi‑factor authentication (MFA)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👤 Individual staff accounts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🗂 Role‑based access to data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🔍 Regularly review permissions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573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FA418-EC58-0146-73FF-44B1C925D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193041"/>
            <a:ext cx="10693400" cy="1497648"/>
          </a:xfrm>
        </p:spPr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Goal 2: Email Awareness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69775-5259-9A7D-23BE-3EFC81FC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0" y="1889760"/>
            <a:ext cx="10693400" cy="4494784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dirty="0"/>
              <a:t>📧 Train staff to recognise phishing</a:t>
            </a:r>
          </a:p>
          <a:p>
            <a:pPr algn="just"/>
            <a:r>
              <a:rPr lang="en-GB" dirty="0"/>
              <a:t>🔗 Check suspicious links</a:t>
            </a:r>
          </a:p>
          <a:p>
            <a:r>
              <a:rPr lang="en-GB" dirty="0"/>
              <a:t>🛡 Use spam filters</a:t>
            </a:r>
          </a:p>
          <a:p>
            <a:r>
              <a:rPr lang="en-GB" dirty="0"/>
              <a:t>🚫 Avoid sending sensitive data via unsecured email</a:t>
            </a:r>
          </a:p>
          <a:p>
            <a:r>
              <a:rPr lang="en-GB" dirty="0"/>
              <a:t>⚠️ Report suspicious emails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983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A8CE6A8-86DF-67A8-FEBD-82834F7BE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3: Data Protection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BACA21D-2B9B-095F-FBFF-8ED2B77CD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dirty="0"/>
              <a:t>🔐 Encrypt sensitive data</a:t>
            </a:r>
          </a:p>
          <a:p>
            <a:r>
              <a:rPr lang="en-GB" dirty="0"/>
              <a:t>💾 Perform regular backups</a:t>
            </a:r>
          </a:p>
          <a:p>
            <a:r>
              <a:rPr lang="en-GB" dirty="0"/>
              <a:t>📑 Follow data protection policies</a:t>
            </a:r>
          </a:p>
          <a:p>
            <a:r>
              <a:rPr lang="en-GB" dirty="0"/>
              <a:t>👥 Limit access to personal information</a:t>
            </a:r>
          </a:p>
          <a:p>
            <a:r>
              <a:rPr lang="en-GB" dirty="0"/>
              <a:t>📊 Monitor systems for unusual 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63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9C102-5ADF-EBBA-D32E-ED56C6356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Goal 4: Device &amp; Network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51929-3E8C-029E-2796-2FFEBEA0D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🦠 Install antivirus software</a:t>
            </a:r>
          </a:p>
          <a:p>
            <a:r>
              <a:rPr lang="en-GB" dirty="0"/>
              <a:t>🔄 Update systems regularly</a:t>
            </a:r>
          </a:p>
          <a:p>
            <a:r>
              <a:rPr lang="en-GB" dirty="0"/>
              <a:t>📶 Use secure Wi‑Fi networks</a:t>
            </a:r>
          </a:p>
          <a:p>
            <a:r>
              <a:rPr lang="en-GB" dirty="0"/>
              <a:t>💻 Use approved work devices</a:t>
            </a:r>
          </a:p>
          <a:p>
            <a:r>
              <a:rPr lang="en-GB" dirty="0"/>
              <a:t>🔒 Enable screen locks and encryption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808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0BF0D-C57C-C4C7-E8B9-AF20E4C40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695CD3D-7AE8-6D58-0A71-673C6C017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✅ Digital safety requires policies and awareness</a:t>
            </a:r>
          </a:p>
          <a:p>
            <a:r>
              <a:rPr lang="en-GB" dirty="0"/>
              <a:t>🔐 Secure systems protect sensitive data</a:t>
            </a:r>
          </a:p>
          <a:p>
            <a:r>
              <a:rPr lang="en-GB" dirty="0"/>
              <a:t>📚 Staff training reduces cyber risks</a:t>
            </a:r>
          </a:p>
          <a:p>
            <a:r>
              <a:rPr lang="en-GB" dirty="0"/>
              <a:t>🔄 Regular updates maintain security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724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FD7E3-1B2D-29CC-28D9-EAE918F1E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References</a:t>
            </a:r>
          </a:p>
        </p:txBody>
      </p:sp>
      <p:sp>
        <p:nvSpPr>
          <p:cNvPr id="4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04D3EE"/>
          </a:solidFill>
          <a:ln w="38100" cap="rnd">
            <a:solidFill>
              <a:srgbClr val="04D3E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9603C18B-4579-4257-F2E7-955E2F7C0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/>
              <a:t>• Microsoft Security Blog (2023)</a:t>
            </a:r>
          </a:p>
          <a:p>
            <a:r>
              <a:rPr lang="en-GB"/>
              <a:t>• Salesforce Data Security Best Practices (2024)</a:t>
            </a:r>
          </a:p>
          <a:p>
            <a:r>
              <a:rPr lang="en-GB"/>
              <a:t>• </a:t>
            </a:r>
            <a:r>
              <a:rPr lang="en-GB" err="1"/>
              <a:t>Hornetsecurity</a:t>
            </a:r>
            <a:r>
              <a:rPr lang="en-GB"/>
              <a:t> Email Security Guide (2024)</a:t>
            </a:r>
          </a:p>
          <a:p>
            <a:r>
              <a:rPr lang="en-GB"/>
              <a:t>• </a:t>
            </a:r>
            <a:r>
              <a:rPr lang="en-GB" err="1"/>
              <a:t>BreachSense</a:t>
            </a:r>
            <a:r>
              <a:rPr lang="en-GB"/>
              <a:t> Data Protection Guide (2024)</a:t>
            </a:r>
          </a:p>
          <a:p>
            <a:endParaRPr lang="en-GB"/>
          </a:p>
        </p:txBody>
      </p:sp>
      <p:pic>
        <p:nvPicPr>
          <p:cNvPr id="44" name="Picture 43" descr="Computer script on a screen">
            <a:extLst>
              <a:ext uri="{FF2B5EF4-FFF2-40B4-BE49-F238E27FC236}">
                <a16:creationId xmlns:a16="http://schemas.microsoft.com/office/drawing/2014/main" id="{FBC741E7-AE56-CFF2-D6E5-9705CF457A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48" r="47221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3835577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97b646f1b9946e59f9192c01f8226513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d7bf7ac66862e535360b38ce3f7238b0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FDC502B8-D943-4594-AC91-27A260309C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418B2E3-B021-40E7-A49E-D8284EA028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8E054F-CE1A-40DE-85D1-F8EB93147A78}">
  <ds:schemaRefs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www.w3.org/XML/1998/namespace"/>
    <ds:schemaRef ds:uri="21f98238-5914-40fc-b2db-49ce196065c9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275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The Hand Bold</vt:lpstr>
      <vt:lpstr>The Serif Hand Black</vt:lpstr>
      <vt:lpstr>SketchyVTI</vt:lpstr>
      <vt:lpstr>Digital Skills and Research Method LCHS4007</vt:lpstr>
      <vt:lpstr>Enhancing staff training and professional communication at Greenfield Care Agency</vt:lpstr>
      <vt:lpstr>Digital safety action plan for greenfield </vt:lpstr>
      <vt:lpstr>Introduction</vt:lpstr>
      <vt:lpstr>Goal 1: Secure Access</vt:lpstr>
      <vt:lpstr>Goal 2: Email Awareness</vt:lpstr>
      <vt:lpstr>Goal 3: Data Protection</vt:lpstr>
      <vt:lpstr>Goal 4: Device &amp; Network Security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 LCHS4007</dc:title>
  <dc:creator>Kwame Assa-Agyei</dc:creator>
  <cp:lastModifiedBy>Klarinta Alla (2533087)</cp:lastModifiedBy>
  <cp:revision>3</cp:revision>
  <dcterms:created xsi:type="dcterms:W3CDTF">2026-03-02T15:07:48Z</dcterms:created>
  <dcterms:modified xsi:type="dcterms:W3CDTF">2026-03-13T11:02:43Z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