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2"/>
  </p:notesMasterIdLst>
  <p:sldIdLst>
    <p:sldId id="256" r:id="rId2"/>
    <p:sldId id="257" r:id="rId3"/>
    <p:sldId id="258" r:id="rId4"/>
    <p:sldId id="263" r:id="rId5"/>
    <p:sldId id="259" r:id="rId6"/>
    <p:sldId id="260" r:id="rId7"/>
    <p:sldId id="261" r:id="rId8"/>
    <p:sldId id="262"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3BBC5C-D876-498B-85F7-FEFF46431DCD}"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DFDE14F5-A80C-4C13-A601-8B8D760D2F7C}">
      <dgm:prSet phldrT="[Text]"/>
      <dgm:spPr/>
      <dgm:t>
        <a:bodyPr/>
        <a:lstStyle/>
        <a:p>
          <a:r>
            <a:rPr lang="en-GB" dirty="0" smtClean="0"/>
            <a:t>METHODOLOGY</a:t>
          </a:r>
          <a:endParaRPr lang="en-GB" dirty="0"/>
        </a:p>
      </dgm:t>
    </dgm:pt>
    <dgm:pt modelId="{777AD7EF-A7E1-4E2C-A47D-B1450776B67C}" type="parTrans" cxnId="{BF7843C0-32F4-4155-B871-67DB20857221}">
      <dgm:prSet/>
      <dgm:spPr/>
      <dgm:t>
        <a:bodyPr/>
        <a:lstStyle/>
        <a:p>
          <a:endParaRPr lang="en-GB"/>
        </a:p>
      </dgm:t>
    </dgm:pt>
    <dgm:pt modelId="{16BDC6EC-01D6-4C96-9611-8C1D8FCC270D}" type="sibTrans" cxnId="{BF7843C0-32F4-4155-B871-67DB20857221}">
      <dgm:prSet/>
      <dgm:spPr/>
      <dgm:t>
        <a:bodyPr/>
        <a:lstStyle/>
        <a:p>
          <a:endParaRPr lang="en-GB"/>
        </a:p>
      </dgm:t>
    </dgm:pt>
    <dgm:pt modelId="{D312C864-E1E8-4DC9-9036-122AA7F7A8D2}">
      <dgm:prSet phldrT="[Text]"/>
      <dgm:spPr/>
      <dgm:t>
        <a:bodyPr/>
        <a:lstStyle/>
        <a:p>
          <a:r>
            <a:rPr lang="en-GB" dirty="0" smtClean="0"/>
            <a:t>ALTERNATIVE EXPLANATIONS</a:t>
          </a:r>
          <a:endParaRPr lang="en-GB" dirty="0"/>
        </a:p>
      </dgm:t>
    </dgm:pt>
    <dgm:pt modelId="{2B500A3D-15F2-451E-9F62-CEAA30142072}" type="parTrans" cxnId="{14AECE00-83B5-4F52-AF61-23887314EB95}">
      <dgm:prSet/>
      <dgm:spPr/>
      <dgm:t>
        <a:bodyPr/>
        <a:lstStyle/>
        <a:p>
          <a:endParaRPr lang="en-GB"/>
        </a:p>
      </dgm:t>
    </dgm:pt>
    <dgm:pt modelId="{EACCC028-7F98-464B-8ACA-FED3C64EE7D9}" type="sibTrans" cxnId="{14AECE00-83B5-4F52-AF61-23887314EB95}">
      <dgm:prSet/>
      <dgm:spPr/>
      <dgm:t>
        <a:bodyPr/>
        <a:lstStyle/>
        <a:p>
          <a:endParaRPr lang="en-GB"/>
        </a:p>
      </dgm:t>
    </dgm:pt>
    <dgm:pt modelId="{2E8CAFD9-A6ED-47B2-86BA-DC4EC76B8E95}">
      <dgm:prSet phldrT="[Text]"/>
      <dgm:spPr/>
      <dgm:t>
        <a:bodyPr/>
        <a:lstStyle/>
        <a:p>
          <a:r>
            <a:rPr lang="en-GB" dirty="0" smtClean="0"/>
            <a:t>GENDER CONSIDERATIONS</a:t>
          </a:r>
          <a:endParaRPr lang="en-GB" dirty="0"/>
        </a:p>
      </dgm:t>
    </dgm:pt>
    <dgm:pt modelId="{148F5045-0A12-49CB-A937-86897C493252}" type="parTrans" cxnId="{23A58AB3-A1FB-4D21-88C9-A7BED7D27F86}">
      <dgm:prSet/>
      <dgm:spPr/>
      <dgm:t>
        <a:bodyPr/>
        <a:lstStyle/>
        <a:p>
          <a:endParaRPr lang="en-GB"/>
        </a:p>
      </dgm:t>
    </dgm:pt>
    <dgm:pt modelId="{6646E7AA-F940-429B-947C-7BAE32A4F98C}" type="sibTrans" cxnId="{23A58AB3-A1FB-4D21-88C9-A7BED7D27F86}">
      <dgm:prSet/>
      <dgm:spPr/>
      <dgm:t>
        <a:bodyPr/>
        <a:lstStyle/>
        <a:p>
          <a:endParaRPr lang="en-GB"/>
        </a:p>
      </dgm:t>
    </dgm:pt>
    <dgm:pt modelId="{56AE10BD-FCA5-42DA-A9CF-248C45561A46}">
      <dgm:prSet phldrT="[Text]"/>
      <dgm:spPr/>
      <dgm:t>
        <a:bodyPr/>
        <a:lstStyle/>
        <a:p>
          <a:r>
            <a:rPr lang="en-GB" dirty="0" smtClean="0"/>
            <a:t>ETHICS</a:t>
          </a:r>
          <a:endParaRPr lang="en-GB" dirty="0"/>
        </a:p>
      </dgm:t>
    </dgm:pt>
    <dgm:pt modelId="{4AEED7D1-1E7C-404B-B14E-A0E701AD96BB}" type="parTrans" cxnId="{1F1C3AEE-EDED-4566-8940-981FF7F59749}">
      <dgm:prSet/>
      <dgm:spPr/>
      <dgm:t>
        <a:bodyPr/>
        <a:lstStyle/>
        <a:p>
          <a:endParaRPr lang="en-GB"/>
        </a:p>
      </dgm:t>
    </dgm:pt>
    <dgm:pt modelId="{9C12E080-7C36-4DFE-8AAA-ECAB058294B4}" type="sibTrans" cxnId="{1F1C3AEE-EDED-4566-8940-981FF7F59749}">
      <dgm:prSet/>
      <dgm:spPr/>
      <dgm:t>
        <a:bodyPr/>
        <a:lstStyle/>
        <a:p>
          <a:endParaRPr lang="en-GB"/>
        </a:p>
      </dgm:t>
    </dgm:pt>
    <dgm:pt modelId="{9A64D97E-63AC-4CE2-9AF3-ADBC93856A82}">
      <dgm:prSet phldrT="[Text]"/>
      <dgm:spPr/>
      <dgm:t>
        <a:bodyPr/>
        <a:lstStyle/>
        <a:p>
          <a:r>
            <a:rPr lang="en-GB" dirty="0" smtClean="0"/>
            <a:t>CULTRAL CONSIDERATIONS</a:t>
          </a:r>
          <a:endParaRPr lang="en-GB" dirty="0"/>
        </a:p>
      </dgm:t>
    </dgm:pt>
    <dgm:pt modelId="{8A71D776-4F0E-460A-BE9D-1065C66C9118}" type="parTrans" cxnId="{A5651078-51BE-4509-A909-D01039ECCC6C}">
      <dgm:prSet/>
      <dgm:spPr/>
      <dgm:t>
        <a:bodyPr/>
        <a:lstStyle/>
        <a:p>
          <a:endParaRPr lang="en-GB"/>
        </a:p>
      </dgm:t>
    </dgm:pt>
    <dgm:pt modelId="{AE11C587-1051-45AA-A80E-7BC609C7C48E}" type="sibTrans" cxnId="{A5651078-51BE-4509-A909-D01039ECCC6C}">
      <dgm:prSet/>
      <dgm:spPr/>
      <dgm:t>
        <a:bodyPr/>
        <a:lstStyle/>
        <a:p>
          <a:endParaRPr lang="en-GB"/>
        </a:p>
      </dgm:t>
    </dgm:pt>
    <dgm:pt modelId="{A04309DA-9278-47BD-B17C-15F77237FA29}" type="pres">
      <dgm:prSet presAssocID="{613BBC5C-D876-498B-85F7-FEFF46431DCD}" presName="cycle" presStyleCnt="0">
        <dgm:presLayoutVars>
          <dgm:dir/>
          <dgm:resizeHandles val="exact"/>
        </dgm:presLayoutVars>
      </dgm:prSet>
      <dgm:spPr/>
      <dgm:t>
        <a:bodyPr/>
        <a:lstStyle/>
        <a:p>
          <a:endParaRPr lang="en-GB"/>
        </a:p>
      </dgm:t>
    </dgm:pt>
    <dgm:pt modelId="{91849618-151A-4269-BC53-C98F676AC3B9}" type="pres">
      <dgm:prSet presAssocID="{DFDE14F5-A80C-4C13-A601-8B8D760D2F7C}" presName="node" presStyleLbl="node1" presStyleIdx="0" presStyleCnt="5">
        <dgm:presLayoutVars>
          <dgm:bulletEnabled val="1"/>
        </dgm:presLayoutVars>
      </dgm:prSet>
      <dgm:spPr/>
      <dgm:t>
        <a:bodyPr/>
        <a:lstStyle/>
        <a:p>
          <a:endParaRPr lang="en-GB"/>
        </a:p>
      </dgm:t>
    </dgm:pt>
    <dgm:pt modelId="{B2A654FB-037C-482D-A0EA-2985DC3D3A00}" type="pres">
      <dgm:prSet presAssocID="{DFDE14F5-A80C-4C13-A601-8B8D760D2F7C}" presName="spNode" presStyleCnt="0"/>
      <dgm:spPr/>
    </dgm:pt>
    <dgm:pt modelId="{30194765-B55E-4DA8-AD7A-0120DE4E3D13}" type="pres">
      <dgm:prSet presAssocID="{16BDC6EC-01D6-4C96-9611-8C1D8FCC270D}" presName="sibTrans" presStyleLbl="sibTrans1D1" presStyleIdx="0" presStyleCnt="5"/>
      <dgm:spPr/>
      <dgm:t>
        <a:bodyPr/>
        <a:lstStyle/>
        <a:p>
          <a:endParaRPr lang="en-GB"/>
        </a:p>
      </dgm:t>
    </dgm:pt>
    <dgm:pt modelId="{AE92208C-9E9C-4FE4-B53D-95101DF63B1A}" type="pres">
      <dgm:prSet presAssocID="{D312C864-E1E8-4DC9-9036-122AA7F7A8D2}" presName="node" presStyleLbl="node1" presStyleIdx="1" presStyleCnt="5">
        <dgm:presLayoutVars>
          <dgm:bulletEnabled val="1"/>
        </dgm:presLayoutVars>
      </dgm:prSet>
      <dgm:spPr/>
      <dgm:t>
        <a:bodyPr/>
        <a:lstStyle/>
        <a:p>
          <a:endParaRPr lang="en-GB"/>
        </a:p>
      </dgm:t>
    </dgm:pt>
    <dgm:pt modelId="{9915593B-5701-4514-8408-A64C7131998B}" type="pres">
      <dgm:prSet presAssocID="{D312C864-E1E8-4DC9-9036-122AA7F7A8D2}" presName="spNode" presStyleCnt="0"/>
      <dgm:spPr/>
    </dgm:pt>
    <dgm:pt modelId="{19D74520-A475-4B03-AB30-DC4A922CAAF2}" type="pres">
      <dgm:prSet presAssocID="{EACCC028-7F98-464B-8ACA-FED3C64EE7D9}" presName="sibTrans" presStyleLbl="sibTrans1D1" presStyleIdx="1" presStyleCnt="5"/>
      <dgm:spPr/>
      <dgm:t>
        <a:bodyPr/>
        <a:lstStyle/>
        <a:p>
          <a:endParaRPr lang="en-GB"/>
        </a:p>
      </dgm:t>
    </dgm:pt>
    <dgm:pt modelId="{AAFBAA93-FF44-4DDB-B8E5-588D2B1F9E44}" type="pres">
      <dgm:prSet presAssocID="{2E8CAFD9-A6ED-47B2-86BA-DC4EC76B8E95}" presName="node" presStyleLbl="node1" presStyleIdx="2" presStyleCnt="5">
        <dgm:presLayoutVars>
          <dgm:bulletEnabled val="1"/>
        </dgm:presLayoutVars>
      </dgm:prSet>
      <dgm:spPr/>
      <dgm:t>
        <a:bodyPr/>
        <a:lstStyle/>
        <a:p>
          <a:endParaRPr lang="en-GB"/>
        </a:p>
      </dgm:t>
    </dgm:pt>
    <dgm:pt modelId="{DE92196E-A5B2-4B45-84D1-92189736E810}" type="pres">
      <dgm:prSet presAssocID="{2E8CAFD9-A6ED-47B2-86BA-DC4EC76B8E95}" presName="spNode" presStyleCnt="0"/>
      <dgm:spPr/>
    </dgm:pt>
    <dgm:pt modelId="{FC11F05D-97FB-495D-A727-D8DEDFE5EE31}" type="pres">
      <dgm:prSet presAssocID="{6646E7AA-F940-429B-947C-7BAE32A4F98C}" presName="sibTrans" presStyleLbl="sibTrans1D1" presStyleIdx="2" presStyleCnt="5"/>
      <dgm:spPr/>
      <dgm:t>
        <a:bodyPr/>
        <a:lstStyle/>
        <a:p>
          <a:endParaRPr lang="en-GB"/>
        </a:p>
      </dgm:t>
    </dgm:pt>
    <dgm:pt modelId="{4277F38D-7D8C-4ABC-A655-31102C9664A1}" type="pres">
      <dgm:prSet presAssocID="{56AE10BD-FCA5-42DA-A9CF-248C45561A46}" presName="node" presStyleLbl="node1" presStyleIdx="3" presStyleCnt="5">
        <dgm:presLayoutVars>
          <dgm:bulletEnabled val="1"/>
        </dgm:presLayoutVars>
      </dgm:prSet>
      <dgm:spPr/>
      <dgm:t>
        <a:bodyPr/>
        <a:lstStyle/>
        <a:p>
          <a:endParaRPr lang="en-GB"/>
        </a:p>
      </dgm:t>
    </dgm:pt>
    <dgm:pt modelId="{DA6446EC-6432-44EA-A9B7-66276B2D360E}" type="pres">
      <dgm:prSet presAssocID="{56AE10BD-FCA5-42DA-A9CF-248C45561A46}" presName="spNode" presStyleCnt="0"/>
      <dgm:spPr/>
    </dgm:pt>
    <dgm:pt modelId="{6D5515D7-BB0E-4FCB-8941-93A031E49000}" type="pres">
      <dgm:prSet presAssocID="{9C12E080-7C36-4DFE-8AAA-ECAB058294B4}" presName="sibTrans" presStyleLbl="sibTrans1D1" presStyleIdx="3" presStyleCnt="5"/>
      <dgm:spPr/>
      <dgm:t>
        <a:bodyPr/>
        <a:lstStyle/>
        <a:p>
          <a:endParaRPr lang="en-GB"/>
        </a:p>
      </dgm:t>
    </dgm:pt>
    <dgm:pt modelId="{A3046071-4DF5-4650-A8C0-4752AF77CAF8}" type="pres">
      <dgm:prSet presAssocID="{9A64D97E-63AC-4CE2-9AF3-ADBC93856A82}" presName="node" presStyleLbl="node1" presStyleIdx="4" presStyleCnt="5">
        <dgm:presLayoutVars>
          <dgm:bulletEnabled val="1"/>
        </dgm:presLayoutVars>
      </dgm:prSet>
      <dgm:spPr/>
      <dgm:t>
        <a:bodyPr/>
        <a:lstStyle/>
        <a:p>
          <a:endParaRPr lang="en-GB"/>
        </a:p>
      </dgm:t>
    </dgm:pt>
    <dgm:pt modelId="{FF1CA224-FF4A-4EB0-8F55-EDB9C7AAF11C}" type="pres">
      <dgm:prSet presAssocID="{9A64D97E-63AC-4CE2-9AF3-ADBC93856A82}" presName="spNode" presStyleCnt="0"/>
      <dgm:spPr/>
    </dgm:pt>
    <dgm:pt modelId="{AA70395D-024F-496C-BB83-393D2AE95363}" type="pres">
      <dgm:prSet presAssocID="{AE11C587-1051-45AA-A80E-7BC609C7C48E}" presName="sibTrans" presStyleLbl="sibTrans1D1" presStyleIdx="4" presStyleCnt="5"/>
      <dgm:spPr/>
      <dgm:t>
        <a:bodyPr/>
        <a:lstStyle/>
        <a:p>
          <a:endParaRPr lang="en-GB"/>
        </a:p>
      </dgm:t>
    </dgm:pt>
  </dgm:ptLst>
  <dgm:cxnLst>
    <dgm:cxn modelId="{496A378D-DA5D-415F-BF9E-3FD5459ADF31}" type="presOf" srcId="{DFDE14F5-A80C-4C13-A601-8B8D760D2F7C}" destId="{91849618-151A-4269-BC53-C98F676AC3B9}" srcOrd="0" destOrd="0" presId="urn:microsoft.com/office/officeart/2005/8/layout/cycle5"/>
    <dgm:cxn modelId="{150015A8-09FD-4106-80E6-BF54D810F5CB}" type="presOf" srcId="{6646E7AA-F940-429B-947C-7BAE32A4F98C}" destId="{FC11F05D-97FB-495D-A727-D8DEDFE5EE31}" srcOrd="0" destOrd="0" presId="urn:microsoft.com/office/officeart/2005/8/layout/cycle5"/>
    <dgm:cxn modelId="{2543CF39-F21F-445B-99CF-F035C460963F}" type="presOf" srcId="{16BDC6EC-01D6-4C96-9611-8C1D8FCC270D}" destId="{30194765-B55E-4DA8-AD7A-0120DE4E3D13}" srcOrd="0" destOrd="0" presId="urn:microsoft.com/office/officeart/2005/8/layout/cycle5"/>
    <dgm:cxn modelId="{3BBAE261-CF2C-4082-8E4F-9C11FA67F03E}" type="presOf" srcId="{EACCC028-7F98-464B-8ACA-FED3C64EE7D9}" destId="{19D74520-A475-4B03-AB30-DC4A922CAAF2}" srcOrd="0" destOrd="0" presId="urn:microsoft.com/office/officeart/2005/8/layout/cycle5"/>
    <dgm:cxn modelId="{853FAF5A-27BA-428C-8B8F-567A58D13F59}" type="presOf" srcId="{9C12E080-7C36-4DFE-8AAA-ECAB058294B4}" destId="{6D5515D7-BB0E-4FCB-8941-93A031E49000}" srcOrd="0" destOrd="0" presId="urn:microsoft.com/office/officeart/2005/8/layout/cycle5"/>
    <dgm:cxn modelId="{25C53631-A949-40A8-B947-AAE90555D499}" type="presOf" srcId="{56AE10BD-FCA5-42DA-A9CF-248C45561A46}" destId="{4277F38D-7D8C-4ABC-A655-31102C9664A1}" srcOrd="0" destOrd="0" presId="urn:microsoft.com/office/officeart/2005/8/layout/cycle5"/>
    <dgm:cxn modelId="{D20BB94D-5300-49C8-A8EA-B86CDDE3F502}" type="presOf" srcId="{2E8CAFD9-A6ED-47B2-86BA-DC4EC76B8E95}" destId="{AAFBAA93-FF44-4DDB-B8E5-588D2B1F9E44}" srcOrd="0" destOrd="0" presId="urn:microsoft.com/office/officeart/2005/8/layout/cycle5"/>
    <dgm:cxn modelId="{C017C4AB-C272-4587-96A0-CA895EE48B66}" type="presOf" srcId="{AE11C587-1051-45AA-A80E-7BC609C7C48E}" destId="{AA70395D-024F-496C-BB83-393D2AE95363}" srcOrd="0" destOrd="0" presId="urn:microsoft.com/office/officeart/2005/8/layout/cycle5"/>
    <dgm:cxn modelId="{6BF3D7A3-4E6F-491E-8782-94965684A796}" type="presOf" srcId="{D312C864-E1E8-4DC9-9036-122AA7F7A8D2}" destId="{AE92208C-9E9C-4FE4-B53D-95101DF63B1A}" srcOrd="0" destOrd="0" presId="urn:microsoft.com/office/officeart/2005/8/layout/cycle5"/>
    <dgm:cxn modelId="{54E0EA36-4AA7-4E85-BE89-63DF38CE7563}" type="presOf" srcId="{613BBC5C-D876-498B-85F7-FEFF46431DCD}" destId="{A04309DA-9278-47BD-B17C-15F77237FA29}" srcOrd="0" destOrd="0" presId="urn:microsoft.com/office/officeart/2005/8/layout/cycle5"/>
    <dgm:cxn modelId="{23A58AB3-A1FB-4D21-88C9-A7BED7D27F86}" srcId="{613BBC5C-D876-498B-85F7-FEFF46431DCD}" destId="{2E8CAFD9-A6ED-47B2-86BA-DC4EC76B8E95}" srcOrd="2" destOrd="0" parTransId="{148F5045-0A12-49CB-A937-86897C493252}" sibTransId="{6646E7AA-F940-429B-947C-7BAE32A4F98C}"/>
    <dgm:cxn modelId="{AA3606C2-4DAB-4885-B06B-E27D38FF339F}" type="presOf" srcId="{9A64D97E-63AC-4CE2-9AF3-ADBC93856A82}" destId="{A3046071-4DF5-4650-A8C0-4752AF77CAF8}" srcOrd="0" destOrd="0" presId="urn:microsoft.com/office/officeart/2005/8/layout/cycle5"/>
    <dgm:cxn modelId="{1F1C3AEE-EDED-4566-8940-981FF7F59749}" srcId="{613BBC5C-D876-498B-85F7-FEFF46431DCD}" destId="{56AE10BD-FCA5-42DA-A9CF-248C45561A46}" srcOrd="3" destOrd="0" parTransId="{4AEED7D1-1E7C-404B-B14E-A0E701AD96BB}" sibTransId="{9C12E080-7C36-4DFE-8AAA-ECAB058294B4}"/>
    <dgm:cxn modelId="{A5651078-51BE-4509-A909-D01039ECCC6C}" srcId="{613BBC5C-D876-498B-85F7-FEFF46431DCD}" destId="{9A64D97E-63AC-4CE2-9AF3-ADBC93856A82}" srcOrd="4" destOrd="0" parTransId="{8A71D776-4F0E-460A-BE9D-1065C66C9118}" sibTransId="{AE11C587-1051-45AA-A80E-7BC609C7C48E}"/>
    <dgm:cxn modelId="{14AECE00-83B5-4F52-AF61-23887314EB95}" srcId="{613BBC5C-D876-498B-85F7-FEFF46431DCD}" destId="{D312C864-E1E8-4DC9-9036-122AA7F7A8D2}" srcOrd="1" destOrd="0" parTransId="{2B500A3D-15F2-451E-9F62-CEAA30142072}" sibTransId="{EACCC028-7F98-464B-8ACA-FED3C64EE7D9}"/>
    <dgm:cxn modelId="{BF7843C0-32F4-4155-B871-67DB20857221}" srcId="{613BBC5C-D876-498B-85F7-FEFF46431DCD}" destId="{DFDE14F5-A80C-4C13-A601-8B8D760D2F7C}" srcOrd="0" destOrd="0" parTransId="{777AD7EF-A7E1-4E2C-A47D-B1450776B67C}" sibTransId="{16BDC6EC-01D6-4C96-9611-8C1D8FCC270D}"/>
    <dgm:cxn modelId="{FA894504-1DA7-437E-B195-71049B0D20B8}" type="presParOf" srcId="{A04309DA-9278-47BD-B17C-15F77237FA29}" destId="{91849618-151A-4269-BC53-C98F676AC3B9}" srcOrd="0" destOrd="0" presId="urn:microsoft.com/office/officeart/2005/8/layout/cycle5"/>
    <dgm:cxn modelId="{75F697E6-FB0C-4552-A0A2-261A3044E489}" type="presParOf" srcId="{A04309DA-9278-47BD-B17C-15F77237FA29}" destId="{B2A654FB-037C-482D-A0EA-2985DC3D3A00}" srcOrd="1" destOrd="0" presId="urn:microsoft.com/office/officeart/2005/8/layout/cycle5"/>
    <dgm:cxn modelId="{59EFB1CE-E6D1-41D2-A24E-362A593459CA}" type="presParOf" srcId="{A04309DA-9278-47BD-B17C-15F77237FA29}" destId="{30194765-B55E-4DA8-AD7A-0120DE4E3D13}" srcOrd="2" destOrd="0" presId="urn:microsoft.com/office/officeart/2005/8/layout/cycle5"/>
    <dgm:cxn modelId="{2897C897-819F-45BA-A73D-41862FCA0A30}" type="presParOf" srcId="{A04309DA-9278-47BD-B17C-15F77237FA29}" destId="{AE92208C-9E9C-4FE4-B53D-95101DF63B1A}" srcOrd="3" destOrd="0" presId="urn:microsoft.com/office/officeart/2005/8/layout/cycle5"/>
    <dgm:cxn modelId="{3AFFB9AD-CA0F-45FA-8112-9FB13D7379DA}" type="presParOf" srcId="{A04309DA-9278-47BD-B17C-15F77237FA29}" destId="{9915593B-5701-4514-8408-A64C7131998B}" srcOrd="4" destOrd="0" presId="urn:microsoft.com/office/officeart/2005/8/layout/cycle5"/>
    <dgm:cxn modelId="{181B1FCA-38B9-4E33-93A5-DE04336063DA}" type="presParOf" srcId="{A04309DA-9278-47BD-B17C-15F77237FA29}" destId="{19D74520-A475-4B03-AB30-DC4A922CAAF2}" srcOrd="5" destOrd="0" presId="urn:microsoft.com/office/officeart/2005/8/layout/cycle5"/>
    <dgm:cxn modelId="{A18C8353-8224-4694-BC21-6C2E2CCF29C4}" type="presParOf" srcId="{A04309DA-9278-47BD-B17C-15F77237FA29}" destId="{AAFBAA93-FF44-4DDB-B8E5-588D2B1F9E44}" srcOrd="6" destOrd="0" presId="urn:microsoft.com/office/officeart/2005/8/layout/cycle5"/>
    <dgm:cxn modelId="{1B7C6BDF-643A-4818-91CE-B8A769909971}" type="presParOf" srcId="{A04309DA-9278-47BD-B17C-15F77237FA29}" destId="{DE92196E-A5B2-4B45-84D1-92189736E810}" srcOrd="7" destOrd="0" presId="urn:microsoft.com/office/officeart/2005/8/layout/cycle5"/>
    <dgm:cxn modelId="{A2895548-4A15-46E9-B760-08512D965512}" type="presParOf" srcId="{A04309DA-9278-47BD-B17C-15F77237FA29}" destId="{FC11F05D-97FB-495D-A727-D8DEDFE5EE31}" srcOrd="8" destOrd="0" presId="urn:microsoft.com/office/officeart/2005/8/layout/cycle5"/>
    <dgm:cxn modelId="{2F9B31E6-C022-457B-BC56-FEE0C00D5AC5}" type="presParOf" srcId="{A04309DA-9278-47BD-B17C-15F77237FA29}" destId="{4277F38D-7D8C-4ABC-A655-31102C9664A1}" srcOrd="9" destOrd="0" presId="urn:microsoft.com/office/officeart/2005/8/layout/cycle5"/>
    <dgm:cxn modelId="{DB4F9D76-C36D-4484-93C8-1E58ED82D545}" type="presParOf" srcId="{A04309DA-9278-47BD-B17C-15F77237FA29}" destId="{DA6446EC-6432-44EA-A9B7-66276B2D360E}" srcOrd="10" destOrd="0" presId="urn:microsoft.com/office/officeart/2005/8/layout/cycle5"/>
    <dgm:cxn modelId="{C7DA62FE-C1CC-41B1-8499-681931866DD1}" type="presParOf" srcId="{A04309DA-9278-47BD-B17C-15F77237FA29}" destId="{6D5515D7-BB0E-4FCB-8941-93A031E49000}" srcOrd="11" destOrd="0" presId="urn:microsoft.com/office/officeart/2005/8/layout/cycle5"/>
    <dgm:cxn modelId="{BF8D3AF6-81F2-4D2A-8C78-B9DA2537D5DB}" type="presParOf" srcId="{A04309DA-9278-47BD-B17C-15F77237FA29}" destId="{A3046071-4DF5-4650-A8C0-4752AF77CAF8}" srcOrd="12" destOrd="0" presId="urn:microsoft.com/office/officeart/2005/8/layout/cycle5"/>
    <dgm:cxn modelId="{A54072B8-8EE9-49ED-B9FC-13C623892096}" type="presParOf" srcId="{A04309DA-9278-47BD-B17C-15F77237FA29}" destId="{FF1CA224-FF4A-4EB0-8F55-EDB9C7AAF11C}" srcOrd="13" destOrd="0" presId="urn:microsoft.com/office/officeart/2005/8/layout/cycle5"/>
    <dgm:cxn modelId="{CD0B27F3-4585-40F4-B3AC-50C7F63E6CDB}" type="presParOf" srcId="{A04309DA-9278-47BD-B17C-15F77237FA29}" destId="{AA70395D-024F-496C-BB83-393D2AE95363}"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49618-151A-4269-BC53-C98F676AC3B9}">
      <dsp:nvSpPr>
        <dsp:cNvPr id="0" name=""/>
        <dsp:cNvSpPr/>
      </dsp:nvSpPr>
      <dsp:spPr>
        <a:xfrm>
          <a:off x="2380505" y="2370"/>
          <a:ext cx="1334988" cy="86774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METHODOLOGY</a:t>
          </a:r>
          <a:endParaRPr lang="en-GB" sz="1200" kern="1200" dirty="0"/>
        </a:p>
      </dsp:txBody>
      <dsp:txXfrm>
        <a:off x="2422865" y="44730"/>
        <a:ext cx="1250268" cy="783022"/>
      </dsp:txXfrm>
    </dsp:sp>
    <dsp:sp modelId="{30194765-B55E-4DA8-AD7A-0120DE4E3D13}">
      <dsp:nvSpPr>
        <dsp:cNvPr id="0" name=""/>
        <dsp:cNvSpPr/>
      </dsp:nvSpPr>
      <dsp:spPr>
        <a:xfrm>
          <a:off x="1315405" y="436241"/>
          <a:ext cx="3465188" cy="3465188"/>
        </a:xfrm>
        <a:custGeom>
          <a:avLst/>
          <a:gdLst/>
          <a:ahLst/>
          <a:cxnLst/>
          <a:rect l="0" t="0" r="0" b="0"/>
          <a:pathLst>
            <a:path>
              <a:moveTo>
                <a:pt x="2578672" y="220630"/>
              </a:moveTo>
              <a:arcTo wR="1732594" hR="1732594" stAng="17953853"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E92208C-9E9C-4FE4-B53D-95101DF63B1A}">
      <dsp:nvSpPr>
        <dsp:cNvPr id="0" name=""/>
        <dsp:cNvSpPr/>
      </dsp:nvSpPr>
      <dsp:spPr>
        <a:xfrm>
          <a:off x="4028301" y="1199563"/>
          <a:ext cx="1334988" cy="86774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ALTERNATIVE EXPLANATIONS</a:t>
          </a:r>
          <a:endParaRPr lang="en-GB" sz="1200" kern="1200" dirty="0"/>
        </a:p>
      </dsp:txBody>
      <dsp:txXfrm>
        <a:off x="4070661" y="1241923"/>
        <a:ext cx="1250268" cy="783022"/>
      </dsp:txXfrm>
    </dsp:sp>
    <dsp:sp modelId="{19D74520-A475-4B03-AB30-DC4A922CAAF2}">
      <dsp:nvSpPr>
        <dsp:cNvPr id="0" name=""/>
        <dsp:cNvSpPr/>
      </dsp:nvSpPr>
      <dsp:spPr>
        <a:xfrm>
          <a:off x="1315405" y="436241"/>
          <a:ext cx="3465188" cy="3465188"/>
        </a:xfrm>
        <a:custGeom>
          <a:avLst/>
          <a:gdLst/>
          <a:ahLst/>
          <a:cxnLst/>
          <a:rect l="0" t="0" r="0" b="0"/>
          <a:pathLst>
            <a:path>
              <a:moveTo>
                <a:pt x="3461025" y="1852639"/>
              </a:moveTo>
              <a:arcTo wR="1732594" hR="1732594" stAng="21838381"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AFBAA93-FF44-4DDB-B8E5-588D2B1F9E44}">
      <dsp:nvSpPr>
        <dsp:cNvPr id="0" name=""/>
        <dsp:cNvSpPr/>
      </dsp:nvSpPr>
      <dsp:spPr>
        <a:xfrm>
          <a:off x="3398899" y="3136663"/>
          <a:ext cx="1334988" cy="86774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GENDER CONSIDERATIONS</a:t>
          </a:r>
          <a:endParaRPr lang="en-GB" sz="1200" kern="1200" dirty="0"/>
        </a:p>
      </dsp:txBody>
      <dsp:txXfrm>
        <a:off x="3441259" y="3179023"/>
        <a:ext cx="1250268" cy="783022"/>
      </dsp:txXfrm>
    </dsp:sp>
    <dsp:sp modelId="{FC11F05D-97FB-495D-A727-D8DEDFE5EE31}">
      <dsp:nvSpPr>
        <dsp:cNvPr id="0" name=""/>
        <dsp:cNvSpPr/>
      </dsp:nvSpPr>
      <dsp:spPr>
        <a:xfrm>
          <a:off x="1315405" y="436241"/>
          <a:ext cx="3465188" cy="3465188"/>
        </a:xfrm>
        <a:custGeom>
          <a:avLst/>
          <a:gdLst/>
          <a:ahLst/>
          <a:cxnLst/>
          <a:rect l="0" t="0" r="0" b="0"/>
          <a:pathLst>
            <a:path>
              <a:moveTo>
                <a:pt x="1945042" y="3452114"/>
              </a:moveTo>
              <a:arcTo wR="1732594" hR="1732594" stAng="4977406" swAng="84518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4277F38D-7D8C-4ABC-A655-31102C9664A1}">
      <dsp:nvSpPr>
        <dsp:cNvPr id="0" name=""/>
        <dsp:cNvSpPr/>
      </dsp:nvSpPr>
      <dsp:spPr>
        <a:xfrm>
          <a:off x="1362112" y="3136663"/>
          <a:ext cx="1334988" cy="86774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ETHICS</a:t>
          </a:r>
          <a:endParaRPr lang="en-GB" sz="1200" kern="1200" dirty="0"/>
        </a:p>
      </dsp:txBody>
      <dsp:txXfrm>
        <a:off x="1404472" y="3179023"/>
        <a:ext cx="1250268" cy="783022"/>
      </dsp:txXfrm>
    </dsp:sp>
    <dsp:sp modelId="{6D5515D7-BB0E-4FCB-8941-93A031E49000}">
      <dsp:nvSpPr>
        <dsp:cNvPr id="0" name=""/>
        <dsp:cNvSpPr/>
      </dsp:nvSpPr>
      <dsp:spPr>
        <a:xfrm>
          <a:off x="1315405" y="436241"/>
          <a:ext cx="3465188" cy="3465188"/>
        </a:xfrm>
        <a:custGeom>
          <a:avLst/>
          <a:gdLst/>
          <a:ahLst/>
          <a:cxnLst/>
          <a:rect l="0" t="0" r="0" b="0"/>
          <a:pathLst>
            <a:path>
              <a:moveTo>
                <a:pt x="183747" y="2509097"/>
              </a:moveTo>
              <a:arcTo wR="1732594" hR="1732594" stAng="9202406"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3046071-4DF5-4650-A8C0-4752AF77CAF8}">
      <dsp:nvSpPr>
        <dsp:cNvPr id="0" name=""/>
        <dsp:cNvSpPr/>
      </dsp:nvSpPr>
      <dsp:spPr>
        <a:xfrm>
          <a:off x="732710" y="1199563"/>
          <a:ext cx="1334988" cy="86774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CULTRAL CONSIDERATIONS</a:t>
          </a:r>
          <a:endParaRPr lang="en-GB" sz="1200" kern="1200" dirty="0"/>
        </a:p>
      </dsp:txBody>
      <dsp:txXfrm>
        <a:off x="775070" y="1241923"/>
        <a:ext cx="1250268" cy="783022"/>
      </dsp:txXfrm>
    </dsp:sp>
    <dsp:sp modelId="{AA70395D-024F-496C-BB83-393D2AE95363}">
      <dsp:nvSpPr>
        <dsp:cNvPr id="0" name=""/>
        <dsp:cNvSpPr/>
      </dsp:nvSpPr>
      <dsp:spPr>
        <a:xfrm>
          <a:off x="1315405" y="436241"/>
          <a:ext cx="3465188" cy="3465188"/>
        </a:xfrm>
        <a:custGeom>
          <a:avLst/>
          <a:gdLst/>
          <a:ahLst/>
          <a:cxnLst/>
          <a:rect l="0" t="0" r="0" b="0"/>
          <a:pathLst>
            <a:path>
              <a:moveTo>
                <a:pt x="416846" y="605345"/>
              </a:moveTo>
              <a:arcTo wR="1732594" hR="1732594" stAng="13235271"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7F91BBC-5150-438C-8AB7-01405419EB50}" type="datetimeFigureOut">
              <a:rPr lang="en-GB" smtClean="0"/>
              <a:t>26/11/2018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1278438-60B6-4CE3-9A77-AC9EB14CB466}" type="slidenum">
              <a:rPr lang="en-GB" smtClean="0"/>
              <a:t>‹#›</a:t>
            </a:fld>
            <a:endParaRPr lang="en-GB"/>
          </a:p>
        </p:txBody>
      </p:sp>
    </p:spTree>
    <p:extLst>
      <p:ext uri="{BB962C8B-B14F-4D97-AF65-F5344CB8AC3E}">
        <p14:creationId xmlns:p14="http://schemas.microsoft.com/office/powerpoint/2010/main" val="1716967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1278438-60B6-4CE3-9A77-AC9EB14CB466}" type="slidenum">
              <a:rPr lang="en-GB" smtClean="0"/>
              <a:t>1</a:t>
            </a:fld>
            <a:endParaRPr lang="en-GB"/>
          </a:p>
        </p:txBody>
      </p:sp>
    </p:spTree>
    <p:extLst>
      <p:ext uri="{BB962C8B-B14F-4D97-AF65-F5344CB8AC3E}">
        <p14:creationId xmlns:p14="http://schemas.microsoft.com/office/powerpoint/2010/main" val="19474310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https://www.britannica.com/biography/Plato</a:t>
            </a:r>
            <a:endParaRPr lang="en-GB" dirty="0"/>
          </a:p>
        </p:txBody>
      </p:sp>
      <p:sp>
        <p:nvSpPr>
          <p:cNvPr id="4" name="Slide Number Placeholder 3"/>
          <p:cNvSpPr>
            <a:spLocks noGrp="1"/>
          </p:cNvSpPr>
          <p:nvPr>
            <p:ph type="sldNum" sz="quarter" idx="10"/>
          </p:nvPr>
        </p:nvSpPr>
        <p:spPr/>
        <p:txBody>
          <a:bodyPr/>
          <a:lstStyle/>
          <a:p>
            <a:fld id="{51278438-60B6-4CE3-9A77-AC9EB14CB466}" type="slidenum">
              <a:rPr lang="en-GB" smtClean="0"/>
              <a:t>4</a:t>
            </a:fld>
            <a:endParaRPr lang="en-GB"/>
          </a:p>
        </p:txBody>
      </p:sp>
    </p:spTree>
    <p:extLst>
      <p:ext uri="{BB962C8B-B14F-4D97-AF65-F5344CB8AC3E}">
        <p14:creationId xmlns:p14="http://schemas.microsoft.com/office/powerpoint/2010/main" val="2556988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Research what each of the </a:t>
            </a:r>
            <a:r>
              <a:rPr lang="en-GB" dirty="0" err="1" smtClean="0"/>
              <a:t>acrinyms</a:t>
            </a:r>
            <a:r>
              <a:rPr lang="en-GB" dirty="0" smtClean="0"/>
              <a:t> mean and cite where I got it from</a:t>
            </a:r>
            <a:endParaRPr lang="en-GB" dirty="0"/>
          </a:p>
        </p:txBody>
      </p:sp>
      <p:sp>
        <p:nvSpPr>
          <p:cNvPr id="4" name="Slide Number Placeholder 3"/>
          <p:cNvSpPr>
            <a:spLocks noGrp="1"/>
          </p:cNvSpPr>
          <p:nvPr>
            <p:ph type="sldNum" sz="quarter" idx="10"/>
          </p:nvPr>
        </p:nvSpPr>
        <p:spPr/>
        <p:txBody>
          <a:bodyPr/>
          <a:lstStyle/>
          <a:p>
            <a:fld id="{51278438-60B6-4CE3-9A77-AC9EB14CB466}" type="slidenum">
              <a:rPr lang="en-GB" smtClean="0"/>
              <a:t>5</a:t>
            </a:fld>
            <a:endParaRPr lang="en-GB"/>
          </a:p>
        </p:txBody>
      </p:sp>
    </p:spTree>
    <p:extLst>
      <p:ext uri="{BB962C8B-B14F-4D97-AF65-F5344CB8AC3E}">
        <p14:creationId xmlns:p14="http://schemas.microsoft.com/office/powerpoint/2010/main" val="2375590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Those who answered a and c did not critically think about the statement.</a:t>
            </a:r>
            <a:endParaRPr lang="en-GB" dirty="0"/>
          </a:p>
        </p:txBody>
      </p:sp>
      <p:sp>
        <p:nvSpPr>
          <p:cNvPr id="4" name="Slide Number Placeholder 3"/>
          <p:cNvSpPr>
            <a:spLocks noGrp="1"/>
          </p:cNvSpPr>
          <p:nvPr>
            <p:ph type="sldNum" sz="quarter" idx="10"/>
          </p:nvPr>
        </p:nvSpPr>
        <p:spPr/>
        <p:txBody>
          <a:bodyPr/>
          <a:lstStyle/>
          <a:p>
            <a:fld id="{51278438-60B6-4CE3-9A77-AC9EB14CB466}" type="slidenum">
              <a:rPr lang="en-GB" smtClean="0"/>
              <a:t>7</a:t>
            </a:fld>
            <a:endParaRPr lang="en-GB"/>
          </a:p>
        </p:txBody>
      </p:sp>
    </p:spTree>
    <p:extLst>
      <p:ext uri="{BB962C8B-B14F-4D97-AF65-F5344CB8AC3E}">
        <p14:creationId xmlns:p14="http://schemas.microsoft.com/office/powerpoint/2010/main" val="4344828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Update script</a:t>
            </a:r>
            <a:endParaRPr lang="en-GB" dirty="0"/>
          </a:p>
        </p:txBody>
      </p:sp>
      <p:sp>
        <p:nvSpPr>
          <p:cNvPr id="4" name="Slide Number Placeholder 3"/>
          <p:cNvSpPr>
            <a:spLocks noGrp="1"/>
          </p:cNvSpPr>
          <p:nvPr>
            <p:ph type="sldNum" sz="quarter" idx="10"/>
          </p:nvPr>
        </p:nvSpPr>
        <p:spPr/>
        <p:txBody>
          <a:bodyPr/>
          <a:lstStyle/>
          <a:p>
            <a:fld id="{51278438-60B6-4CE3-9A77-AC9EB14CB466}" type="slidenum">
              <a:rPr lang="en-GB" smtClean="0"/>
              <a:t>8</a:t>
            </a:fld>
            <a:endParaRPr lang="en-GB"/>
          </a:p>
        </p:txBody>
      </p:sp>
    </p:spTree>
    <p:extLst>
      <p:ext uri="{BB962C8B-B14F-4D97-AF65-F5344CB8AC3E}">
        <p14:creationId xmlns:p14="http://schemas.microsoft.com/office/powerpoint/2010/main" val="9194295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44F2AE9-42CA-4B1E-BD43-C9BB8FC3EFB2}" type="datetime1">
              <a:rPr lang="en-GB" smtClean="0"/>
              <a:t>26/11/2018</a:t>
            </a:fld>
            <a:endParaRPr lang="en-GB"/>
          </a:p>
        </p:txBody>
      </p:sp>
      <p:sp>
        <p:nvSpPr>
          <p:cNvPr id="5" name="Footer Placeholder 4"/>
          <p:cNvSpPr>
            <a:spLocks noGrp="1"/>
          </p:cNvSpPr>
          <p:nvPr>
            <p:ph type="ftr" sz="quarter" idx="11"/>
          </p:nvPr>
        </p:nvSpPr>
        <p:spPr/>
        <p:txBody>
          <a:bodyPr/>
          <a:lstStyle/>
          <a:p>
            <a:r>
              <a:rPr lang="en-GB" smtClean="0"/>
              <a:t>Nicola Daniels 1809339</a:t>
            </a:r>
            <a:endParaRPr lang="en-GB"/>
          </a:p>
        </p:txBody>
      </p:sp>
      <p:sp>
        <p:nvSpPr>
          <p:cNvPr id="6" name="Slide Number Placeholder 5"/>
          <p:cNvSpPr>
            <a:spLocks noGrp="1"/>
          </p:cNvSpPr>
          <p:nvPr>
            <p:ph type="sldNum" sz="quarter" idx="12"/>
          </p:nvPr>
        </p:nvSpPr>
        <p:spPr/>
        <p:txBody>
          <a:bodyPr/>
          <a:lstStyle/>
          <a:p>
            <a:fld id="{42027541-908D-4161-BB19-EA5A69FD8721}" type="slidenum">
              <a:rPr lang="en-GB" smtClean="0"/>
              <a:t>‹#›</a:t>
            </a:fld>
            <a:endParaRPr lang="en-GB"/>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EB6F622-78A1-484A-8F3B-02A4437CFDE4}" type="datetime1">
              <a:rPr lang="en-GB" smtClean="0"/>
              <a:t>26/11/2018</a:t>
            </a:fld>
            <a:endParaRPr lang="en-GB"/>
          </a:p>
        </p:txBody>
      </p:sp>
      <p:sp>
        <p:nvSpPr>
          <p:cNvPr id="5" name="Footer Placeholder 4"/>
          <p:cNvSpPr>
            <a:spLocks noGrp="1"/>
          </p:cNvSpPr>
          <p:nvPr>
            <p:ph type="ftr" sz="quarter" idx="11"/>
          </p:nvPr>
        </p:nvSpPr>
        <p:spPr/>
        <p:txBody>
          <a:bodyPr/>
          <a:lstStyle/>
          <a:p>
            <a:r>
              <a:rPr lang="en-GB" smtClean="0"/>
              <a:t>Nicola Daniels 1809339</a:t>
            </a:r>
            <a:endParaRPr lang="en-GB"/>
          </a:p>
        </p:txBody>
      </p:sp>
      <p:sp>
        <p:nvSpPr>
          <p:cNvPr id="6" name="Slide Number Placeholder 5"/>
          <p:cNvSpPr>
            <a:spLocks noGrp="1"/>
          </p:cNvSpPr>
          <p:nvPr>
            <p:ph type="sldNum" sz="quarter" idx="12"/>
          </p:nvPr>
        </p:nvSpPr>
        <p:spPr/>
        <p:txBody>
          <a:bodyPr/>
          <a:lstStyle/>
          <a:p>
            <a:fld id="{42027541-908D-4161-BB19-EA5A69FD8721}"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C64FBA0-6BB0-4FB7-9134-77B3F71DBAE6}" type="datetime1">
              <a:rPr lang="en-GB" smtClean="0"/>
              <a:t>26/11/2018</a:t>
            </a:fld>
            <a:endParaRPr lang="en-GB"/>
          </a:p>
        </p:txBody>
      </p:sp>
      <p:sp>
        <p:nvSpPr>
          <p:cNvPr id="5" name="Footer Placeholder 4"/>
          <p:cNvSpPr>
            <a:spLocks noGrp="1"/>
          </p:cNvSpPr>
          <p:nvPr>
            <p:ph type="ftr" sz="quarter" idx="11"/>
          </p:nvPr>
        </p:nvSpPr>
        <p:spPr/>
        <p:txBody>
          <a:bodyPr/>
          <a:lstStyle/>
          <a:p>
            <a:r>
              <a:rPr lang="en-GB" smtClean="0"/>
              <a:t>Nicola Daniels 1809339</a:t>
            </a:r>
            <a:endParaRPr lang="en-GB"/>
          </a:p>
        </p:txBody>
      </p:sp>
      <p:sp>
        <p:nvSpPr>
          <p:cNvPr id="6" name="Slide Number Placeholder 5"/>
          <p:cNvSpPr>
            <a:spLocks noGrp="1"/>
          </p:cNvSpPr>
          <p:nvPr>
            <p:ph type="sldNum" sz="quarter" idx="12"/>
          </p:nvPr>
        </p:nvSpPr>
        <p:spPr/>
        <p:txBody>
          <a:bodyPr/>
          <a:lstStyle/>
          <a:p>
            <a:fld id="{42027541-908D-4161-BB19-EA5A69FD8721}"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D00968D-D8F2-4EFE-B78A-D4FF2C798FD7}" type="datetime1">
              <a:rPr lang="en-GB" smtClean="0"/>
              <a:t>26/11/2018</a:t>
            </a:fld>
            <a:endParaRPr lang="en-GB"/>
          </a:p>
        </p:txBody>
      </p:sp>
      <p:sp>
        <p:nvSpPr>
          <p:cNvPr id="6" name="Footer Placeholder 5"/>
          <p:cNvSpPr>
            <a:spLocks noGrp="1"/>
          </p:cNvSpPr>
          <p:nvPr>
            <p:ph type="ftr" sz="quarter" idx="11"/>
          </p:nvPr>
        </p:nvSpPr>
        <p:spPr/>
        <p:txBody>
          <a:bodyPr/>
          <a:lstStyle/>
          <a:p>
            <a:r>
              <a:rPr lang="en-GB" smtClean="0"/>
              <a:t>Nicola Daniels 1809339</a:t>
            </a:r>
            <a:endParaRPr lang="en-GB"/>
          </a:p>
        </p:txBody>
      </p:sp>
      <p:sp>
        <p:nvSpPr>
          <p:cNvPr id="7" name="Slide Number Placeholder 6"/>
          <p:cNvSpPr>
            <a:spLocks noGrp="1"/>
          </p:cNvSpPr>
          <p:nvPr>
            <p:ph type="sldNum" sz="quarter" idx="12"/>
          </p:nvPr>
        </p:nvSpPr>
        <p:spPr/>
        <p:txBody>
          <a:bodyPr/>
          <a:lstStyle/>
          <a:p>
            <a:fld id="{42027541-908D-4161-BB19-EA5A69FD8721}"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en-US" smtClean="0"/>
              <a:t>Click to edit Master text styles</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0F1DFEA-E182-45BC-9FC9-E61B0997D6D3}" type="datetime1">
              <a:rPr lang="en-GB" smtClean="0"/>
              <a:t>26/11/2018</a:t>
            </a:fld>
            <a:endParaRPr lang="en-GB"/>
          </a:p>
        </p:txBody>
      </p:sp>
      <p:sp>
        <p:nvSpPr>
          <p:cNvPr id="8" name="Footer Placeholder 7"/>
          <p:cNvSpPr>
            <a:spLocks noGrp="1"/>
          </p:cNvSpPr>
          <p:nvPr>
            <p:ph type="ftr" sz="quarter" idx="11"/>
          </p:nvPr>
        </p:nvSpPr>
        <p:spPr/>
        <p:txBody>
          <a:bodyPr/>
          <a:lstStyle/>
          <a:p>
            <a:r>
              <a:rPr lang="en-GB" smtClean="0"/>
              <a:t>Nicola Daniels 1809339</a:t>
            </a:r>
            <a:endParaRPr lang="en-GB"/>
          </a:p>
        </p:txBody>
      </p:sp>
      <p:sp>
        <p:nvSpPr>
          <p:cNvPr id="9" name="Slide Number Placeholder 8"/>
          <p:cNvSpPr>
            <a:spLocks noGrp="1"/>
          </p:cNvSpPr>
          <p:nvPr>
            <p:ph type="sldNum" sz="quarter" idx="12"/>
          </p:nvPr>
        </p:nvSpPr>
        <p:spPr/>
        <p:txBody>
          <a:bodyPr/>
          <a:lstStyle/>
          <a:p>
            <a:fld id="{42027541-908D-4161-BB19-EA5A69FD8721}" type="slidenum">
              <a:rPr lang="en-GB" smtClean="0"/>
              <a:t>‹#›</a:t>
            </a:fld>
            <a:endParaRPr lang="en-GB"/>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F8803F0-2E11-4812-949D-18CC0B7589C7}" type="datetime1">
              <a:rPr lang="en-GB" smtClean="0"/>
              <a:t>26/11/2018</a:t>
            </a:fld>
            <a:endParaRPr lang="en-GB"/>
          </a:p>
        </p:txBody>
      </p:sp>
      <p:sp>
        <p:nvSpPr>
          <p:cNvPr id="4" name="Footer Placeholder 3"/>
          <p:cNvSpPr>
            <a:spLocks noGrp="1"/>
          </p:cNvSpPr>
          <p:nvPr>
            <p:ph type="ftr" sz="quarter" idx="11"/>
          </p:nvPr>
        </p:nvSpPr>
        <p:spPr/>
        <p:txBody>
          <a:bodyPr/>
          <a:lstStyle/>
          <a:p>
            <a:r>
              <a:rPr lang="en-GB" smtClean="0"/>
              <a:t>Nicola Daniels 1809339</a:t>
            </a:r>
            <a:endParaRPr lang="en-GB"/>
          </a:p>
        </p:txBody>
      </p:sp>
      <p:sp>
        <p:nvSpPr>
          <p:cNvPr id="5" name="Slide Number Placeholder 4"/>
          <p:cNvSpPr>
            <a:spLocks noGrp="1"/>
          </p:cNvSpPr>
          <p:nvPr>
            <p:ph type="sldNum" sz="quarter" idx="12"/>
          </p:nvPr>
        </p:nvSpPr>
        <p:spPr/>
        <p:txBody>
          <a:bodyPr/>
          <a:lstStyle/>
          <a:p>
            <a:fld id="{42027541-908D-4161-BB19-EA5A69FD8721}"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AF11FB-026F-4C56-BF4F-77046F99D790}" type="datetime1">
              <a:rPr lang="en-GB" smtClean="0"/>
              <a:t>26/11/2018</a:t>
            </a:fld>
            <a:endParaRPr lang="en-GB"/>
          </a:p>
        </p:txBody>
      </p:sp>
      <p:sp>
        <p:nvSpPr>
          <p:cNvPr id="3" name="Footer Placeholder 2"/>
          <p:cNvSpPr>
            <a:spLocks noGrp="1"/>
          </p:cNvSpPr>
          <p:nvPr>
            <p:ph type="ftr" sz="quarter" idx="11"/>
          </p:nvPr>
        </p:nvSpPr>
        <p:spPr/>
        <p:txBody>
          <a:bodyPr/>
          <a:lstStyle/>
          <a:p>
            <a:r>
              <a:rPr lang="en-GB" smtClean="0"/>
              <a:t>Nicola Daniels 1809339</a:t>
            </a:r>
            <a:endParaRPr lang="en-GB"/>
          </a:p>
        </p:txBody>
      </p:sp>
      <p:sp>
        <p:nvSpPr>
          <p:cNvPr id="4" name="Slide Number Placeholder 3"/>
          <p:cNvSpPr>
            <a:spLocks noGrp="1"/>
          </p:cNvSpPr>
          <p:nvPr>
            <p:ph type="sldNum" sz="quarter" idx="12"/>
          </p:nvPr>
        </p:nvSpPr>
        <p:spPr/>
        <p:txBody>
          <a:bodyPr/>
          <a:lstStyle/>
          <a:p>
            <a:fld id="{42027541-908D-4161-BB19-EA5A69FD8721}"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A1E0AE9-FE8F-46E2-84CC-A5AAF5CD5151}" type="datetime1">
              <a:rPr lang="en-GB" smtClean="0"/>
              <a:t>26/11/2018</a:t>
            </a:fld>
            <a:endParaRPr lang="en-GB"/>
          </a:p>
        </p:txBody>
      </p:sp>
      <p:sp>
        <p:nvSpPr>
          <p:cNvPr id="6" name="Footer Placeholder 5"/>
          <p:cNvSpPr>
            <a:spLocks noGrp="1"/>
          </p:cNvSpPr>
          <p:nvPr>
            <p:ph type="ftr" sz="quarter" idx="11"/>
          </p:nvPr>
        </p:nvSpPr>
        <p:spPr/>
        <p:txBody>
          <a:bodyPr/>
          <a:lstStyle/>
          <a:p>
            <a:r>
              <a:rPr lang="en-GB" smtClean="0"/>
              <a:t>Nicola Daniels 1809339</a:t>
            </a:r>
            <a:endParaRPr lang="en-GB"/>
          </a:p>
        </p:txBody>
      </p:sp>
      <p:sp>
        <p:nvSpPr>
          <p:cNvPr id="7" name="Slide Number Placeholder 6"/>
          <p:cNvSpPr>
            <a:spLocks noGrp="1"/>
          </p:cNvSpPr>
          <p:nvPr>
            <p:ph type="sldNum" sz="quarter" idx="12"/>
          </p:nvPr>
        </p:nvSpPr>
        <p:spPr/>
        <p:txBody>
          <a:bodyPr/>
          <a:lstStyle/>
          <a:p>
            <a:fld id="{42027541-908D-4161-BB19-EA5A69FD8721}"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5739BA3-5BBE-4360-B721-D3EE20DA32F8}" type="datetime1">
              <a:rPr lang="en-GB" smtClean="0"/>
              <a:t>26/11/2018</a:t>
            </a:fld>
            <a:endParaRPr lang="en-GB"/>
          </a:p>
        </p:txBody>
      </p:sp>
      <p:sp>
        <p:nvSpPr>
          <p:cNvPr id="6" name="Footer Placeholder 5"/>
          <p:cNvSpPr>
            <a:spLocks noGrp="1"/>
          </p:cNvSpPr>
          <p:nvPr>
            <p:ph type="ftr" sz="quarter" idx="11"/>
          </p:nvPr>
        </p:nvSpPr>
        <p:spPr/>
        <p:txBody>
          <a:bodyPr/>
          <a:lstStyle/>
          <a:p>
            <a:r>
              <a:rPr lang="en-GB" smtClean="0"/>
              <a:t>Nicola Daniels 1809339</a:t>
            </a:r>
            <a:endParaRPr lang="en-GB"/>
          </a:p>
        </p:txBody>
      </p:sp>
      <p:sp>
        <p:nvSpPr>
          <p:cNvPr id="7" name="Slide Number Placeholder 6"/>
          <p:cNvSpPr>
            <a:spLocks noGrp="1"/>
          </p:cNvSpPr>
          <p:nvPr>
            <p:ph type="sldNum" sz="quarter" idx="12"/>
          </p:nvPr>
        </p:nvSpPr>
        <p:spPr/>
        <p:txBody>
          <a:bodyPr/>
          <a:lstStyle/>
          <a:p>
            <a:fld id="{42027541-908D-4161-BB19-EA5A69FD8721}" type="slidenum">
              <a:rPr lang="en-GB" smtClean="0"/>
              <a:t>‹#›</a:t>
            </a:fld>
            <a:endParaRPr lang="en-GB"/>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FD0E089-D8C8-4269-BBB8-902578F6F4BE}" type="datetime1">
              <a:rPr lang="en-GB" smtClean="0"/>
              <a:t>26/11/2018</a:t>
            </a:fld>
            <a:endParaRPr lang="en-GB"/>
          </a:p>
        </p:txBody>
      </p:sp>
      <p:sp>
        <p:nvSpPr>
          <p:cNvPr id="5" name="Footer Placeholder 4"/>
          <p:cNvSpPr>
            <a:spLocks noGrp="1"/>
          </p:cNvSpPr>
          <p:nvPr>
            <p:ph type="ftr" sz="quarter" idx="11"/>
          </p:nvPr>
        </p:nvSpPr>
        <p:spPr/>
        <p:txBody>
          <a:bodyPr/>
          <a:lstStyle/>
          <a:p>
            <a:r>
              <a:rPr lang="en-GB" smtClean="0"/>
              <a:t>Nicola Daniels 1809339</a:t>
            </a:r>
            <a:endParaRPr lang="en-GB"/>
          </a:p>
        </p:txBody>
      </p:sp>
      <p:sp>
        <p:nvSpPr>
          <p:cNvPr id="6" name="Slide Number Placeholder 5"/>
          <p:cNvSpPr>
            <a:spLocks noGrp="1"/>
          </p:cNvSpPr>
          <p:nvPr>
            <p:ph type="sldNum" sz="quarter" idx="12"/>
          </p:nvPr>
        </p:nvSpPr>
        <p:spPr/>
        <p:txBody>
          <a:bodyPr/>
          <a:lstStyle/>
          <a:p>
            <a:fld id="{42027541-908D-4161-BB19-EA5A69FD8721}"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en-US" smtClean="0"/>
              <a:t>Click to edit Master title style</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3C1BD71-CE5A-4E54-ADA7-9E0B0794D470}" type="datetime1">
              <a:rPr lang="en-GB" smtClean="0"/>
              <a:t>26/11/2018</a:t>
            </a:fld>
            <a:endParaRPr lang="en-GB"/>
          </a:p>
        </p:txBody>
      </p:sp>
      <p:sp>
        <p:nvSpPr>
          <p:cNvPr id="5" name="Footer Placeholder 4"/>
          <p:cNvSpPr>
            <a:spLocks noGrp="1"/>
          </p:cNvSpPr>
          <p:nvPr>
            <p:ph type="ftr" sz="quarter" idx="11"/>
          </p:nvPr>
        </p:nvSpPr>
        <p:spPr/>
        <p:txBody>
          <a:bodyPr/>
          <a:lstStyle/>
          <a:p>
            <a:r>
              <a:rPr lang="en-GB" smtClean="0"/>
              <a:t>Nicola Daniels 1809339</a:t>
            </a:r>
            <a:endParaRPr lang="en-GB"/>
          </a:p>
        </p:txBody>
      </p:sp>
      <p:sp>
        <p:nvSpPr>
          <p:cNvPr id="6" name="Slide Number Placeholder 5"/>
          <p:cNvSpPr>
            <a:spLocks noGrp="1"/>
          </p:cNvSpPr>
          <p:nvPr>
            <p:ph type="sldNum" sz="quarter" idx="12"/>
          </p:nvPr>
        </p:nvSpPr>
        <p:spPr/>
        <p:txBody>
          <a:bodyPr/>
          <a:lstStyle/>
          <a:p>
            <a:fld id="{42027541-908D-4161-BB19-EA5A69FD8721}" type="slidenum">
              <a:rPr lang="en-GB" smtClean="0"/>
              <a:t>‹#›</a:t>
            </a:fld>
            <a:endParaRPr lang="en-GB"/>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62DC836D-7E89-4767-A69B-B18EAED9B903}" type="datetime1">
              <a:rPr lang="en-GB" smtClean="0"/>
              <a:t>26/11/2018</a:t>
            </a:fld>
            <a:endParaRPr lang="en-GB"/>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r>
              <a:rPr lang="en-GB" smtClean="0"/>
              <a:t>Nicola Daniels 1809339</a:t>
            </a:r>
            <a:endParaRPr lang="en-GB"/>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42027541-908D-4161-BB19-EA5A69FD8721}"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iming>
    <p:tnLst>
      <p:par>
        <p:cTn id="1" dur="indefinite" restart="never" nodeType="tmRoot"/>
      </p:par>
    </p:tnLst>
  </p:timing>
  <p:hf hdr="0" dt="0"/>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09krCGboqzw&amp;t=19s" TargetMode="External"/><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265365" y="2348880"/>
            <a:ext cx="4572000" cy="720080"/>
          </a:xfrm>
        </p:spPr>
        <p:txBody>
          <a:bodyPr>
            <a:normAutofit/>
          </a:bodyPr>
          <a:lstStyle/>
          <a:p>
            <a:pPr algn="ctr"/>
            <a:r>
              <a:rPr lang="en-GB" sz="1600" dirty="0" smtClean="0">
                <a:solidFill>
                  <a:schemeClr val="tx1"/>
                </a:solidFill>
              </a:rPr>
              <a:t>This presentation will discuss the importance of critical thinking.</a:t>
            </a:r>
            <a:endParaRPr lang="en-GB" sz="1600" dirty="0">
              <a:solidFill>
                <a:schemeClr val="tx1"/>
              </a:solidFill>
            </a:endParaRPr>
          </a:p>
        </p:txBody>
      </p:sp>
      <p:sp>
        <p:nvSpPr>
          <p:cNvPr id="2" name="Title 1"/>
          <p:cNvSpPr>
            <a:spLocks noGrp="1"/>
          </p:cNvSpPr>
          <p:nvPr>
            <p:ph type="ctrTitle"/>
          </p:nvPr>
        </p:nvSpPr>
        <p:spPr>
          <a:xfrm>
            <a:off x="611560" y="476672"/>
            <a:ext cx="7772400" cy="1470025"/>
          </a:xfrm>
        </p:spPr>
        <p:txBody>
          <a:bodyPr>
            <a:normAutofit fontScale="90000"/>
          </a:bodyPr>
          <a:lstStyle/>
          <a:p>
            <a:pPr algn="ctr"/>
            <a:r>
              <a:rPr lang="en-GB" dirty="0" smtClean="0">
                <a:latin typeface="Aharoni" panose="02010803020104030203" pitchFamily="2" charset="-79"/>
                <a:cs typeface="Aharoni" panose="02010803020104030203" pitchFamily="2" charset="-79"/>
              </a:rPr>
              <a:t>What is critical thinking?</a:t>
            </a:r>
            <a:endParaRPr lang="en-GB" dirty="0">
              <a:latin typeface="Aharoni" panose="02010803020104030203" pitchFamily="2" charset="-79"/>
              <a:cs typeface="Aharoni" panose="02010803020104030203" pitchFamily="2" charset="-79"/>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67744" y="3212976"/>
            <a:ext cx="4572000" cy="3048000"/>
          </a:xfrm>
          <a:prstGeom prst="rect">
            <a:avLst/>
          </a:prstGeom>
        </p:spPr>
      </p:pic>
      <p:sp>
        <p:nvSpPr>
          <p:cNvPr id="8" name="Footer Placeholder 7"/>
          <p:cNvSpPr>
            <a:spLocks noGrp="1"/>
          </p:cNvSpPr>
          <p:nvPr>
            <p:ph type="ftr" sz="quarter" idx="11"/>
          </p:nvPr>
        </p:nvSpPr>
        <p:spPr/>
        <p:txBody>
          <a:bodyPr/>
          <a:lstStyle/>
          <a:p>
            <a:r>
              <a:rPr lang="en-GB" dirty="0" smtClean="0"/>
              <a:t>Nicola Daniels 1809339</a:t>
            </a:r>
            <a:endParaRPr lang="en-GB" dirty="0"/>
          </a:p>
        </p:txBody>
      </p:sp>
      <p:sp>
        <p:nvSpPr>
          <p:cNvPr id="9" name="Slide Number Placeholder 8"/>
          <p:cNvSpPr>
            <a:spLocks noGrp="1"/>
          </p:cNvSpPr>
          <p:nvPr>
            <p:ph type="sldNum" sz="quarter" idx="12"/>
          </p:nvPr>
        </p:nvSpPr>
        <p:spPr/>
        <p:txBody>
          <a:bodyPr/>
          <a:lstStyle/>
          <a:p>
            <a:fld id="{42027541-908D-4161-BB19-EA5A69FD8721}" type="slidenum">
              <a:rPr lang="en-GB" smtClean="0"/>
              <a:t>1</a:t>
            </a:fld>
            <a:endParaRPr lang="en-GB" dirty="0"/>
          </a:p>
        </p:txBody>
      </p:sp>
    </p:spTree>
    <p:extLst>
      <p:ext uri="{BB962C8B-B14F-4D97-AF65-F5344CB8AC3E}">
        <p14:creationId xmlns:p14="http://schemas.microsoft.com/office/powerpoint/2010/main" val="21299149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GB" smtClean="0"/>
              <a:t>Nicola Daniels 1809339</a:t>
            </a:r>
            <a:endParaRPr lang="en-GB"/>
          </a:p>
        </p:txBody>
      </p:sp>
      <p:sp>
        <p:nvSpPr>
          <p:cNvPr id="3" name="Slide Number Placeholder 2"/>
          <p:cNvSpPr>
            <a:spLocks noGrp="1"/>
          </p:cNvSpPr>
          <p:nvPr>
            <p:ph type="sldNum" sz="quarter" idx="12"/>
          </p:nvPr>
        </p:nvSpPr>
        <p:spPr/>
        <p:txBody>
          <a:bodyPr/>
          <a:lstStyle/>
          <a:p>
            <a:fld id="{42027541-908D-4161-BB19-EA5A69FD8721}" type="slidenum">
              <a:rPr lang="en-GB" smtClean="0"/>
              <a:t>2</a:t>
            </a:fld>
            <a:endParaRPr lang="en-GB"/>
          </a:p>
        </p:txBody>
      </p:sp>
      <p:sp>
        <p:nvSpPr>
          <p:cNvPr id="4" name="TextBox 3"/>
          <p:cNvSpPr txBox="1"/>
          <p:nvPr/>
        </p:nvSpPr>
        <p:spPr>
          <a:xfrm>
            <a:off x="683568" y="551384"/>
            <a:ext cx="8280920" cy="2800767"/>
          </a:xfrm>
          <a:prstGeom prst="rect">
            <a:avLst/>
          </a:prstGeom>
          <a:noFill/>
        </p:spPr>
        <p:txBody>
          <a:bodyPr wrap="square" rtlCol="0">
            <a:spAutoFit/>
          </a:bodyPr>
          <a:lstStyle/>
          <a:p>
            <a:r>
              <a:rPr lang="en-GB" sz="2800" dirty="0" smtClean="0">
                <a:latin typeface="Britannic Bold" panose="020B0903060703020204" pitchFamily="34" charset="0"/>
              </a:rPr>
              <a:t>Critical thinking is a skill that all academic body’s require. Critical thinking requires someone to….</a:t>
            </a:r>
          </a:p>
          <a:p>
            <a:pPr marL="285750" indent="-285750">
              <a:buFont typeface="Arial" panose="020B0604020202020204" pitchFamily="34" charset="0"/>
              <a:buChar char="•"/>
            </a:pPr>
            <a:r>
              <a:rPr lang="en-GB" sz="2400" dirty="0" smtClean="0"/>
              <a:t>Evaluate arguments constructively</a:t>
            </a:r>
          </a:p>
          <a:p>
            <a:pPr marL="285750" indent="-285750">
              <a:buFont typeface="Arial" panose="020B0604020202020204" pitchFamily="34" charset="0"/>
              <a:buChar char="•"/>
            </a:pPr>
            <a:r>
              <a:rPr lang="en-GB" sz="2400" dirty="0" smtClean="0"/>
              <a:t>Identify the importance of ideas</a:t>
            </a:r>
          </a:p>
          <a:p>
            <a:pPr marL="285750" indent="-285750">
              <a:buFont typeface="Arial" panose="020B0604020202020204" pitchFamily="34" charset="0"/>
              <a:buChar char="•"/>
            </a:pPr>
            <a:r>
              <a:rPr lang="en-GB" sz="2400" dirty="0" smtClean="0"/>
              <a:t>Problem solving </a:t>
            </a:r>
          </a:p>
          <a:p>
            <a:pPr marL="285750" indent="-285750">
              <a:buFont typeface="Arial" panose="020B0604020202020204" pitchFamily="34" charset="0"/>
              <a:buChar char="•"/>
            </a:pPr>
            <a:r>
              <a:rPr lang="en-GB" sz="2400" dirty="0" smtClean="0"/>
              <a:t>Inspect the justification of ones beliefs and values</a:t>
            </a:r>
          </a:p>
          <a:p>
            <a:pPr marL="285750" indent="-285750">
              <a:buFont typeface="Arial" panose="020B0604020202020204" pitchFamily="34" charset="0"/>
              <a:buChar char="•"/>
            </a:pPr>
            <a:r>
              <a:rPr lang="en-GB" sz="2400" dirty="0" smtClean="0"/>
              <a:t>The process of thinking without own opinions and beliefs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3608" y="3573016"/>
            <a:ext cx="6840760" cy="2376264"/>
          </a:xfrm>
          <a:prstGeom prst="rect">
            <a:avLst/>
          </a:prstGeom>
        </p:spPr>
      </p:pic>
    </p:spTree>
    <p:extLst>
      <p:ext uri="{BB962C8B-B14F-4D97-AF65-F5344CB8AC3E}">
        <p14:creationId xmlns:p14="http://schemas.microsoft.com/office/powerpoint/2010/main" val="203506736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GB" smtClean="0"/>
              <a:t>Nicola Daniels 1809339</a:t>
            </a:r>
            <a:endParaRPr lang="en-GB"/>
          </a:p>
        </p:txBody>
      </p:sp>
      <p:sp>
        <p:nvSpPr>
          <p:cNvPr id="3" name="Slide Number Placeholder 2"/>
          <p:cNvSpPr>
            <a:spLocks noGrp="1"/>
          </p:cNvSpPr>
          <p:nvPr>
            <p:ph type="sldNum" sz="quarter" idx="12"/>
          </p:nvPr>
        </p:nvSpPr>
        <p:spPr/>
        <p:txBody>
          <a:bodyPr/>
          <a:lstStyle/>
          <a:p>
            <a:fld id="{42027541-908D-4161-BB19-EA5A69FD8721}" type="slidenum">
              <a:rPr lang="en-GB" smtClean="0"/>
              <a:t>3</a:t>
            </a:fld>
            <a:endParaRPr lang="en-GB"/>
          </a:p>
        </p:txBody>
      </p:sp>
      <p:sp>
        <p:nvSpPr>
          <p:cNvPr id="4" name="TextBox 3"/>
          <p:cNvSpPr txBox="1"/>
          <p:nvPr/>
        </p:nvSpPr>
        <p:spPr>
          <a:xfrm>
            <a:off x="1274734" y="305743"/>
            <a:ext cx="6840760" cy="461665"/>
          </a:xfrm>
          <a:prstGeom prst="rect">
            <a:avLst/>
          </a:prstGeom>
          <a:noFill/>
        </p:spPr>
        <p:txBody>
          <a:bodyPr wrap="square" rtlCol="0">
            <a:spAutoFit/>
          </a:bodyPr>
          <a:lstStyle/>
          <a:p>
            <a:r>
              <a:rPr lang="en-GB" sz="2400" dirty="0" smtClean="0"/>
              <a:t>What is critical THINKING continued….</a:t>
            </a:r>
            <a:endParaRPr lang="en-GB" sz="2400" dirty="0"/>
          </a:p>
        </p:txBody>
      </p:sp>
      <p:sp>
        <p:nvSpPr>
          <p:cNvPr id="5" name="TextBox 4"/>
          <p:cNvSpPr txBox="1"/>
          <p:nvPr/>
        </p:nvSpPr>
        <p:spPr>
          <a:xfrm>
            <a:off x="395536" y="767408"/>
            <a:ext cx="8208912" cy="1569660"/>
          </a:xfrm>
          <a:prstGeom prst="rect">
            <a:avLst/>
          </a:prstGeom>
          <a:noFill/>
        </p:spPr>
        <p:txBody>
          <a:bodyPr wrap="square" rtlCol="0">
            <a:spAutoFit/>
          </a:bodyPr>
          <a:lstStyle/>
          <a:p>
            <a:r>
              <a:rPr lang="en-GB" sz="1600" dirty="0" smtClean="0"/>
              <a:t>A person who has a good memory and has a good factual knowledge is not necessarily good at critical thinking. Critical thinking does not suggest that a person can critically argue someone else’s work, but requires exposure to bad reasoning.</a:t>
            </a:r>
          </a:p>
          <a:p>
            <a:r>
              <a:rPr lang="en-GB" sz="1600" dirty="0" smtClean="0"/>
              <a:t> in January 2016, the world economic forum issued a report around critical thinking and the importance of using it within academia and the work place. Critical thinking has been ranked in the top ten in 2015 -2020. </a:t>
            </a:r>
            <a:r>
              <a:rPr lang="en-GB" sz="1600" dirty="0"/>
              <a:t>(World Economic Forum, 2018)</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1015" y="2708920"/>
            <a:ext cx="8437953" cy="2664296"/>
          </a:xfrm>
          <a:prstGeom prst="rect">
            <a:avLst/>
          </a:prstGeom>
        </p:spPr>
      </p:pic>
      <p:sp>
        <p:nvSpPr>
          <p:cNvPr id="7" name="TextBox 6"/>
          <p:cNvSpPr txBox="1"/>
          <p:nvPr/>
        </p:nvSpPr>
        <p:spPr>
          <a:xfrm>
            <a:off x="1619672" y="5373216"/>
            <a:ext cx="5688632" cy="369332"/>
          </a:xfrm>
          <a:prstGeom prst="rect">
            <a:avLst/>
          </a:prstGeom>
          <a:noFill/>
        </p:spPr>
        <p:txBody>
          <a:bodyPr wrap="square" rtlCol="0">
            <a:spAutoFit/>
          </a:bodyPr>
          <a:lstStyle/>
          <a:p>
            <a:endParaRPr lang="en-GB" dirty="0"/>
          </a:p>
        </p:txBody>
      </p:sp>
      <p:sp>
        <p:nvSpPr>
          <p:cNvPr id="9" name="TextBox 8"/>
          <p:cNvSpPr txBox="1"/>
          <p:nvPr/>
        </p:nvSpPr>
        <p:spPr>
          <a:xfrm>
            <a:off x="1475656" y="5444790"/>
            <a:ext cx="5832648" cy="923330"/>
          </a:xfrm>
          <a:prstGeom prst="rect">
            <a:avLst/>
          </a:prstGeom>
          <a:noFill/>
        </p:spPr>
        <p:txBody>
          <a:bodyPr wrap="square" rtlCol="0">
            <a:spAutoFit/>
          </a:bodyPr>
          <a:lstStyle/>
          <a:p>
            <a:r>
              <a:rPr lang="en-GB" dirty="0">
                <a:hlinkClick r:id="rId3"/>
              </a:rPr>
              <a:t>https://</a:t>
            </a:r>
            <a:r>
              <a:rPr lang="en-GB" dirty="0" smtClean="0">
                <a:hlinkClick r:id="rId3"/>
              </a:rPr>
              <a:t>www.youtube.com/watch?v=09krCGboqzw&amp;t=19s</a:t>
            </a:r>
            <a:endParaRPr lang="en-GB" dirty="0" smtClean="0"/>
          </a:p>
          <a:p>
            <a:endParaRPr lang="en-GB" dirty="0"/>
          </a:p>
        </p:txBody>
      </p:sp>
    </p:spTree>
    <p:extLst>
      <p:ext uri="{BB962C8B-B14F-4D97-AF65-F5344CB8AC3E}">
        <p14:creationId xmlns:p14="http://schemas.microsoft.com/office/powerpoint/2010/main" val="40525090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GB" smtClean="0"/>
              <a:t>Nicola Daniels 1809339</a:t>
            </a:r>
            <a:endParaRPr lang="en-GB"/>
          </a:p>
        </p:txBody>
      </p:sp>
      <p:sp>
        <p:nvSpPr>
          <p:cNvPr id="3" name="Slide Number Placeholder 2"/>
          <p:cNvSpPr>
            <a:spLocks noGrp="1"/>
          </p:cNvSpPr>
          <p:nvPr>
            <p:ph type="sldNum" sz="quarter" idx="12"/>
          </p:nvPr>
        </p:nvSpPr>
        <p:spPr/>
        <p:txBody>
          <a:bodyPr/>
          <a:lstStyle/>
          <a:p>
            <a:fld id="{42027541-908D-4161-BB19-EA5A69FD8721}" type="slidenum">
              <a:rPr lang="en-GB" smtClean="0"/>
              <a:t>4</a:t>
            </a:fld>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0649"/>
            <a:ext cx="9144000" cy="2232248"/>
          </a:xfrm>
          <a:prstGeom prst="rect">
            <a:avLst/>
          </a:prstGeom>
        </p:spPr>
      </p:pic>
      <p:sp>
        <p:nvSpPr>
          <p:cNvPr id="5" name="TextBox 4"/>
          <p:cNvSpPr txBox="1"/>
          <p:nvPr/>
        </p:nvSpPr>
        <p:spPr>
          <a:xfrm>
            <a:off x="539552" y="2996952"/>
            <a:ext cx="8280920" cy="3046988"/>
          </a:xfrm>
          <a:prstGeom prst="rect">
            <a:avLst/>
          </a:prstGeom>
          <a:noFill/>
        </p:spPr>
        <p:txBody>
          <a:bodyPr wrap="square" rtlCol="0">
            <a:spAutoFit/>
          </a:bodyPr>
          <a:lstStyle/>
          <a:p>
            <a:r>
              <a:rPr lang="en-GB" sz="2400" dirty="0" smtClean="0"/>
              <a:t>Critical thinking was first documented by Plato a philosopher during the 5th century BCE.  he established that “ one cannot depend upon those in authority to have sound knowledge and insight” meaning even those with the most intellectual of minds can be confused and irrational upon a subject not in there genre. Plato named the idea of seeking evidence and analysing the most basic concepts as “Sacratic questioning”.</a:t>
            </a:r>
            <a:endParaRPr lang="en-GB" sz="2400" dirty="0"/>
          </a:p>
        </p:txBody>
      </p:sp>
    </p:spTree>
    <p:extLst>
      <p:ext uri="{BB962C8B-B14F-4D97-AF65-F5344CB8AC3E}">
        <p14:creationId xmlns:p14="http://schemas.microsoft.com/office/powerpoint/2010/main" val="193227128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GB" smtClean="0"/>
              <a:t>Nicola Daniels 1809339</a:t>
            </a:r>
            <a:endParaRPr lang="en-GB"/>
          </a:p>
        </p:txBody>
      </p:sp>
      <p:sp>
        <p:nvSpPr>
          <p:cNvPr id="3" name="Slide Number Placeholder 2"/>
          <p:cNvSpPr>
            <a:spLocks noGrp="1"/>
          </p:cNvSpPr>
          <p:nvPr>
            <p:ph type="sldNum" sz="quarter" idx="12"/>
          </p:nvPr>
        </p:nvSpPr>
        <p:spPr/>
        <p:txBody>
          <a:bodyPr/>
          <a:lstStyle/>
          <a:p>
            <a:fld id="{42027541-908D-4161-BB19-EA5A69FD8721}" type="slidenum">
              <a:rPr lang="en-GB" smtClean="0"/>
              <a:t>5</a:t>
            </a:fld>
            <a:endParaRPr lang="en-GB"/>
          </a:p>
        </p:txBody>
      </p:sp>
      <p:graphicFrame>
        <p:nvGraphicFramePr>
          <p:cNvPr id="5" name="Diagram 4"/>
          <p:cNvGraphicFramePr/>
          <p:nvPr>
            <p:extLst>
              <p:ext uri="{D42A27DB-BD31-4B8C-83A1-F6EECF244321}">
                <p14:modId xmlns:p14="http://schemas.microsoft.com/office/powerpoint/2010/main" val="1174719247"/>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3851920" y="3212976"/>
            <a:ext cx="1584176" cy="584775"/>
          </a:xfrm>
          <a:prstGeom prst="rect">
            <a:avLst/>
          </a:prstGeom>
          <a:noFill/>
        </p:spPr>
        <p:txBody>
          <a:bodyPr wrap="square" rtlCol="0">
            <a:spAutoFit/>
          </a:bodyPr>
          <a:lstStyle/>
          <a:p>
            <a:r>
              <a:rPr lang="en-GB" sz="3200" dirty="0" smtClean="0">
                <a:solidFill>
                  <a:schemeClr val="accent1">
                    <a:lumMod val="75000"/>
                  </a:schemeClr>
                </a:solidFill>
                <a:latin typeface="Bauhaus 93" panose="04030905020B02020C02" pitchFamily="82" charset="0"/>
              </a:rPr>
              <a:t>MAGEC</a:t>
            </a:r>
            <a:endParaRPr lang="en-GB" sz="3200" dirty="0">
              <a:solidFill>
                <a:schemeClr val="accent1">
                  <a:lumMod val="75000"/>
                </a:schemeClr>
              </a:solidFill>
              <a:latin typeface="Bauhaus 93" panose="04030905020B02020C02" pitchFamily="82" charset="0"/>
            </a:endParaRPr>
          </a:p>
        </p:txBody>
      </p:sp>
      <p:sp>
        <p:nvSpPr>
          <p:cNvPr id="7" name="TextBox 6"/>
          <p:cNvSpPr txBox="1"/>
          <p:nvPr/>
        </p:nvSpPr>
        <p:spPr>
          <a:xfrm>
            <a:off x="2267744" y="620688"/>
            <a:ext cx="4824536" cy="369332"/>
          </a:xfrm>
          <a:prstGeom prst="rect">
            <a:avLst/>
          </a:prstGeom>
          <a:noFill/>
        </p:spPr>
        <p:txBody>
          <a:bodyPr wrap="square" rtlCol="0">
            <a:spAutoFit/>
          </a:bodyPr>
          <a:lstStyle/>
          <a:p>
            <a:r>
              <a:rPr lang="en-GB" dirty="0" smtClean="0"/>
              <a:t>How we use critical thinking in psychology</a:t>
            </a:r>
            <a:endParaRPr lang="en-GB" dirty="0"/>
          </a:p>
        </p:txBody>
      </p:sp>
    </p:spTree>
    <p:extLst>
      <p:ext uri="{BB962C8B-B14F-4D97-AF65-F5344CB8AC3E}">
        <p14:creationId xmlns:p14="http://schemas.microsoft.com/office/powerpoint/2010/main" val="4274812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circle(in)">
                                      <p:cBhvr>
                                        <p:cTn id="7" dur="20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GB" smtClean="0"/>
              <a:t>Nicola Daniels 1809339</a:t>
            </a:r>
            <a:endParaRPr lang="en-GB"/>
          </a:p>
        </p:txBody>
      </p:sp>
      <p:sp>
        <p:nvSpPr>
          <p:cNvPr id="3" name="Slide Number Placeholder 2"/>
          <p:cNvSpPr>
            <a:spLocks noGrp="1"/>
          </p:cNvSpPr>
          <p:nvPr>
            <p:ph type="sldNum" sz="quarter" idx="12"/>
          </p:nvPr>
        </p:nvSpPr>
        <p:spPr/>
        <p:txBody>
          <a:bodyPr/>
          <a:lstStyle/>
          <a:p>
            <a:fld id="{42027541-908D-4161-BB19-EA5A69FD8721}" type="slidenum">
              <a:rPr lang="en-GB" smtClean="0"/>
              <a:t>6</a:t>
            </a:fld>
            <a:endParaRPr lang="en-GB"/>
          </a:p>
        </p:txBody>
      </p:sp>
      <p:sp>
        <p:nvSpPr>
          <p:cNvPr id="5" name="6-Point Star 4"/>
          <p:cNvSpPr/>
          <p:nvPr/>
        </p:nvSpPr>
        <p:spPr>
          <a:xfrm>
            <a:off x="1565145" y="764704"/>
            <a:ext cx="6840760" cy="5472608"/>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On your handout please take a minute to complete the question asked?</a:t>
            </a:r>
            <a:endParaRPr lang="en-GB" dirty="0"/>
          </a:p>
        </p:txBody>
      </p:sp>
    </p:spTree>
    <p:extLst>
      <p:ext uri="{BB962C8B-B14F-4D97-AF65-F5344CB8AC3E}">
        <p14:creationId xmlns:p14="http://schemas.microsoft.com/office/powerpoint/2010/main" val="371222132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GB" smtClean="0"/>
              <a:t>Nicola Daniels 1809339</a:t>
            </a:r>
            <a:endParaRPr lang="en-GB"/>
          </a:p>
        </p:txBody>
      </p:sp>
      <p:sp>
        <p:nvSpPr>
          <p:cNvPr id="3" name="Slide Number Placeholder 2"/>
          <p:cNvSpPr>
            <a:spLocks noGrp="1"/>
          </p:cNvSpPr>
          <p:nvPr>
            <p:ph type="sldNum" sz="quarter" idx="12"/>
          </p:nvPr>
        </p:nvSpPr>
        <p:spPr/>
        <p:txBody>
          <a:bodyPr/>
          <a:lstStyle/>
          <a:p>
            <a:fld id="{42027541-908D-4161-BB19-EA5A69FD8721}" type="slidenum">
              <a:rPr lang="en-GB" smtClean="0"/>
              <a:t>7</a:t>
            </a:fld>
            <a:endParaRPr lang="en-GB"/>
          </a:p>
        </p:txBody>
      </p:sp>
      <p:sp>
        <p:nvSpPr>
          <p:cNvPr id="4" name="TextBox 3"/>
          <p:cNvSpPr txBox="1"/>
          <p:nvPr/>
        </p:nvSpPr>
        <p:spPr>
          <a:xfrm>
            <a:off x="1115616" y="836712"/>
            <a:ext cx="7200800" cy="2308324"/>
          </a:xfrm>
          <a:prstGeom prst="rect">
            <a:avLst/>
          </a:prstGeom>
          <a:noFill/>
        </p:spPr>
        <p:txBody>
          <a:bodyPr wrap="square" rtlCol="0">
            <a:spAutoFit/>
          </a:bodyPr>
          <a:lstStyle/>
          <a:p>
            <a:r>
              <a:rPr lang="en-GB" dirty="0" smtClean="0"/>
              <a:t>If you answered:</a:t>
            </a:r>
          </a:p>
          <a:p>
            <a:r>
              <a:rPr lang="en-GB" dirty="0" smtClean="0"/>
              <a:t>A: There is  insufficient data to suggest whether this is true or false.</a:t>
            </a:r>
          </a:p>
          <a:p>
            <a:endParaRPr lang="en-GB" dirty="0" smtClean="0"/>
          </a:p>
          <a:p>
            <a:r>
              <a:rPr lang="en-GB" dirty="0" smtClean="0"/>
              <a:t>B: True  the statement did state that there was a correlation  between chewing gum and better recollection of memories.</a:t>
            </a:r>
          </a:p>
          <a:p>
            <a:endParaRPr lang="en-GB" dirty="0" smtClean="0"/>
          </a:p>
          <a:p>
            <a:r>
              <a:rPr lang="en-GB" dirty="0" smtClean="0"/>
              <a:t>C:Again insufficient data to suggest that this statement is true</a:t>
            </a: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4" y="3573016"/>
            <a:ext cx="2457450" cy="185737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19672" y="3573017"/>
            <a:ext cx="2520280" cy="1857374"/>
          </a:xfrm>
          <a:prstGeom prst="rect">
            <a:avLst/>
          </a:prstGeom>
        </p:spPr>
      </p:pic>
    </p:spTree>
    <p:extLst>
      <p:ext uri="{BB962C8B-B14F-4D97-AF65-F5344CB8AC3E}">
        <p14:creationId xmlns:p14="http://schemas.microsoft.com/office/powerpoint/2010/main" val="265832263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GB" smtClean="0"/>
              <a:t>Nicola Daniels 1809339</a:t>
            </a:r>
            <a:endParaRPr lang="en-GB"/>
          </a:p>
        </p:txBody>
      </p:sp>
      <p:sp>
        <p:nvSpPr>
          <p:cNvPr id="3" name="Slide Number Placeholder 2"/>
          <p:cNvSpPr>
            <a:spLocks noGrp="1"/>
          </p:cNvSpPr>
          <p:nvPr>
            <p:ph type="sldNum" sz="quarter" idx="12"/>
          </p:nvPr>
        </p:nvSpPr>
        <p:spPr/>
        <p:txBody>
          <a:bodyPr/>
          <a:lstStyle/>
          <a:p>
            <a:fld id="{42027541-908D-4161-BB19-EA5A69FD8721}" type="slidenum">
              <a:rPr lang="en-GB" smtClean="0"/>
              <a:t>8</a:t>
            </a:fld>
            <a:endParaRPr lang="en-GB"/>
          </a:p>
        </p:txBody>
      </p:sp>
      <p:sp>
        <p:nvSpPr>
          <p:cNvPr id="5" name="TextBox 4"/>
          <p:cNvSpPr txBox="1"/>
          <p:nvPr/>
        </p:nvSpPr>
        <p:spPr>
          <a:xfrm>
            <a:off x="1187624" y="2060848"/>
            <a:ext cx="7200800" cy="2862322"/>
          </a:xfrm>
          <a:prstGeom prst="rect">
            <a:avLst/>
          </a:prstGeom>
          <a:noFill/>
        </p:spPr>
        <p:txBody>
          <a:bodyPr wrap="square" rtlCol="0">
            <a:spAutoFit/>
          </a:bodyPr>
          <a:lstStyle/>
          <a:p>
            <a:r>
              <a:rPr lang="en-GB" dirty="0" smtClean="0"/>
              <a:t>Critical thinking  has been a important skill  for hundreds of years  as far back as Plato and his statement of Socratic thinking.</a:t>
            </a:r>
          </a:p>
          <a:p>
            <a:r>
              <a:rPr lang="en-GB" dirty="0" smtClean="0"/>
              <a:t>We use critical thinking every day whether that be academically or day to day life as we learnt in the task, if a statement is produced it is not necessarily true and biased opinions can in fact deter from the truth. just because someone said chewing gum will improve brain function does not mean it is true unless there is empirical evidence to suggest </a:t>
            </a:r>
            <a:r>
              <a:rPr lang="en-GB" dirty="0"/>
              <a:t>,</a:t>
            </a:r>
            <a:r>
              <a:rPr lang="en-GB" dirty="0" smtClean="0"/>
              <a:t> everything should be critically analysed to form judgement.</a:t>
            </a:r>
            <a:endParaRPr lang="en-GB" dirty="0"/>
          </a:p>
          <a:p>
            <a:endParaRPr lang="en-GB" dirty="0"/>
          </a:p>
        </p:txBody>
      </p:sp>
      <p:sp>
        <p:nvSpPr>
          <p:cNvPr id="6" name="TextBox 5"/>
          <p:cNvSpPr txBox="1"/>
          <p:nvPr/>
        </p:nvSpPr>
        <p:spPr>
          <a:xfrm>
            <a:off x="1907704" y="1268760"/>
            <a:ext cx="5616624" cy="369332"/>
          </a:xfrm>
          <a:prstGeom prst="rect">
            <a:avLst/>
          </a:prstGeom>
          <a:noFill/>
        </p:spPr>
        <p:txBody>
          <a:bodyPr wrap="square" rtlCol="0">
            <a:spAutoFit/>
          </a:bodyPr>
          <a:lstStyle/>
          <a:p>
            <a:pPr algn="ctr"/>
            <a:r>
              <a:rPr lang="en-GB" dirty="0" smtClean="0"/>
              <a:t>To simplify and too conclude</a:t>
            </a:r>
            <a:endParaRPr lang="en-GB" dirty="0"/>
          </a:p>
        </p:txBody>
      </p:sp>
    </p:spTree>
    <p:extLst>
      <p:ext uri="{BB962C8B-B14F-4D97-AF65-F5344CB8AC3E}">
        <p14:creationId xmlns:p14="http://schemas.microsoft.com/office/powerpoint/2010/main" val="377924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80">
                                          <p:stCondLst>
                                            <p:cond delay="0"/>
                                          </p:stCondLst>
                                        </p:cTn>
                                        <p:tgtEl>
                                          <p:spTgt spid="5">
                                            <p:txEl>
                                              <p:pRg st="0" end="0"/>
                                            </p:txEl>
                                          </p:spTgt>
                                        </p:tgtEl>
                                      </p:cBhvr>
                                    </p:animEffect>
                                    <p:anim calcmode="lin" valueType="num">
                                      <p:cBhvr>
                                        <p:cTn id="8" dur="1822" tmFilter="0,0; 0.14,0.36; 0.43,0.73; 0.71,0.91; 1.0,1.0">
                                          <p:stCondLst>
                                            <p:cond delay="0"/>
                                          </p:stCondLst>
                                        </p:cTn>
                                        <p:tgtEl>
                                          <p:spTgt spid="5">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xEl>
                                              <p:pRg st="0" end="0"/>
                                            </p:txEl>
                                          </p:spTgt>
                                        </p:tgtEl>
                                      </p:cBhvr>
                                      <p:to x="100000" y="60000"/>
                                    </p:animScale>
                                    <p:animScale>
                                      <p:cBhvr>
                                        <p:cTn id="14" dur="166" decel="50000">
                                          <p:stCondLst>
                                            <p:cond delay="676"/>
                                          </p:stCondLst>
                                        </p:cTn>
                                        <p:tgtEl>
                                          <p:spTgt spid="5">
                                            <p:txEl>
                                              <p:pRg st="0" end="0"/>
                                            </p:txEl>
                                          </p:spTgt>
                                        </p:tgtEl>
                                      </p:cBhvr>
                                      <p:to x="100000" y="100000"/>
                                    </p:animScale>
                                    <p:animScale>
                                      <p:cBhvr>
                                        <p:cTn id="15" dur="26">
                                          <p:stCondLst>
                                            <p:cond delay="1312"/>
                                          </p:stCondLst>
                                        </p:cTn>
                                        <p:tgtEl>
                                          <p:spTgt spid="5">
                                            <p:txEl>
                                              <p:pRg st="0" end="0"/>
                                            </p:txEl>
                                          </p:spTgt>
                                        </p:tgtEl>
                                      </p:cBhvr>
                                      <p:to x="100000" y="80000"/>
                                    </p:animScale>
                                    <p:animScale>
                                      <p:cBhvr>
                                        <p:cTn id="16" dur="166" decel="50000">
                                          <p:stCondLst>
                                            <p:cond delay="1338"/>
                                          </p:stCondLst>
                                        </p:cTn>
                                        <p:tgtEl>
                                          <p:spTgt spid="5">
                                            <p:txEl>
                                              <p:pRg st="0" end="0"/>
                                            </p:txEl>
                                          </p:spTgt>
                                        </p:tgtEl>
                                      </p:cBhvr>
                                      <p:to x="100000" y="100000"/>
                                    </p:animScale>
                                    <p:animScale>
                                      <p:cBhvr>
                                        <p:cTn id="17" dur="26">
                                          <p:stCondLst>
                                            <p:cond delay="1642"/>
                                          </p:stCondLst>
                                        </p:cTn>
                                        <p:tgtEl>
                                          <p:spTgt spid="5">
                                            <p:txEl>
                                              <p:pRg st="0" end="0"/>
                                            </p:txEl>
                                          </p:spTgt>
                                        </p:tgtEl>
                                      </p:cBhvr>
                                      <p:to x="100000" y="90000"/>
                                    </p:animScale>
                                    <p:animScale>
                                      <p:cBhvr>
                                        <p:cTn id="18" dur="166" decel="50000">
                                          <p:stCondLst>
                                            <p:cond delay="1668"/>
                                          </p:stCondLst>
                                        </p:cTn>
                                        <p:tgtEl>
                                          <p:spTgt spid="5">
                                            <p:txEl>
                                              <p:pRg st="0" end="0"/>
                                            </p:txEl>
                                          </p:spTgt>
                                        </p:tgtEl>
                                      </p:cBhvr>
                                      <p:to x="100000" y="100000"/>
                                    </p:animScale>
                                    <p:animScale>
                                      <p:cBhvr>
                                        <p:cTn id="19" dur="26">
                                          <p:stCondLst>
                                            <p:cond delay="1808"/>
                                          </p:stCondLst>
                                        </p:cTn>
                                        <p:tgtEl>
                                          <p:spTgt spid="5">
                                            <p:txEl>
                                              <p:pRg st="0" end="0"/>
                                            </p:txEl>
                                          </p:spTgt>
                                        </p:tgtEl>
                                      </p:cBhvr>
                                      <p:to x="100000" y="95000"/>
                                    </p:animScale>
                                    <p:animScale>
                                      <p:cBhvr>
                                        <p:cTn id="20" dur="166" decel="50000">
                                          <p:stCondLst>
                                            <p:cond delay="1834"/>
                                          </p:stCondLst>
                                        </p:cTn>
                                        <p:tgtEl>
                                          <p:spTgt spid="5">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5">
                                            <p:txEl>
                                              <p:pRg st="1" end="1"/>
                                            </p:txEl>
                                          </p:spTgt>
                                        </p:tgtEl>
                                        <p:attrNameLst>
                                          <p:attrName>style.visibility</p:attrName>
                                        </p:attrNameLst>
                                      </p:cBhvr>
                                      <p:to>
                                        <p:strVal val="visible"/>
                                      </p:to>
                                    </p:set>
                                    <p:animEffect transition="in" filter="wipe(down)">
                                      <p:cBhvr>
                                        <p:cTn id="23" dur="580">
                                          <p:stCondLst>
                                            <p:cond delay="0"/>
                                          </p:stCondLst>
                                        </p:cTn>
                                        <p:tgtEl>
                                          <p:spTgt spid="5">
                                            <p:txEl>
                                              <p:pRg st="1" end="1"/>
                                            </p:txEl>
                                          </p:spTgt>
                                        </p:tgtEl>
                                      </p:cBhvr>
                                    </p:animEffect>
                                    <p:anim calcmode="lin" valueType="num">
                                      <p:cBhvr>
                                        <p:cTn id="24" dur="1822" tmFilter="0,0; 0.14,0.36; 0.43,0.73; 0.71,0.91; 1.0,1.0">
                                          <p:stCondLst>
                                            <p:cond delay="0"/>
                                          </p:stCondLst>
                                        </p:cTn>
                                        <p:tgtEl>
                                          <p:spTgt spid="5">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5">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5">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5">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5">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5">
                                            <p:txEl>
                                              <p:pRg st="1" end="1"/>
                                            </p:txEl>
                                          </p:spTgt>
                                        </p:tgtEl>
                                      </p:cBhvr>
                                      <p:to x="100000" y="60000"/>
                                    </p:animScale>
                                    <p:animScale>
                                      <p:cBhvr>
                                        <p:cTn id="30" dur="166" decel="50000">
                                          <p:stCondLst>
                                            <p:cond delay="676"/>
                                          </p:stCondLst>
                                        </p:cTn>
                                        <p:tgtEl>
                                          <p:spTgt spid="5">
                                            <p:txEl>
                                              <p:pRg st="1" end="1"/>
                                            </p:txEl>
                                          </p:spTgt>
                                        </p:tgtEl>
                                      </p:cBhvr>
                                      <p:to x="100000" y="100000"/>
                                    </p:animScale>
                                    <p:animScale>
                                      <p:cBhvr>
                                        <p:cTn id="31" dur="26">
                                          <p:stCondLst>
                                            <p:cond delay="1312"/>
                                          </p:stCondLst>
                                        </p:cTn>
                                        <p:tgtEl>
                                          <p:spTgt spid="5">
                                            <p:txEl>
                                              <p:pRg st="1" end="1"/>
                                            </p:txEl>
                                          </p:spTgt>
                                        </p:tgtEl>
                                      </p:cBhvr>
                                      <p:to x="100000" y="80000"/>
                                    </p:animScale>
                                    <p:animScale>
                                      <p:cBhvr>
                                        <p:cTn id="32" dur="166" decel="50000">
                                          <p:stCondLst>
                                            <p:cond delay="1338"/>
                                          </p:stCondLst>
                                        </p:cTn>
                                        <p:tgtEl>
                                          <p:spTgt spid="5">
                                            <p:txEl>
                                              <p:pRg st="1" end="1"/>
                                            </p:txEl>
                                          </p:spTgt>
                                        </p:tgtEl>
                                      </p:cBhvr>
                                      <p:to x="100000" y="100000"/>
                                    </p:animScale>
                                    <p:animScale>
                                      <p:cBhvr>
                                        <p:cTn id="33" dur="26">
                                          <p:stCondLst>
                                            <p:cond delay="1642"/>
                                          </p:stCondLst>
                                        </p:cTn>
                                        <p:tgtEl>
                                          <p:spTgt spid="5">
                                            <p:txEl>
                                              <p:pRg st="1" end="1"/>
                                            </p:txEl>
                                          </p:spTgt>
                                        </p:tgtEl>
                                      </p:cBhvr>
                                      <p:to x="100000" y="90000"/>
                                    </p:animScale>
                                    <p:animScale>
                                      <p:cBhvr>
                                        <p:cTn id="34" dur="166" decel="50000">
                                          <p:stCondLst>
                                            <p:cond delay="1668"/>
                                          </p:stCondLst>
                                        </p:cTn>
                                        <p:tgtEl>
                                          <p:spTgt spid="5">
                                            <p:txEl>
                                              <p:pRg st="1" end="1"/>
                                            </p:txEl>
                                          </p:spTgt>
                                        </p:tgtEl>
                                      </p:cBhvr>
                                      <p:to x="100000" y="100000"/>
                                    </p:animScale>
                                    <p:animScale>
                                      <p:cBhvr>
                                        <p:cTn id="35" dur="26">
                                          <p:stCondLst>
                                            <p:cond delay="1808"/>
                                          </p:stCondLst>
                                        </p:cTn>
                                        <p:tgtEl>
                                          <p:spTgt spid="5">
                                            <p:txEl>
                                              <p:pRg st="1" end="1"/>
                                            </p:txEl>
                                          </p:spTgt>
                                        </p:tgtEl>
                                      </p:cBhvr>
                                      <p:to x="100000" y="95000"/>
                                    </p:animScale>
                                    <p:animScale>
                                      <p:cBhvr>
                                        <p:cTn id="36" dur="166" decel="50000">
                                          <p:stCondLst>
                                            <p:cond delay="1834"/>
                                          </p:stCondLst>
                                        </p:cTn>
                                        <p:tgtEl>
                                          <p:spTgt spid="5">
                                            <p:txEl>
                                              <p:pRg st="1" end="1"/>
                                            </p:txEl>
                                          </p:spTgt>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26" presetClass="path" presetSubtype="0" accel="50000" decel="50000" fill="hold" nodeType="clickEffect">
                                  <p:stCondLst>
                                    <p:cond delay="0"/>
                                  </p:stCondLst>
                                  <p:childTnLst>
                                    <p:animMotion origin="layout" path="M 0 0 C 0 0.033 0.027 0.06 0.06 0.06 C 0.099 0.06 0.113 0.03 0.119 0.012 L 0.125 -0.012 C 0.131 -0.03 0.146 -0.06 0.19 -0.06 C 0.218 -0.06 0.25 -0.033 0.25 0 C 0.25 0.033 0.218 0.06 0.19 0.06 C 0.146 0.06 0.131 0.03 0.125 0.012 L 0.119 -0.012 C 0.113 -0.03 0.099 -0.06 0.06 -0.06 C 0.027 -0.06 0 -0.033 0 0 Z" pathEditMode="relative" ptsTypes="">
                                      <p:cBhvr>
                                        <p:cTn id="40" dur="2000" fill="hold"/>
                                        <p:tgtEl>
                                          <p:spTgt spid="6">
                                            <p:txEl>
                                              <p:pRg st="0" end="0"/>
                                            </p:txEl>
                                          </p:spTgt>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GB" smtClean="0"/>
              <a:t>Nicola Daniels 1809339</a:t>
            </a:r>
            <a:endParaRPr lang="en-GB"/>
          </a:p>
        </p:txBody>
      </p:sp>
      <p:sp>
        <p:nvSpPr>
          <p:cNvPr id="3" name="Slide Number Placeholder 2"/>
          <p:cNvSpPr>
            <a:spLocks noGrp="1"/>
          </p:cNvSpPr>
          <p:nvPr>
            <p:ph type="sldNum" sz="quarter" idx="12"/>
          </p:nvPr>
        </p:nvSpPr>
        <p:spPr/>
        <p:txBody>
          <a:bodyPr/>
          <a:lstStyle/>
          <a:p>
            <a:fld id="{42027541-908D-4161-BB19-EA5A69FD8721}" type="slidenum">
              <a:rPr lang="en-GB" smtClean="0"/>
              <a:t>9</a:t>
            </a:fld>
            <a:endParaRPr lang="en-GB"/>
          </a:p>
        </p:txBody>
      </p:sp>
      <p:sp>
        <p:nvSpPr>
          <p:cNvPr id="4" name="TextBox 3"/>
          <p:cNvSpPr txBox="1"/>
          <p:nvPr/>
        </p:nvSpPr>
        <p:spPr>
          <a:xfrm>
            <a:off x="611560" y="1124744"/>
            <a:ext cx="7848872" cy="3970318"/>
          </a:xfrm>
          <a:prstGeom prst="rect">
            <a:avLst/>
          </a:prstGeom>
          <a:noFill/>
        </p:spPr>
        <p:txBody>
          <a:bodyPr wrap="square" rtlCol="0">
            <a:spAutoFit/>
          </a:bodyPr>
          <a:lstStyle/>
          <a:p>
            <a:pPr algn="ctr"/>
            <a:r>
              <a:rPr lang="en-GB" dirty="0" smtClean="0"/>
              <a:t>Reading list </a:t>
            </a:r>
          </a:p>
          <a:p>
            <a:pPr marL="285750" indent="-285750">
              <a:buFont typeface="Arial" panose="020B0604020202020204" pitchFamily="34" charset="0"/>
              <a:buChar char="•"/>
            </a:pPr>
            <a:endParaRPr lang="en-GB" dirty="0"/>
          </a:p>
          <a:p>
            <a:pPr marL="342900" indent="-342900">
              <a:buFont typeface="+mj-lt"/>
              <a:buAutoNum type="arabicPeriod"/>
            </a:pPr>
            <a:endParaRPr lang="en-GB" i="1" dirty="0" smtClean="0"/>
          </a:p>
          <a:p>
            <a:r>
              <a:rPr lang="en-GB" i="1" dirty="0" smtClean="0"/>
              <a:t>•Epstein, R. and Rooney, M. (2017). Critical thinking. Socorro, NM: Advanced Reasoning Forum.</a:t>
            </a:r>
          </a:p>
          <a:p>
            <a:r>
              <a:rPr lang="en-GB" i="1" dirty="0" smtClean="0"/>
              <a:t>•Halpern, D. (2003). Thinking critically about critical thinking. Mahwah, N.J.: Lawrence Erlbaum.</a:t>
            </a:r>
          </a:p>
          <a:p>
            <a:r>
              <a:rPr lang="en-GB" i="1" dirty="0" smtClean="0"/>
              <a:t>•</a:t>
            </a:r>
            <a:r>
              <a:rPr lang="en-GB" i="1" dirty="0" err="1" smtClean="0"/>
              <a:t>Heinrichs</a:t>
            </a:r>
            <a:r>
              <a:rPr lang="en-GB" i="1" dirty="0" smtClean="0"/>
              <a:t>, J. (</a:t>
            </a:r>
            <a:r>
              <a:rPr lang="en-GB" i="1" dirty="0" err="1" smtClean="0"/>
              <a:t>n.d.</a:t>
            </a:r>
            <a:r>
              <a:rPr lang="en-GB" i="1" dirty="0" smtClean="0"/>
              <a:t>). Thank you for arguing.</a:t>
            </a:r>
          </a:p>
          <a:p>
            <a:r>
              <a:rPr lang="en-GB" i="1" dirty="0" smtClean="0"/>
              <a:t>•Hughes, W., Boyne, M., </a:t>
            </a:r>
            <a:r>
              <a:rPr lang="en-GB" i="1" dirty="0" err="1" smtClean="0"/>
              <a:t>Lavery</a:t>
            </a:r>
            <a:r>
              <a:rPr lang="en-GB" i="1" dirty="0" smtClean="0"/>
              <a:t>, J. and Hughes, W. (</a:t>
            </a:r>
            <a:r>
              <a:rPr lang="en-GB" i="1" dirty="0" err="1" smtClean="0"/>
              <a:t>n.d.</a:t>
            </a:r>
            <a:r>
              <a:rPr lang="en-GB" i="1" dirty="0" smtClean="0"/>
              <a:t>). Critical thinking.</a:t>
            </a:r>
          </a:p>
          <a:p>
            <a:r>
              <a:rPr lang="en-GB" i="1" dirty="0" smtClean="0"/>
              <a:t>•</a:t>
            </a:r>
            <a:r>
              <a:rPr lang="en-GB" i="1" dirty="0" err="1" smtClean="0"/>
              <a:t>McRaney</a:t>
            </a:r>
            <a:r>
              <a:rPr lang="en-GB" i="1" dirty="0" smtClean="0"/>
              <a:t>, D. (2013). You are now less dumb. New York: Gotham Books.</a:t>
            </a:r>
          </a:p>
          <a:p>
            <a:r>
              <a:rPr lang="en-GB" i="1" dirty="0" smtClean="0"/>
              <a:t>•Morrow, D. and Weston, A. (2011). A Workbook for Arguments. Indianapolis: Hackett Publishing Company, Inc.</a:t>
            </a:r>
          </a:p>
          <a:p>
            <a:pPr marL="342900" indent="-342900">
              <a:buFont typeface="+mj-lt"/>
              <a:buAutoNum type="arabicPeriod"/>
            </a:pPr>
            <a:endParaRPr lang="en-GB" i="1" dirty="0"/>
          </a:p>
        </p:txBody>
      </p:sp>
    </p:spTree>
    <p:extLst>
      <p:ext uri="{BB962C8B-B14F-4D97-AF65-F5344CB8AC3E}">
        <p14:creationId xmlns:p14="http://schemas.microsoft.com/office/powerpoint/2010/main" val="71321037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GB" smtClean="0"/>
              <a:t>Nicola Daniels 1809339</a:t>
            </a:r>
            <a:endParaRPr lang="en-GB"/>
          </a:p>
        </p:txBody>
      </p:sp>
      <p:sp>
        <p:nvSpPr>
          <p:cNvPr id="3" name="Slide Number Placeholder 2"/>
          <p:cNvSpPr>
            <a:spLocks noGrp="1"/>
          </p:cNvSpPr>
          <p:nvPr>
            <p:ph type="sldNum" sz="quarter" idx="12"/>
          </p:nvPr>
        </p:nvSpPr>
        <p:spPr/>
        <p:txBody>
          <a:bodyPr/>
          <a:lstStyle/>
          <a:p>
            <a:fld id="{42027541-908D-4161-BB19-EA5A69FD8721}" type="slidenum">
              <a:rPr lang="en-GB" smtClean="0"/>
              <a:t>10</a:t>
            </a:fld>
            <a:endParaRPr lang="en-GB"/>
          </a:p>
        </p:txBody>
      </p:sp>
      <p:sp>
        <p:nvSpPr>
          <p:cNvPr id="4" name="TextBox 3"/>
          <p:cNvSpPr txBox="1"/>
          <p:nvPr/>
        </p:nvSpPr>
        <p:spPr>
          <a:xfrm>
            <a:off x="1894028" y="116632"/>
            <a:ext cx="5400600" cy="369332"/>
          </a:xfrm>
          <a:prstGeom prst="rect">
            <a:avLst/>
          </a:prstGeom>
          <a:noFill/>
        </p:spPr>
        <p:txBody>
          <a:bodyPr wrap="square" rtlCol="0">
            <a:spAutoFit/>
          </a:bodyPr>
          <a:lstStyle/>
          <a:p>
            <a:pPr algn="ctr"/>
            <a:r>
              <a:rPr lang="en-GB" dirty="0" smtClean="0"/>
              <a:t>Reference list</a:t>
            </a:r>
            <a:endParaRPr lang="en-GB" dirty="0"/>
          </a:p>
        </p:txBody>
      </p:sp>
      <p:sp>
        <p:nvSpPr>
          <p:cNvPr id="7" name="TextBox 6"/>
          <p:cNvSpPr txBox="1"/>
          <p:nvPr/>
        </p:nvSpPr>
        <p:spPr>
          <a:xfrm>
            <a:off x="1187624" y="620688"/>
            <a:ext cx="7056784" cy="6093976"/>
          </a:xfrm>
          <a:prstGeom prst="rect">
            <a:avLst/>
          </a:prstGeom>
          <a:noFill/>
        </p:spPr>
        <p:txBody>
          <a:bodyPr wrap="square" rtlCol="0">
            <a:spAutoFit/>
          </a:bodyPr>
          <a:lstStyle/>
          <a:p>
            <a:r>
              <a:rPr lang="en-GB" dirty="0"/>
              <a:t> </a:t>
            </a:r>
            <a:r>
              <a:rPr lang="en-GB" sz="1200" dirty="0"/>
              <a:t>Criticprofile, V. (2018). Position of Critical Thinking in the Field of Psychology. [online] Academicportfolio-sudipa.blogspot.com. Available at: http://academicportfolio-sudipa.blogspot.com/2007/09/position-of-critical-thinking-in-field.html [Accessed 17 Nov. 2018].al thinking b k </a:t>
            </a:r>
            <a:r>
              <a:rPr lang="en-GB" sz="1200" dirty="0" smtClean="0"/>
              <a:t>beyer</a:t>
            </a:r>
          </a:p>
          <a:p>
            <a:endParaRPr lang="en-GB" sz="1200" dirty="0"/>
          </a:p>
          <a:p>
            <a:r>
              <a:rPr lang="en-GB" sz="1200" dirty="0"/>
              <a:t>Encyclopedia Britannica. (2018). Plato | Life, Philosophy, &amp; Works. [</a:t>
            </a:r>
            <a:r>
              <a:rPr lang="en-GB" sz="1200" dirty="0" smtClean="0"/>
              <a:t>online</a:t>
            </a:r>
            <a:r>
              <a:rPr lang="en-GB" sz="1200" dirty="0"/>
              <a:t>] Available at: https://www.britannica.com/biography/Plato [Accessed 21 Nov. 2018</a:t>
            </a:r>
            <a:r>
              <a:rPr lang="en-GB" sz="1200" dirty="0" smtClean="0"/>
              <a:t>].</a:t>
            </a:r>
          </a:p>
          <a:p>
            <a:endParaRPr lang="en-GB" sz="1200" dirty="0"/>
          </a:p>
          <a:p>
            <a:r>
              <a:rPr lang="en-GB" sz="1200" dirty="0"/>
              <a:t>Halpern, D. (2003). Thinking critically about critical thinking. Mahwah, N.J.: Lawrence Erlbaum.</a:t>
            </a:r>
          </a:p>
          <a:p>
            <a:r>
              <a:rPr lang="en-GB" sz="1200" dirty="0"/>
              <a:t>Sternberg, R., Roediger, H. and Halpern, D. (2007). Critical thinking in psychology. Cambridge: Cambridge University Press</a:t>
            </a:r>
            <a:r>
              <a:rPr lang="en-GB" sz="1200" dirty="0" smtClean="0"/>
              <a:t>.</a:t>
            </a:r>
          </a:p>
          <a:p>
            <a:endParaRPr lang="en-GB" sz="1200" dirty="0"/>
          </a:p>
          <a:p>
            <a:r>
              <a:rPr lang="en-GB" sz="1200" dirty="0"/>
              <a:t>Thinkib.net. (2018). IB Psychology: Writing with critical thinking. [online] Available at: https://www.thinkib.net/psychology/page/25554/writing-with-critical-thinking [Accessed 23 Nov. 2018</a:t>
            </a:r>
            <a:r>
              <a:rPr lang="en-GB" sz="1200" dirty="0" smtClean="0"/>
              <a:t>].</a:t>
            </a:r>
          </a:p>
          <a:p>
            <a:endParaRPr lang="en-GB" sz="1200" dirty="0" smtClean="0"/>
          </a:p>
          <a:p>
            <a:r>
              <a:rPr lang="en-GB" sz="1200" dirty="0"/>
              <a:t>World Economic Forum. (2018). The 10 skills you need to thrive in the Fourth Industrial Revolution. [online] Available at: https://www.weforum.org/agenda/2016/01/the-10-skills-you-need-to-thrive-in-the-fourth-industrial-revolution/ [Accessed 25 Nov. 2018</a:t>
            </a:r>
            <a:r>
              <a:rPr lang="en-GB" sz="1200" dirty="0" smtClean="0"/>
              <a:t>].</a:t>
            </a:r>
          </a:p>
          <a:p>
            <a:endParaRPr lang="en-GB" sz="1200" dirty="0"/>
          </a:p>
          <a:p>
            <a:r>
              <a:rPr lang="en-GB" sz="1200" dirty="0"/>
              <a:t>www.philosphy. The Balance Careers. (2018). Why Employers Value Critical Thinking. [online] Available at: https://www.thebalancecareers.com/critical-thinking-definition-with-examples-2063745 [Accessed 26 Nov. 2018].</a:t>
            </a:r>
            <a:r>
              <a:rPr lang="en-GB" sz="1200" dirty="0" smtClean="0"/>
              <a:t>hkuhk/think/critical/</a:t>
            </a:r>
            <a:r>
              <a:rPr lang="en-GB" sz="1200" dirty="0" err="1" smtClean="0"/>
              <a:t>ct.php</a:t>
            </a:r>
            <a:endParaRPr lang="en-GB" sz="1200" dirty="0" smtClean="0"/>
          </a:p>
          <a:p>
            <a:endParaRPr lang="en-GB" sz="1200" dirty="0"/>
          </a:p>
          <a:p>
            <a:r>
              <a:rPr lang="en-GB" sz="1200" dirty="0"/>
              <a:t>Youtube.com. (2018). YouTube. [online] Available at: http://www.youtube.com/watch?v=jgfjku5zgsq [Accessed 23 Nov. 2018</a:t>
            </a:r>
            <a:r>
              <a:rPr lang="en-GB" sz="1200" dirty="0" smtClean="0"/>
              <a:t>].</a:t>
            </a:r>
          </a:p>
          <a:p>
            <a:endParaRPr lang="en-GB" sz="1200" dirty="0"/>
          </a:p>
          <a:p>
            <a:r>
              <a:rPr lang="en-GB" sz="1200" dirty="0"/>
              <a:t>Young, E. (2018). Chewing gum improves memory. [online] New Scientist. Available at: https://www.newscientist.com/article/dn2039-chewing-gum-improves-memory/ [Accessed 20 Nov. 2018].</a:t>
            </a:r>
          </a:p>
          <a:p>
            <a:endParaRPr lang="en-GB" sz="1200" dirty="0"/>
          </a:p>
          <a:p>
            <a:endParaRPr lang="en-GB" sz="1200" dirty="0"/>
          </a:p>
        </p:txBody>
      </p:sp>
    </p:spTree>
    <p:extLst>
      <p:ext uri="{BB962C8B-B14F-4D97-AF65-F5344CB8AC3E}">
        <p14:creationId xmlns:p14="http://schemas.microsoft.com/office/powerpoint/2010/main" val="2729558013"/>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4644</TotalTime>
  <Words>898</Words>
  <Application>Microsoft Office PowerPoint</Application>
  <PresentationFormat>On-screen Show (4:3)</PresentationFormat>
  <Paragraphs>85</Paragraphs>
  <Slides>10</Slides>
  <Notes>5</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Slipstream</vt:lpstr>
      <vt:lpstr>What is critical thinking?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critical thinking within psychology?</dc:title>
  <dc:creator>nicky</dc:creator>
  <cp:lastModifiedBy>nicky</cp:lastModifiedBy>
  <cp:revision>33</cp:revision>
  <dcterms:created xsi:type="dcterms:W3CDTF">2018-11-22T11:22:58Z</dcterms:created>
  <dcterms:modified xsi:type="dcterms:W3CDTF">2018-11-26T10:32:21Z</dcterms:modified>
</cp:coreProperties>
</file>