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8" r:id="rId5"/>
    <p:sldId id="259" r:id="rId6"/>
    <p:sldId id="260" r:id="rId7"/>
    <p:sldId id="261" r:id="rId8"/>
    <p:sldId id="269" r:id="rId9"/>
    <p:sldId id="262" r:id="rId10"/>
    <p:sldId id="263" r:id="rId11"/>
    <p:sldId id="264" r:id="rId12"/>
    <p:sldId id="270" r:id="rId13"/>
    <p:sldId id="265" r:id="rId14"/>
    <p:sldId id="266"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rison Bright (2115653)" userId="4c4374f3-85da-4d80-a1ca-95a3dde37c9b" providerId="ADAL" clId="{C5F3F971-9918-2F45-AF96-5B356B7C6E81}"/>
    <pc:docChg chg="undo custSel addSld modSld sldOrd">
      <pc:chgData name="Harrison Bright (2115653)" userId="4c4374f3-85da-4d80-a1ca-95a3dde37c9b" providerId="ADAL" clId="{C5F3F971-9918-2F45-AF96-5B356B7C6E81}" dt="2024-12-09T02:05:56.533" v="1025" actId="207"/>
      <pc:docMkLst>
        <pc:docMk/>
      </pc:docMkLst>
      <pc:sldChg chg="modSp">
        <pc:chgData name="Harrison Bright (2115653)" userId="4c4374f3-85da-4d80-a1ca-95a3dde37c9b" providerId="ADAL" clId="{C5F3F971-9918-2F45-AF96-5B356B7C6E81}" dt="2024-12-08T19:53:16.972" v="72" actId="20577"/>
        <pc:sldMkLst>
          <pc:docMk/>
          <pc:sldMk cId="1993513894" sldId="256"/>
        </pc:sldMkLst>
        <pc:spChg chg="mod">
          <ac:chgData name="Harrison Bright (2115653)" userId="4c4374f3-85da-4d80-a1ca-95a3dde37c9b" providerId="ADAL" clId="{C5F3F971-9918-2F45-AF96-5B356B7C6E81}" dt="2024-12-08T19:53:08.331" v="44" actId="20577"/>
          <ac:spMkLst>
            <pc:docMk/>
            <pc:sldMk cId="1993513894" sldId="256"/>
            <ac:spMk id="2" creationId="{1AF9DBAE-1C7A-9B89-54C9-18D37F3B9839}"/>
          </ac:spMkLst>
        </pc:spChg>
        <pc:spChg chg="mod">
          <ac:chgData name="Harrison Bright (2115653)" userId="4c4374f3-85da-4d80-a1ca-95a3dde37c9b" providerId="ADAL" clId="{C5F3F971-9918-2F45-AF96-5B356B7C6E81}" dt="2024-12-08T19:53:16.972" v="72" actId="20577"/>
          <ac:spMkLst>
            <pc:docMk/>
            <pc:sldMk cId="1993513894" sldId="256"/>
            <ac:spMk id="3" creationId="{2BC01404-AF7E-13F4-B6C0-F30D67709025}"/>
          </ac:spMkLst>
        </pc:spChg>
      </pc:sldChg>
      <pc:sldChg chg="modSp new">
        <pc:chgData name="Harrison Bright (2115653)" userId="4c4374f3-85da-4d80-a1ca-95a3dde37c9b" providerId="ADAL" clId="{C5F3F971-9918-2F45-AF96-5B356B7C6E81}" dt="2024-12-08T20:05:38.032" v="377" actId="1076"/>
        <pc:sldMkLst>
          <pc:docMk/>
          <pc:sldMk cId="129971219" sldId="257"/>
        </pc:sldMkLst>
        <pc:spChg chg="mod">
          <ac:chgData name="Harrison Bright (2115653)" userId="4c4374f3-85da-4d80-a1ca-95a3dde37c9b" providerId="ADAL" clId="{C5F3F971-9918-2F45-AF96-5B356B7C6E81}" dt="2024-12-08T20:05:38.032" v="377" actId="1076"/>
          <ac:spMkLst>
            <pc:docMk/>
            <pc:sldMk cId="129971219" sldId="257"/>
            <ac:spMk id="2" creationId="{DCB3A8CE-307D-790D-B453-A1D432C04D5B}"/>
          </ac:spMkLst>
        </pc:spChg>
        <pc:spChg chg="mod">
          <ac:chgData name="Harrison Bright (2115653)" userId="4c4374f3-85da-4d80-a1ca-95a3dde37c9b" providerId="ADAL" clId="{C5F3F971-9918-2F45-AF96-5B356B7C6E81}" dt="2024-12-08T20:05:08.179" v="375" actId="20577"/>
          <ac:spMkLst>
            <pc:docMk/>
            <pc:sldMk cId="129971219" sldId="257"/>
            <ac:spMk id="3" creationId="{B59F39F0-6D43-6F53-E315-9852643ACD0F}"/>
          </ac:spMkLst>
        </pc:spChg>
      </pc:sldChg>
      <pc:sldChg chg="addSp delSp modSp new mod setBg setClrOvrMap">
        <pc:chgData name="Harrison Bright (2115653)" userId="4c4374f3-85da-4d80-a1ca-95a3dde37c9b" providerId="ADAL" clId="{C5F3F971-9918-2F45-AF96-5B356B7C6E81}" dt="2024-12-08T21:08:36.435" v="535" actId="14100"/>
        <pc:sldMkLst>
          <pc:docMk/>
          <pc:sldMk cId="1766038395" sldId="258"/>
        </pc:sldMkLst>
        <pc:spChg chg="mod">
          <ac:chgData name="Harrison Bright (2115653)" userId="4c4374f3-85da-4d80-a1ca-95a3dde37c9b" providerId="ADAL" clId="{C5F3F971-9918-2F45-AF96-5B356B7C6E81}" dt="2024-12-08T21:08:20.747" v="533" actId="26606"/>
          <ac:spMkLst>
            <pc:docMk/>
            <pc:sldMk cId="1766038395" sldId="258"/>
            <ac:spMk id="2" creationId="{4B6206A7-84C8-F247-62C6-08CA44C27E63}"/>
          </ac:spMkLst>
        </pc:spChg>
        <pc:spChg chg="mod ord">
          <ac:chgData name="Harrison Bright (2115653)" userId="4c4374f3-85da-4d80-a1ca-95a3dde37c9b" providerId="ADAL" clId="{C5F3F971-9918-2F45-AF96-5B356B7C6E81}" dt="2024-12-08T21:08:20.747" v="533" actId="26606"/>
          <ac:spMkLst>
            <pc:docMk/>
            <pc:sldMk cId="1766038395" sldId="258"/>
            <ac:spMk id="3" creationId="{FAF23034-0D66-1328-59A0-0839D3B578F6}"/>
          </ac:spMkLst>
        </pc:spChg>
        <pc:spChg chg="add del">
          <ac:chgData name="Harrison Bright (2115653)" userId="4c4374f3-85da-4d80-a1ca-95a3dde37c9b" providerId="ADAL" clId="{C5F3F971-9918-2F45-AF96-5B356B7C6E81}" dt="2024-12-08T21:08:18.285" v="526" actId="26606"/>
          <ac:spMkLst>
            <pc:docMk/>
            <pc:sldMk cId="1766038395" sldId="258"/>
            <ac:spMk id="9" creationId="{B4AAD3FD-83A5-4B89-9F8F-01B8870865BE}"/>
          </ac:spMkLst>
        </pc:spChg>
        <pc:spChg chg="add del">
          <ac:chgData name="Harrison Bright (2115653)" userId="4c4374f3-85da-4d80-a1ca-95a3dde37c9b" providerId="ADAL" clId="{C5F3F971-9918-2F45-AF96-5B356B7C6E81}" dt="2024-12-08T21:08:18.285" v="526" actId="26606"/>
          <ac:spMkLst>
            <pc:docMk/>
            <pc:sldMk cId="1766038395" sldId="258"/>
            <ac:spMk id="11" creationId="{61752F1D-FC0F-4103-9584-630E643CCDA6}"/>
          </ac:spMkLst>
        </pc:spChg>
        <pc:spChg chg="add del">
          <ac:chgData name="Harrison Bright (2115653)" userId="4c4374f3-85da-4d80-a1ca-95a3dde37c9b" providerId="ADAL" clId="{C5F3F971-9918-2F45-AF96-5B356B7C6E81}" dt="2024-12-08T21:08:18.285" v="526" actId="26606"/>
          <ac:spMkLst>
            <pc:docMk/>
            <pc:sldMk cId="1766038395" sldId="258"/>
            <ac:spMk id="13" creationId="{70151CB7-E7DE-4917-B831-01DF9CE01306}"/>
          </ac:spMkLst>
        </pc:spChg>
        <pc:spChg chg="add del">
          <ac:chgData name="Harrison Bright (2115653)" userId="4c4374f3-85da-4d80-a1ca-95a3dde37c9b" providerId="ADAL" clId="{C5F3F971-9918-2F45-AF96-5B356B7C6E81}" dt="2024-12-08T21:08:18.285" v="526" actId="26606"/>
          <ac:spMkLst>
            <pc:docMk/>
            <pc:sldMk cId="1766038395" sldId="258"/>
            <ac:spMk id="15" creationId="{A92A1116-1C84-41DF-B803-1F7B0883EC82}"/>
          </ac:spMkLst>
        </pc:spChg>
        <pc:spChg chg="add del">
          <ac:chgData name="Harrison Bright (2115653)" userId="4c4374f3-85da-4d80-a1ca-95a3dde37c9b" providerId="ADAL" clId="{C5F3F971-9918-2F45-AF96-5B356B7C6E81}" dt="2024-12-08T21:08:18.828" v="528" actId="26606"/>
          <ac:spMkLst>
            <pc:docMk/>
            <pc:sldMk cId="1766038395" sldId="258"/>
            <ac:spMk id="17" creationId="{EE4E366E-272A-409E-840F-9A6A64A9E3FF}"/>
          </ac:spMkLst>
        </pc:spChg>
        <pc:spChg chg="add del">
          <ac:chgData name="Harrison Bright (2115653)" userId="4c4374f3-85da-4d80-a1ca-95a3dde37c9b" providerId="ADAL" clId="{C5F3F971-9918-2F45-AF96-5B356B7C6E81}" dt="2024-12-08T21:08:18.828" v="528" actId="26606"/>
          <ac:spMkLst>
            <pc:docMk/>
            <pc:sldMk cId="1766038395" sldId="258"/>
            <ac:spMk id="18" creationId="{A721560C-E4AB-4287-A29C-3F6916794CB9}"/>
          </ac:spMkLst>
        </pc:spChg>
        <pc:spChg chg="add del">
          <ac:chgData name="Harrison Bright (2115653)" userId="4c4374f3-85da-4d80-a1ca-95a3dde37c9b" providerId="ADAL" clId="{C5F3F971-9918-2F45-AF96-5B356B7C6E81}" dt="2024-12-08T21:08:18.828" v="528" actId="26606"/>
          <ac:spMkLst>
            <pc:docMk/>
            <pc:sldMk cId="1766038395" sldId="258"/>
            <ac:spMk id="19" creationId="{DF6CFF07-D953-4F9C-9A0E-E0A6AACB6158}"/>
          </ac:spMkLst>
        </pc:spChg>
        <pc:spChg chg="add del">
          <ac:chgData name="Harrison Bright (2115653)" userId="4c4374f3-85da-4d80-a1ca-95a3dde37c9b" providerId="ADAL" clId="{C5F3F971-9918-2F45-AF96-5B356B7C6E81}" dt="2024-12-08T21:08:18.828" v="528" actId="26606"/>
          <ac:spMkLst>
            <pc:docMk/>
            <pc:sldMk cId="1766038395" sldId="258"/>
            <ac:spMk id="20" creationId="{DAA4FEEE-0B5F-41BF-825D-60F9FB089568}"/>
          </ac:spMkLst>
        </pc:spChg>
        <pc:spChg chg="add del">
          <ac:chgData name="Harrison Bright (2115653)" userId="4c4374f3-85da-4d80-a1ca-95a3dde37c9b" providerId="ADAL" clId="{C5F3F971-9918-2F45-AF96-5B356B7C6E81}" dt="2024-12-08T21:08:20.175" v="530" actId="26606"/>
          <ac:spMkLst>
            <pc:docMk/>
            <pc:sldMk cId="1766038395" sldId="258"/>
            <ac:spMk id="22" creationId="{B4AAD3FD-83A5-4B89-9F8F-01B8870865BE}"/>
          </ac:spMkLst>
        </pc:spChg>
        <pc:spChg chg="add del">
          <ac:chgData name="Harrison Bright (2115653)" userId="4c4374f3-85da-4d80-a1ca-95a3dde37c9b" providerId="ADAL" clId="{C5F3F971-9918-2F45-AF96-5B356B7C6E81}" dt="2024-12-08T21:08:20.175" v="530" actId="26606"/>
          <ac:spMkLst>
            <pc:docMk/>
            <pc:sldMk cId="1766038395" sldId="258"/>
            <ac:spMk id="23" creationId="{61752F1D-FC0F-4103-9584-630E643CCDA6}"/>
          </ac:spMkLst>
        </pc:spChg>
        <pc:spChg chg="add del">
          <ac:chgData name="Harrison Bright (2115653)" userId="4c4374f3-85da-4d80-a1ca-95a3dde37c9b" providerId="ADAL" clId="{C5F3F971-9918-2F45-AF96-5B356B7C6E81}" dt="2024-12-08T21:08:20.175" v="530" actId="26606"/>
          <ac:spMkLst>
            <pc:docMk/>
            <pc:sldMk cId="1766038395" sldId="258"/>
            <ac:spMk id="24" creationId="{70151CB7-E7DE-4917-B831-01DF9CE01306}"/>
          </ac:spMkLst>
        </pc:spChg>
        <pc:spChg chg="add del">
          <ac:chgData name="Harrison Bright (2115653)" userId="4c4374f3-85da-4d80-a1ca-95a3dde37c9b" providerId="ADAL" clId="{C5F3F971-9918-2F45-AF96-5B356B7C6E81}" dt="2024-12-08T21:08:20.175" v="530" actId="26606"/>
          <ac:spMkLst>
            <pc:docMk/>
            <pc:sldMk cId="1766038395" sldId="258"/>
            <ac:spMk id="25" creationId="{A92A1116-1C84-41DF-B803-1F7B0883EC82}"/>
          </ac:spMkLst>
        </pc:spChg>
        <pc:spChg chg="add del">
          <ac:chgData name="Harrison Bright (2115653)" userId="4c4374f3-85da-4d80-a1ca-95a3dde37c9b" providerId="ADAL" clId="{C5F3F971-9918-2F45-AF96-5B356B7C6E81}" dt="2024-12-08T21:08:20.718" v="532" actId="26606"/>
          <ac:spMkLst>
            <pc:docMk/>
            <pc:sldMk cId="1766038395" sldId="258"/>
            <ac:spMk id="27" creationId="{EE4E366E-272A-409E-840F-9A6A64A9E3FF}"/>
          </ac:spMkLst>
        </pc:spChg>
        <pc:spChg chg="add del">
          <ac:chgData name="Harrison Bright (2115653)" userId="4c4374f3-85da-4d80-a1ca-95a3dde37c9b" providerId="ADAL" clId="{C5F3F971-9918-2F45-AF96-5B356B7C6E81}" dt="2024-12-08T21:08:20.718" v="532" actId="26606"/>
          <ac:spMkLst>
            <pc:docMk/>
            <pc:sldMk cId="1766038395" sldId="258"/>
            <ac:spMk id="28" creationId="{A721560C-E4AB-4287-A29C-3F6916794CB9}"/>
          </ac:spMkLst>
        </pc:spChg>
        <pc:spChg chg="add del">
          <ac:chgData name="Harrison Bright (2115653)" userId="4c4374f3-85da-4d80-a1ca-95a3dde37c9b" providerId="ADAL" clId="{C5F3F971-9918-2F45-AF96-5B356B7C6E81}" dt="2024-12-08T21:08:20.718" v="532" actId="26606"/>
          <ac:spMkLst>
            <pc:docMk/>
            <pc:sldMk cId="1766038395" sldId="258"/>
            <ac:spMk id="29" creationId="{DF6CFF07-D953-4F9C-9A0E-E0A6AACB6158}"/>
          </ac:spMkLst>
        </pc:spChg>
        <pc:spChg chg="add del">
          <ac:chgData name="Harrison Bright (2115653)" userId="4c4374f3-85da-4d80-a1ca-95a3dde37c9b" providerId="ADAL" clId="{C5F3F971-9918-2F45-AF96-5B356B7C6E81}" dt="2024-12-08T21:08:20.718" v="532" actId="26606"/>
          <ac:spMkLst>
            <pc:docMk/>
            <pc:sldMk cId="1766038395" sldId="258"/>
            <ac:spMk id="30" creationId="{DAA4FEEE-0B5F-41BF-825D-60F9FB089568}"/>
          </ac:spMkLst>
        </pc:spChg>
        <pc:spChg chg="add">
          <ac:chgData name="Harrison Bright (2115653)" userId="4c4374f3-85da-4d80-a1ca-95a3dde37c9b" providerId="ADAL" clId="{C5F3F971-9918-2F45-AF96-5B356B7C6E81}" dt="2024-12-08T21:08:20.747" v="533" actId="26606"/>
          <ac:spMkLst>
            <pc:docMk/>
            <pc:sldMk cId="1766038395" sldId="258"/>
            <ac:spMk id="32" creationId="{B4AAD3FD-83A5-4B89-9F8F-01B8870865BE}"/>
          </ac:spMkLst>
        </pc:spChg>
        <pc:spChg chg="add">
          <ac:chgData name="Harrison Bright (2115653)" userId="4c4374f3-85da-4d80-a1ca-95a3dde37c9b" providerId="ADAL" clId="{C5F3F971-9918-2F45-AF96-5B356B7C6E81}" dt="2024-12-08T21:08:20.747" v="533" actId="26606"/>
          <ac:spMkLst>
            <pc:docMk/>
            <pc:sldMk cId="1766038395" sldId="258"/>
            <ac:spMk id="33" creationId="{61752F1D-FC0F-4103-9584-630E643CCDA6}"/>
          </ac:spMkLst>
        </pc:spChg>
        <pc:spChg chg="add">
          <ac:chgData name="Harrison Bright (2115653)" userId="4c4374f3-85da-4d80-a1ca-95a3dde37c9b" providerId="ADAL" clId="{C5F3F971-9918-2F45-AF96-5B356B7C6E81}" dt="2024-12-08T21:08:20.747" v="533" actId="26606"/>
          <ac:spMkLst>
            <pc:docMk/>
            <pc:sldMk cId="1766038395" sldId="258"/>
            <ac:spMk id="34" creationId="{70151CB7-E7DE-4917-B831-01DF9CE01306}"/>
          </ac:spMkLst>
        </pc:spChg>
        <pc:spChg chg="add">
          <ac:chgData name="Harrison Bright (2115653)" userId="4c4374f3-85da-4d80-a1ca-95a3dde37c9b" providerId="ADAL" clId="{C5F3F971-9918-2F45-AF96-5B356B7C6E81}" dt="2024-12-08T21:08:20.747" v="533" actId="26606"/>
          <ac:spMkLst>
            <pc:docMk/>
            <pc:sldMk cId="1766038395" sldId="258"/>
            <ac:spMk id="35" creationId="{A92A1116-1C84-41DF-B803-1F7B0883EC82}"/>
          </ac:spMkLst>
        </pc:spChg>
        <pc:picChg chg="add mod">
          <ac:chgData name="Harrison Bright (2115653)" userId="4c4374f3-85da-4d80-a1ca-95a3dde37c9b" providerId="ADAL" clId="{C5F3F971-9918-2F45-AF96-5B356B7C6E81}" dt="2024-12-08T21:08:36.435" v="535" actId="14100"/>
          <ac:picMkLst>
            <pc:docMk/>
            <pc:sldMk cId="1766038395" sldId="258"/>
            <ac:picMk id="4" creationId="{744B181B-7906-A968-34DA-9917B549E477}"/>
          </ac:picMkLst>
        </pc:picChg>
      </pc:sldChg>
      <pc:sldChg chg="addSp delSp modSp new mod modClrScheme chgLayout">
        <pc:chgData name="Harrison Bright (2115653)" userId="4c4374f3-85da-4d80-a1ca-95a3dde37c9b" providerId="ADAL" clId="{C5F3F971-9918-2F45-AF96-5B356B7C6E81}" dt="2024-12-08T21:59:14.694" v="684" actId="1076"/>
        <pc:sldMkLst>
          <pc:docMk/>
          <pc:sldMk cId="2764039134" sldId="259"/>
        </pc:sldMkLst>
        <pc:spChg chg="mod ord">
          <ac:chgData name="Harrison Bright (2115653)" userId="4c4374f3-85da-4d80-a1ca-95a3dde37c9b" providerId="ADAL" clId="{C5F3F971-9918-2F45-AF96-5B356B7C6E81}" dt="2024-12-08T21:58:37.128" v="669" actId="700"/>
          <ac:spMkLst>
            <pc:docMk/>
            <pc:sldMk cId="2764039134" sldId="259"/>
            <ac:spMk id="2" creationId="{705CBD70-BF34-4B53-9EC2-6D52C3FD71D8}"/>
          </ac:spMkLst>
        </pc:spChg>
        <pc:spChg chg="add del mod ord">
          <ac:chgData name="Harrison Bright (2115653)" userId="4c4374f3-85da-4d80-a1ca-95a3dde37c9b" providerId="ADAL" clId="{C5F3F971-9918-2F45-AF96-5B356B7C6E81}" dt="2024-12-08T21:58:37.128" v="669" actId="700"/>
          <ac:spMkLst>
            <pc:docMk/>
            <pc:sldMk cId="2764039134" sldId="259"/>
            <ac:spMk id="3" creationId="{E666CD05-68D8-8043-8D90-5FDFFB7E2BEF}"/>
          </ac:spMkLst>
        </pc:spChg>
        <pc:spChg chg="add del mod">
          <ac:chgData name="Harrison Bright (2115653)" userId="4c4374f3-85da-4d80-a1ca-95a3dde37c9b" providerId="ADAL" clId="{C5F3F971-9918-2F45-AF96-5B356B7C6E81}" dt="2024-12-08T21:39:10.523" v="651" actId="931"/>
          <ac:spMkLst>
            <pc:docMk/>
            <pc:sldMk cId="2764039134" sldId="259"/>
            <ac:spMk id="3" creationId="{EA133B68-F07F-7D60-82F0-7EF2DF6D7F75}"/>
          </ac:spMkLst>
        </pc:spChg>
        <pc:spChg chg="add mod">
          <ac:chgData name="Harrison Bright (2115653)" userId="4c4374f3-85da-4d80-a1ca-95a3dde37c9b" providerId="ADAL" clId="{C5F3F971-9918-2F45-AF96-5B356B7C6E81}" dt="2024-12-08T21:59:14.694" v="684" actId="1076"/>
          <ac:spMkLst>
            <pc:docMk/>
            <pc:sldMk cId="2764039134" sldId="259"/>
            <ac:spMk id="4" creationId="{FBAEB19C-B890-4182-4144-4AC0876998EE}"/>
          </ac:spMkLst>
        </pc:spChg>
        <pc:picChg chg="add del mod ord">
          <ac:chgData name="Harrison Bright (2115653)" userId="4c4374f3-85da-4d80-a1ca-95a3dde37c9b" providerId="ADAL" clId="{C5F3F971-9918-2F45-AF96-5B356B7C6E81}" dt="2024-12-08T21:39:06.512" v="650" actId="931"/>
          <ac:picMkLst>
            <pc:docMk/>
            <pc:sldMk cId="2764039134" sldId="259"/>
            <ac:picMk id="4" creationId="{18494CD5-7DB0-265E-98FC-4B79F151E574}"/>
          </ac:picMkLst>
        </pc:picChg>
        <pc:picChg chg="add del mod">
          <ac:chgData name="Harrison Bright (2115653)" userId="4c4374f3-85da-4d80-a1ca-95a3dde37c9b" providerId="ADAL" clId="{C5F3F971-9918-2F45-AF96-5B356B7C6E81}" dt="2024-12-08T21:39:06.512" v="650" actId="931"/>
          <ac:picMkLst>
            <pc:docMk/>
            <pc:sldMk cId="2764039134" sldId="259"/>
            <ac:picMk id="5" creationId="{95D0B955-574D-0551-EE64-FC04BC3CE6D5}"/>
          </ac:picMkLst>
        </pc:picChg>
        <pc:picChg chg="add mod ord">
          <ac:chgData name="Harrison Bright (2115653)" userId="4c4374f3-85da-4d80-a1ca-95a3dde37c9b" providerId="ADAL" clId="{C5F3F971-9918-2F45-AF96-5B356B7C6E81}" dt="2024-12-08T21:58:37.128" v="669" actId="700"/>
          <ac:picMkLst>
            <pc:docMk/>
            <pc:sldMk cId="2764039134" sldId="259"/>
            <ac:picMk id="6" creationId="{5AF1D678-C17D-5CB8-29BD-9B4F41BAEAC5}"/>
          </ac:picMkLst>
        </pc:picChg>
        <pc:picChg chg="add mod">
          <ac:chgData name="Harrison Bright (2115653)" userId="4c4374f3-85da-4d80-a1ca-95a3dde37c9b" providerId="ADAL" clId="{C5F3F971-9918-2F45-AF96-5B356B7C6E81}" dt="2024-12-08T21:59:10.576" v="683" actId="1076"/>
          <ac:picMkLst>
            <pc:docMk/>
            <pc:sldMk cId="2764039134" sldId="259"/>
            <ac:picMk id="7" creationId="{5ED6C837-E7C5-30DA-322F-C9A96D27078A}"/>
          </ac:picMkLst>
        </pc:picChg>
      </pc:sldChg>
      <pc:sldChg chg="modSp new">
        <pc:chgData name="Harrison Bright (2115653)" userId="4c4374f3-85da-4d80-a1ca-95a3dde37c9b" providerId="ADAL" clId="{C5F3F971-9918-2F45-AF96-5B356B7C6E81}" dt="2024-12-09T01:24:12.010" v="970" actId="20577"/>
        <pc:sldMkLst>
          <pc:docMk/>
          <pc:sldMk cId="2010350941" sldId="260"/>
        </pc:sldMkLst>
        <pc:spChg chg="mod">
          <ac:chgData name="Harrison Bright (2115653)" userId="4c4374f3-85da-4d80-a1ca-95a3dde37c9b" providerId="ADAL" clId="{C5F3F971-9918-2F45-AF96-5B356B7C6E81}" dt="2024-12-09T00:43:52.638" v="902" actId="20577"/>
          <ac:spMkLst>
            <pc:docMk/>
            <pc:sldMk cId="2010350941" sldId="260"/>
            <ac:spMk id="2" creationId="{C990D992-077E-363A-EFF7-B89DA0884A21}"/>
          </ac:spMkLst>
        </pc:spChg>
        <pc:spChg chg="mod">
          <ac:chgData name="Harrison Bright (2115653)" userId="4c4374f3-85da-4d80-a1ca-95a3dde37c9b" providerId="ADAL" clId="{C5F3F971-9918-2F45-AF96-5B356B7C6E81}" dt="2024-12-09T01:24:12.010" v="970" actId="20577"/>
          <ac:spMkLst>
            <pc:docMk/>
            <pc:sldMk cId="2010350941" sldId="260"/>
            <ac:spMk id="3" creationId="{A0A8C505-1537-DC88-5C91-DEDFF154C9AF}"/>
          </ac:spMkLst>
        </pc:spChg>
      </pc:sldChg>
      <pc:sldChg chg="modSp new">
        <pc:chgData name="Harrison Bright (2115653)" userId="4c4374f3-85da-4d80-a1ca-95a3dde37c9b" providerId="ADAL" clId="{C5F3F971-9918-2F45-AF96-5B356B7C6E81}" dt="2024-12-09T01:27:41.671" v="1023" actId="255"/>
        <pc:sldMkLst>
          <pc:docMk/>
          <pc:sldMk cId="2145633134" sldId="261"/>
        </pc:sldMkLst>
        <pc:spChg chg="mod">
          <ac:chgData name="Harrison Bright (2115653)" userId="4c4374f3-85da-4d80-a1ca-95a3dde37c9b" providerId="ADAL" clId="{C5F3F971-9918-2F45-AF96-5B356B7C6E81}" dt="2024-12-09T00:13:10.872" v="890" actId="1076"/>
          <ac:spMkLst>
            <pc:docMk/>
            <pc:sldMk cId="2145633134" sldId="261"/>
            <ac:spMk id="2" creationId="{4EEDDD7C-9E8D-298B-5CA7-8FFC3390F716}"/>
          </ac:spMkLst>
        </pc:spChg>
        <pc:spChg chg="mod">
          <ac:chgData name="Harrison Bright (2115653)" userId="4c4374f3-85da-4d80-a1ca-95a3dde37c9b" providerId="ADAL" clId="{C5F3F971-9918-2F45-AF96-5B356B7C6E81}" dt="2024-12-09T01:27:41.671" v="1023" actId="255"/>
          <ac:spMkLst>
            <pc:docMk/>
            <pc:sldMk cId="2145633134" sldId="261"/>
            <ac:spMk id="3" creationId="{64E9B161-5D44-0DE2-EC5A-540FCA4FACAF}"/>
          </ac:spMkLst>
        </pc:spChg>
      </pc:sldChg>
      <pc:sldChg chg="modSp new ord">
        <pc:chgData name="Harrison Bright (2115653)" userId="4c4374f3-85da-4d80-a1ca-95a3dde37c9b" providerId="ADAL" clId="{C5F3F971-9918-2F45-AF96-5B356B7C6E81}" dt="2024-12-09T00:56:57.285" v="939" actId="1076"/>
        <pc:sldMkLst>
          <pc:docMk/>
          <pc:sldMk cId="1531088028" sldId="262"/>
        </pc:sldMkLst>
        <pc:spChg chg="mod">
          <ac:chgData name="Harrison Bright (2115653)" userId="4c4374f3-85da-4d80-a1ca-95a3dde37c9b" providerId="ADAL" clId="{C5F3F971-9918-2F45-AF96-5B356B7C6E81}" dt="2024-12-08T19:56:57.512" v="261" actId="20577"/>
          <ac:spMkLst>
            <pc:docMk/>
            <pc:sldMk cId="1531088028" sldId="262"/>
            <ac:spMk id="2" creationId="{4304D7FD-7803-C193-48E0-AF467D25C085}"/>
          </ac:spMkLst>
        </pc:spChg>
        <pc:spChg chg="mod">
          <ac:chgData name="Harrison Bright (2115653)" userId="4c4374f3-85da-4d80-a1ca-95a3dde37c9b" providerId="ADAL" clId="{C5F3F971-9918-2F45-AF96-5B356B7C6E81}" dt="2024-12-09T00:56:41.052" v="938" actId="20577"/>
          <ac:spMkLst>
            <pc:docMk/>
            <pc:sldMk cId="1531088028" sldId="262"/>
            <ac:spMk id="3" creationId="{CDA44CB2-AEA7-4B8F-41BB-2BB1B93C38B9}"/>
          </ac:spMkLst>
        </pc:spChg>
      </pc:sldChg>
      <pc:sldChg chg="modSp new ord">
        <pc:chgData name="Harrison Bright (2115653)" userId="4c4374f3-85da-4d80-a1ca-95a3dde37c9b" providerId="ADAL" clId="{C5F3F971-9918-2F45-AF96-5B356B7C6E81}" dt="2024-12-09T02:05:56.533" v="1025" actId="207"/>
        <pc:sldMkLst>
          <pc:docMk/>
          <pc:sldMk cId="1950436215" sldId="263"/>
        </pc:sldMkLst>
        <pc:spChg chg="mod">
          <ac:chgData name="Harrison Bright (2115653)" userId="4c4374f3-85da-4d80-a1ca-95a3dde37c9b" providerId="ADAL" clId="{C5F3F971-9918-2F45-AF96-5B356B7C6E81}" dt="2024-12-08T19:57:26.814" v="269" actId="20577"/>
          <ac:spMkLst>
            <pc:docMk/>
            <pc:sldMk cId="1950436215" sldId="263"/>
            <ac:spMk id="2" creationId="{388C98E5-E12A-51A4-8029-F9A891E4800E}"/>
          </ac:spMkLst>
        </pc:spChg>
        <pc:spChg chg="mod">
          <ac:chgData name="Harrison Bright (2115653)" userId="4c4374f3-85da-4d80-a1ca-95a3dde37c9b" providerId="ADAL" clId="{C5F3F971-9918-2F45-AF96-5B356B7C6E81}" dt="2024-12-09T02:05:56.533" v="1025" actId="207"/>
          <ac:spMkLst>
            <pc:docMk/>
            <pc:sldMk cId="1950436215" sldId="263"/>
            <ac:spMk id="3" creationId="{074F8EB8-BF41-9F55-4232-EF8D5D0CE00D}"/>
          </ac:spMkLst>
        </pc:spChg>
      </pc:sldChg>
      <pc:sldChg chg="modSp new">
        <pc:chgData name="Harrison Bright (2115653)" userId="4c4374f3-85da-4d80-a1ca-95a3dde37c9b" providerId="ADAL" clId="{C5F3F971-9918-2F45-AF96-5B356B7C6E81}" dt="2024-12-09T00:57:25.465" v="940" actId="20577"/>
        <pc:sldMkLst>
          <pc:docMk/>
          <pc:sldMk cId="2549120795" sldId="264"/>
        </pc:sldMkLst>
        <pc:spChg chg="mod">
          <ac:chgData name="Harrison Bright (2115653)" userId="4c4374f3-85da-4d80-a1ca-95a3dde37c9b" providerId="ADAL" clId="{C5F3F971-9918-2F45-AF96-5B356B7C6E81}" dt="2024-12-08T19:59:11.425" v="347" actId="20577"/>
          <ac:spMkLst>
            <pc:docMk/>
            <pc:sldMk cId="2549120795" sldId="264"/>
            <ac:spMk id="2" creationId="{60ED9683-033E-CC8C-0251-3FBBD1CF16B9}"/>
          </ac:spMkLst>
        </pc:spChg>
        <pc:spChg chg="mod">
          <ac:chgData name="Harrison Bright (2115653)" userId="4c4374f3-85da-4d80-a1ca-95a3dde37c9b" providerId="ADAL" clId="{C5F3F971-9918-2F45-AF96-5B356B7C6E81}" dt="2024-12-09T00:57:25.465" v="940" actId="20577"/>
          <ac:spMkLst>
            <pc:docMk/>
            <pc:sldMk cId="2549120795" sldId="264"/>
            <ac:spMk id="3" creationId="{CA152B5E-039C-A343-8D02-ACA1FA06BC17}"/>
          </ac:spMkLst>
        </pc:spChg>
      </pc:sldChg>
      <pc:sldChg chg="addSp delSp modSp new">
        <pc:chgData name="Harrison Bright (2115653)" userId="4c4374f3-85da-4d80-a1ca-95a3dde37c9b" providerId="ADAL" clId="{C5F3F971-9918-2F45-AF96-5B356B7C6E81}" dt="2024-12-08T20:07:08.730" v="424" actId="14100"/>
        <pc:sldMkLst>
          <pc:docMk/>
          <pc:sldMk cId="1561718330" sldId="265"/>
        </pc:sldMkLst>
        <pc:spChg chg="add del mod">
          <ac:chgData name="Harrison Bright (2115653)" userId="4c4374f3-85da-4d80-a1ca-95a3dde37c9b" providerId="ADAL" clId="{C5F3F971-9918-2F45-AF96-5B356B7C6E81}" dt="2024-12-08T20:07:08.730" v="424" actId="14100"/>
          <ac:spMkLst>
            <pc:docMk/>
            <pc:sldMk cId="1561718330" sldId="265"/>
            <ac:spMk id="2" creationId="{28BE61A9-BB93-FC2B-B2F9-B6031B6C0DC0}"/>
          </ac:spMkLst>
        </pc:spChg>
        <pc:spChg chg="del">
          <ac:chgData name="Harrison Bright (2115653)" userId="4c4374f3-85da-4d80-a1ca-95a3dde37c9b" providerId="ADAL" clId="{C5F3F971-9918-2F45-AF96-5B356B7C6E81}" dt="2024-12-08T20:06:15.333" v="381" actId="21"/>
          <ac:spMkLst>
            <pc:docMk/>
            <pc:sldMk cId="1561718330" sldId="265"/>
            <ac:spMk id="3" creationId="{C3714095-4B8A-C5F7-DC1D-00716AB7E8C7}"/>
          </ac:spMkLst>
        </pc:spChg>
      </pc:sldChg>
      <pc:sldChg chg="modSp new">
        <pc:chgData name="Harrison Bright (2115653)" userId="4c4374f3-85da-4d80-a1ca-95a3dde37c9b" providerId="ADAL" clId="{C5F3F971-9918-2F45-AF96-5B356B7C6E81}" dt="2024-12-08T20:07:24.432" v="438" actId="20577"/>
        <pc:sldMkLst>
          <pc:docMk/>
          <pc:sldMk cId="2020012303" sldId="266"/>
        </pc:sldMkLst>
        <pc:spChg chg="mod">
          <ac:chgData name="Harrison Bright (2115653)" userId="4c4374f3-85da-4d80-a1ca-95a3dde37c9b" providerId="ADAL" clId="{C5F3F971-9918-2F45-AF96-5B356B7C6E81}" dt="2024-12-08T20:07:24.432" v="438" actId="20577"/>
          <ac:spMkLst>
            <pc:docMk/>
            <pc:sldMk cId="2020012303" sldId="266"/>
            <ac:spMk id="2" creationId="{64DE45C8-2974-8B3C-81C2-B90593C4D2A8}"/>
          </ac:spMkLst>
        </pc:spChg>
      </pc:sldChg>
      <pc:sldChg chg="modSp new">
        <pc:chgData name="Harrison Bright (2115653)" userId="4c4374f3-85da-4d80-a1ca-95a3dde37c9b" providerId="ADAL" clId="{C5F3F971-9918-2F45-AF96-5B356B7C6E81}" dt="2024-12-08T20:08:16.999" v="449" actId="20577"/>
        <pc:sldMkLst>
          <pc:docMk/>
          <pc:sldMk cId="3634436262" sldId="267"/>
        </pc:sldMkLst>
        <pc:spChg chg="mod">
          <ac:chgData name="Harrison Bright (2115653)" userId="4c4374f3-85da-4d80-a1ca-95a3dde37c9b" providerId="ADAL" clId="{C5F3F971-9918-2F45-AF96-5B356B7C6E81}" dt="2024-12-08T20:08:16.999" v="449" actId="20577"/>
          <ac:spMkLst>
            <pc:docMk/>
            <pc:sldMk cId="3634436262" sldId="267"/>
            <ac:spMk id="2" creationId="{C37210B7-DBE8-768F-8494-AF851513C9AB}"/>
          </ac:spMkLst>
        </pc:spChg>
      </pc:sldChg>
      <pc:sldChg chg="modSp add">
        <pc:chgData name="Harrison Bright (2115653)" userId="4c4374f3-85da-4d80-a1ca-95a3dde37c9b" providerId="ADAL" clId="{C5F3F971-9918-2F45-AF96-5B356B7C6E81}" dt="2024-12-09T01:23:35.756" v="968" actId="20577"/>
        <pc:sldMkLst>
          <pc:docMk/>
          <pc:sldMk cId="1531193088" sldId="268"/>
        </pc:sldMkLst>
        <pc:spChg chg="mod">
          <ac:chgData name="Harrison Bright (2115653)" userId="4c4374f3-85da-4d80-a1ca-95a3dde37c9b" providerId="ADAL" clId="{C5F3F971-9918-2F45-AF96-5B356B7C6E81}" dt="2024-12-09T01:23:08.094" v="966" actId="20577"/>
          <ac:spMkLst>
            <pc:docMk/>
            <pc:sldMk cId="1531193088" sldId="268"/>
            <ac:spMk id="2" creationId="{4B6206A7-84C8-F247-62C6-08CA44C27E63}"/>
          </ac:spMkLst>
        </pc:spChg>
        <pc:spChg chg="mod">
          <ac:chgData name="Harrison Bright (2115653)" userId="4c4374f3-85da-4d80-a1ca-95a3dde37c9b" providerId="ADAL" clId="{C5F3F971-9918-2F45-AF96-5B356B7C6E81}" dt="2024-12-09T01:23:35.756" v="968" actId="20577"/>
          <ac:spMkLst>
            <pc:docMk/>
            <pc:sldMk cId="1531193088" sldId="268"/>
            <ac:spMk id="3" creationId="{FAF23034-0D66-1328-59A0-0839D3B578F6}"/>
          </ac:spMkLst>
        </pc:spChg>
      </pc:sldChg>
      <pc:sldChg chg="addSp delSp modSp new ord">
        <pc:chgData name="Harrison Bright (2115653)" userId="4c4374f3-85da-4d80-a1ca-95a3dde37c9b" providerId="ADAL" clId="{C5F3F971-9918-2F45-AF96-5B356B7C6E81}" dt="2024-12-08T21:23:55.495" v="642" actId="20577"/>
        <pc:sldMkLst>
          <pc:docMk/>
          <pc:sldMk cId="873244323" sldId="269"/>
        </pc:sldMkLst>
        <pc:spChg chg="mod">
          <ac:chgData name="Harrison Bright (2115653)" userId="4c4374f3-85da-4d80-a1ca-95a3dde37c9b" providerId="ADAL" clId="{C5F3F971-9918-2F45-AF96-5B356B7C6E81}" dt="2024-12-08T21:23:55.495" v="642" actId="20577"/>
          <ac:spMkLst>
            <pc:docMk/>
            <pc:sldMk cId="873244323" sldId="269"/>
            <ac:spMk id="2" creationId="{C88E3020-B00F-F876-A731-B5106AA56025}"/>
          </ac:spMkLst>
        </pc:spChg>
        <pc:spChg chg="add del">
          <ac:chgData name="Harrison Bright (2115653)" userId="4c4374f3-85da-4d80-a1ca-95a3dde37c9b" providerId="ADAL" clId="{C5F3F971-9918-2F45-AF96-5B356B7C6E81}" dt="2024-12-08T21:23:19.498" v="632" actId="931"/>
          <ac:spMkLst>
            <pc:docMk/>
            <pc:sldMk cId="873244323" sldId="269"/>
            <ac:spMk id="3" creationId="{B51A13B5-FD33-851B-0178-67E4898CC8FA}"/>
          </ac:spMkLst>
        </pc:spChg>
        <pc:graphicFrameChg chg="add del mod ord modGraphic">
          <ac:chgData name="Harrison Bright (2115653)" userId="4c4374f3-85da-4d80-a1ca-95a3dde37c9b" providerId="ADAL" clId="{C5F3F971-9918-2F45-AF96-5B356B7C6E81}" dt="2024-12-08T21:23:12.761" v="631" actId="3680"/>
          <ac:graphicFrameMkLst>
            <pc:docMk/>
            <pc:sldMk cId="873244323" sldId="269"/>
            <ac:graphicFrameMk id="4" creationId="{BD343F38-2D45-D627-B024-85CB1B214BB4}"/>
          </ac:graphicFrameMkLst>
        </pc:graphicFrameChg>
        <pc:picChg chg="add mod ord">
          <ac:chgData name="Harrison Bright (2115653)" userId="4c4374f3-85da-4d80-a1ca-95a3dde37c9b" providerId="ADAL" clId="{C5F3F971-9918-2F45-AF96-5B356B7C6E81}" dt="2024-12-08T21:23:51.252" v="640" actId="1076"/>
          <ac:picMkLst>
            <pc:docMk/>
            <pc:sldMk cId="873244323" sldId="269"/>
            <ac:picMk id="5" creationId="{89FF7A20-47B8-260E-52B2-3F0E5E8A2073}"/>
          </ac:picMkLst>
        </pc:picChg>
      </pc:sldChg>
    </pc:docChg>
  </pc:docChgLst>
  <pc:docChgLst>
    <pc:chgData name="Harrison Bright (2115653)" userId="4c4374f3-85da-4d80-a1ca-95a3dde37c9b" providerId="ADAL" clId="{3B7D83FB-0A31-C146-B156-6980AF3B4A65}"/>
    <pc:docChg chg="undo custSel addSld modSld">
      <pc:chgData name="Harrison Bright (2115653)" userId="4c4374f3-85da-4d80-a1ca-95a3dde37c9b" providerId="ADAL" clId="{3B7D83FB-0A31-C146-B156-6980AF3B4A65}" dt="2024-12-09T04:39:20.571" v="1719" actId="27636"/>
      <pc:docMkLst>
        <pc:docMk/>
      </pc:docMkLst>
      <pc:sldChg chg="modSp">
        <pc:chgData name="Harrison Bright (2115653)" userId="4c4374f3-85da-4d80-a1ca-95a3dde37c9b" providerId="ADAL" clId="{3B7D83FB-0A31-C146-B156-6980AF3B4A65}" dt="2024-12-09T02:46:32.240" v="89" actId="20577"/>
        <pc:sldMkLst>
          <pc:docMk/>
          <pc:sldMk cId="129971219" sldId="257"/>
        </pc:sldMkLst>
        <pc:spChg chg="mod">
          <ac:chgData name="Harrison Bright (2115653)" userId="4c4374f3-85da-4d80-a1ca-95a3dde37c9b" providerId="ADAL" clId="{3B7D83FB-0A31-C146-B156-6980AF3B4A65}" dt="2024-12-09T02:46:32.240" v="89" actId="20577"/>
          <ac:spMkLst>
            <pc:docMk/>
            <pc:sldMk cId="129971219" sldId="257"/>
            <ac:spMk id="2" creationId="{DCB3A8CE-307D-790D-B453-A1D432C04D5B}"/>
          </ac:spMkLst>
        </pc:spChg>
        <pc:spChg chg="mod">
          <ac:chgData name="Harrison Bright (2115653)" userId="4c4374f3-85da-4d80-a1ca-95a3dde37c9b" providerId="ADAL" clId="{3B7D83FB-0A31-C146-B156-6980AF3B4A65}" dt="2024-12-09T02:46:19.819" v="88" actId="20577"/>
          <ac:spMkLst>
            <pc:docMk/>
            <pc:sldMk cId="129971219" sldId="257"/>
            <ac:spMk id="3" creationId="{B59F39F0-6D43-6F53-E315-9852643ACD0F}"/>
          </ac:spMkLst>
        </pc:spChg>
      </pc:sldChg>
      <pc:sldChg chg="addSp modSp">
        <pc:chgData name="Harrison Bright (2115653)" userId="4c4374f3-85da-4d80-a1ca-95a3dde37c9b" providerId="ADAL" clId="{3B7D83FB-0A31-C146-B156-6980AF3B4A65}" dt="2024-12-09T04:27:01.538" v="1489" actId="1076"/>
        <pc:sldMkLst>
          <pc:docMk/>
          <pc:sldMk cId="1766038395" sldId="258"/>
        </pc:sldMkLst>
        <pc:spChg chg="mod">
          <ac:chgData name="Harrison Bright (2115653)" userId="4c4374f3-85da-4d80-a1ca-95a3dde37c9b" providerId="ADAL" clId="{3B7D83FB-0A31-C146-B156-6980AF3B4A65}" dt="2024-12-09T03:31:48.340" v="611" actId="20577"/>
          <ac:spMkLst>
            <pc:docMk/>
            <pc:sldMk cId="1766038395" sldId="258"/>
            <ac:spMk id="3" creationId="{FAF23034-0D66-1328-59A0-0839D3B578F6}"/>
          </ac:spMkLst>
        </pc:spChg>
        <pc:spChg chg="add mod">
          <ac:chgData name="Harrison Bright (2115653)" userId="4c4374f3-85da-4d80-a1ca-95a3dde37c9b" providerId="ADAL" clId="{3B7D83FB-0A31-C146-B156-6980AF3B4A65}" dt="2024-12-09T03:33:02.846" v="623" actId="1076"/>
          <ac:spMkLst>
            <pc:docMk/>
            <pc:sldMk cId="1766038395" sldId="258"/>
            <ac:spMk id="5" creationId="{AB9678DC-3C41-D3B7-D7A9-8C6FB78A834A}"/>
          </ac:spMkLst>
        </pc:spChg>
        <pc:picChg chg="mod">
          <ac:chgData name="Harrison Bright (2115653)" userId="4c4374f3-85da-4d80-a1ca-95a3dde37c9b" providerId="ADAL" clId="{3B7D83FB-0A31-C146-B156-6980AF3B4A65}" dt="2024-12-09T04:27:01.538" v="1489" actId="1076"/>
          <ac:picMkLst>
            <pc:docMk/>
            <pc:sldMk cId="1766038395" sldId="258"/>
            <ac:picMk id="4" creationId="{744B181B-7906-A968-34DA-9917B549E477}"/>
          </ac:picMkLst>
        </pc:picChg>
      </pc:sldChg>
      <pc:sldChg chg="modSp">
        <pc:chgData name="Harrison Bright (2115653)" userId="4c4374f3-85da-4d80-a1ca-95a3dde37c9b" providerId="ADAL" clId="{3B7D83FB-0A31-C146-B156-6980AF3B4A65}" dt="2024-12-09T02:55:30.286" v="208" actId="20577"/>
        <pc:sldMkLst>
          <pc:docMk/>
          <pc:sldMk cId="2764039134" sldId="259"/>
        </pc:sldMkLst>
        <pc:spChg chg="mod">
          <ac:chgData name="Harrison Bright (2115653)" userId="4c4374f3-85da-4d80-a1ca-95a3dde37c9b" providerId="ADAL" clId="{3B7D83FB-0A31-C146-B156-6980AF3B4A65}" dt="2024-12-09T02:55:30.286" v="208" actId="20577"/>
          <ac:spMkLst>
            <pc:docMk/>
            <pc:sldMk cId="2764039134" sldId="259"/>
            <ac:spMk id="4" creationId="{FBAEB19C-B890-4182-4144-4AC0876998EE}"/>
          </ac:spMkLst>
        </pc:spChg>
      </pc:sldChg>
      <pc:sldChg chg="modSp">
        <pc:chgData name="Harrison Bright (2115653)" userId="4c4374f3-85da-4d80-a1ca-95a3dde37c9b" providerId="ADAL" clId="{3B7D83FB-0A31-C146-B156-6980AF3B4A65}" dt="2024-12-09T03:04:39.432" v="363" actId="20577"/>
        <pc:sldMkLst>
          <pc:docMk/>
          <pc:sldMk cId="2010350941" sldId="260"/>
        </pc:sldMkLst>
        <pc:spChg chg="mod">
          <ac:chgData name="Harrison Bright (2115653)" userId="4c4374f3-85da-4d80-a1ca-95a3dde37c9b" providerId="ADAL" clId="{3B7D83FB-0A31-C146-B156-6980AF3B4A65}" dt="2024-12-09T03:04:39.432" v="363" actId="20577"/>
          <ac:spMkLst>
            <pc:docMk/>
            <pc:sldMk cId="2010350941" sldId="260"/>
            <ac:spMk id="3" creationId="{A0A8C505-1537-DC88-5C91-DEDFF154C9AF}"/>
          </ac:spMkLst>
        </pc:spChg>
      </pc:sldChg>
      <pc:sldChg chg="modSp">
        <pc:chgData name="Harrison Bright (2115653)" userId="4c4374f3-85da-4d80-a1ca-95a3dde37c9b" providerId="ADAL" clId="{3B7D83FB-0A31-C146-B156-6980AF3B4A65}" dt="2024-12-09T04:04:48.868" v="1209" actId="20577"/>
        <pc:sldMkLst>
          <pc:docMk/>
          <pc:sldMk cId="2145633134" sldId="261"/>
        </pc:sldMkLst>
        <pc:spChg chg="mod">
          <ac:chgData name="Harrison Bright (2115653)" userId="4c4374f3-85da-4d80-a1ca-95a3dde37c9b" providerId="ADAL" clId="{3B7D83FB-0A31-C146-B156-6980AF3B4A65}" dt="2024-12-09T04:04:48.868" v="1209" actId="20577"/>
          <ac:spMkLst>
            <pc:docMk/>
            <pc:sldMk cId="2145633134" sldId="261"/>
            <ac:spMk id="3" creationId="{64E9B161-5D44-0DE2-EC5A-540FCA4FACAF}"/>
          </ac:spMkLst>
        </pc:spChg>
      </pc:sldChg>
      <pc:sldChg chg="modSp">
        <pc:chgData name="Harrison Bright (2115653)" userId="4c4374f3-85da-4d80-a1ca-95a3dde37c9b" providerId="ADAL" clId="{3B7D83FB-0A31-C146-B156-6980AF3B4A65}" dt="2024-12-09T04:10:13.923" v="1242" actId="20577"/>
        <pc:sldMkLst>
          <pc:docMk/>
          <pc:sldMk cId="1531088028" sldId="262"/>
        </pc:sldMkLst>
        <pc:spChg chg="mod">
          <ac:chgData name="Harrison Bright (2115653)" userId="4c4374f3-85da-4d80-a1ca-95a3dde37c9b" providerId="ADAL" clId="{3B7D83FB-0A31-C146-B156-6980AF3B4A65}" dt="2024-12-09T04:10:13.923" v="1242" actId="20577"/>
          <ac:spMkLst>
            <pc:docMk/>
            <pc:sldMk cId="1531088028" sldId="262"/>
            <ac:spMk id="3" creationId="{CDA44CB2-AEA7-4B8F-41BB-2BB1B93C38B9}"/>
          </ac:spMkLst>
        </pc:spChg>
      </pc:sldChg>
      <pc:sldChg chg="modSp">
        <pc:chgData name="Harrison Bright (2115653)" userId="4c4374f3-85da-4d80-a1ca-95a3dde37c9b" providerId="ADAL" clId="{3B7D83FB-0A31-C146-B156-6980AF3B4A65}" dt="2024-12-09T04:36:26.335" v="1605" actId="20577"/>
        <pc:sldMkLst>
          <pc:docMk/>
          <pc:sldMk cId="1950436215" sldId="263"/>
        </pc:sldMkLst>
        <pc:spChg chg="mod">
          <ac:chgData name="Harrison Bright (2115653)" userId="4c4374f3-85da-4d80-a1ca-95a3dde37c9b" providerId="ADAL" clId="{3B7D83FB-0A31-C146-B156-6980AF3B4A65}" dt="2024-12-09T04:36:26.335" v="1605" actId="20577"/>
          <ac:spMkLst>
            <pc:docMk/>
            <pc:sldMk cId="1950436215" sldId="263"/>
            <ac:spMk id="3" creationId="{074F8EB8-BF41-9F55-4232-EF8D5D0CE00D}"/>
          </ac:spMkLst>
        </pc:spChg>
      </pc:sldChg>
      <pc:sldChg chg="modSp">
        <pc:chgData name="Harrison Bright (2115653)" userId="4c4374f3-85da-4d80-a1ca-95a3dde37c9b" providerId="ADAL" clId="{3B7D83FB-0A31-C146-B156-6980AF3B4A65}" dt="2024-12-09T04:21:23.400" v="1401" actId="20577"/>
        <pc:sldMkLst>
          <pc:docMk/>
          <pc:sldMk cId="2549120795" sldId="264"/>
        </pc:sldMkLst>
        <pc:spChg chg="mod">
          <ac:chgData name="Harrison Bright (2115653)" userId="4c4374f3-85da-4d80-a1ca-95a3dde37c9b" providerId="ADAL" clId="{3B7D83FB-0A31-C146-B156-6980AF3B4A65}" dt="2024-12-09T02:32:15.465" v="52" actId="20577"/>
          <ac:spMkLst>
            <pc:docMk/>
            <pc:sldMk cId="2549120795" sldId="264"/>
            <ac:spMk id="2" creationId="{60ED9683-033E-CC8C-0251-3FBBD1CF16B9}"/>
          </ac:spMkLst>
        </pc:spChg>
        <pc:spChg chg="mod">
          <ac:chgData name="Harrison Bright (2115653)" userId="4c4374f3-85da-4d80-a1ca-95a3dde37c9b" providerId="ADAL" clId="{3B7D83FB-0A31-C146-B156-6980AF3B4A65}" dt="2024-12-09T04:21:23.400" v="1401" actId="20577"/>
          <ac:spMkLst>
            <pc:docMk/>
            <pc:sldMk cId="2549120795" sldId="264"/>
            <ac:spMk id="3" creationId="{CA152B5E-039C-A343-8D02-ACA1FA06BC17}"/>
          </ac:spMkLst>
        </pc:spChg>
      </pc:sldChg>
      <pc:sldChg chg="modSp">
        <pc:chgData name="Harrison Bright (2115653)" userId="4c4374f3-85da-4d80-a1ca-95a3dde37c9b" providerId="ADAL" clId="{3B7D83FB-0A31-C146-B156-6980AF3B4A65}" dt="2024-12-09T04:39:20.571" v="1719" actId="27636"/>
        <pc:sldMkLst>
          <pc:docMk/>
          <pc:sldMk cId="2020012303" sldId="266"/>
        </pc:sldMkLst>
        <pc:spChg chg="mod">
          <ac:chgData name="Harrison Bright (2115653)" userId="4c4374f3-85da-4d80-a1ca-95a3dde37c9b" providerId="ADAL" clId="{3B7D83FB-0A31-C146-B156-6980AF3B4A65}" dt="2024-12-09T04:39:20.571" v="1719" actId="27636"/>
          <ac:spMkLst>
            <pc:docMk/>
            <pc:sldMk cId="2020012303" sldId="266"/>
            <ac:spMk id="3" creationId="{70E2B192-F9EC-4CAF-FE07-062F1C233767}"/>
          </ac:spMkLst>
        </pc:spChg>
      </pc:sldChg>
      <pc:sldChg chg="modSp">
        <pc:chgData name="Harrison Bright (2115653)" userId="4c4374f3-85da-4d80-a1ca-95a3dde37c9b" providerId="ADAL" clId="{3B7D83FB-0A31-C146-B156-6980AF3B4A65}" dt="2024-12-09T04:29:44.901" v="1534" actId="27636"/>
        <pc:sldMkLst>
          <pc:docMk/>
          <pc:sldMk cId="3634436262" sldId="267"/>
        </pc:sldMkLst>
        <pc:spChg chg="mod">
          <ac:chgData name="Harrison Bright (2115653)" userId="4c4374f3-85da-4d80-a1ca-95a3dde37c9b" providerId="ADAL" clId="{3B7D83FB-0A31-C146-B156-6980AF3B4A65}" dt="2024-12-09T04:29:44.901" v="1534" actId="27636"/>
          <ac:spMkLst>
            <pc:docMk/>
            <pc:sldMk cId="3634436262" sldId="267"/>
            <ac:spMk id="3" creationId="{9B88EE74-1DD5-044E-EEE2-91094FE6822A}"/>
          </ac:spMkLst>
        </pc:spChg>
      </pc:sldChg>
      <pc:sldChg chg="modSp">
        <pc:chgData name="Harrison Bright (2115653)" userId="4c4374f3-85da-4d80-a1ca-95a3dde37c9b" providerId="ADAL" clId="{3B7D83FB-0A31-C146-B156-6980AF3B4A65}" dt="2024-12-09T03:43:05.924" v="784" actId="20577"/>
        <pc:sldMkLst>
          <pc:docMk/>
          <pc:sldMk cId="1531193088" sldId="268"/>
        </pc:sldMkLst>
        <pc:spChg chg="mod">
          <ac:chgData name="Harrison Bright (2115653)" userId="4c4374f3-85da-4d80-a1ca-95a3dde37c9b" providerId="ADAL" clId="{3B7D83FB-0A31-C146-B156-6980AF3B4A65}" dt="2024-12-09T03:43:05.924" v="784" actId="20577"/>
          <ac:spMkLst>
            <pc:docMk/>
            <pc:sldMk cId="1531193088" sldId="268"/>
            <ac:spMk id="3" creationId="{FAF23034-0D66-1328-59A0-0839D3B578F6}"/>
          </ac:spMkLst>
        </pc:spChg>
      </pc:sldChg>
      <pc:sldChg chg="addSp modSp">
        <pc:chgData name="Harrison Bright (2115653)" userId="4c4374f3-85da-4d80-a1ca-95a3dde37c9b" providerId="ADAL" clId="{3B7D83FB-0A31-C146-B156-6980AF3B4A65}" dt="2024-12-09T03:17:17.133" v="437" actId="20577"/>
        <pc:sldMkLst>
          <pc:docMk/>
          <pc:sldMk cId="873244323" sldId="269"/>
        </pc:sldMkLst>
        <pc:spChg chg="add mod">
          <ac:chgData name="Harrison Bright (2115653)" userId="4c4374f3-85da-4d80-a1ca-95a3dde37c9b" providerId="ADAL" clId="{3B7D83FB-0A31-C146-B156-6980AF3B4A65}" dt="2024-12-09T03:17:17.133" v="437" actId="20577"/>
          <ac:spMkLst>
            <pc:docMk/>
            <pc:sldMk cId="873244323" sldId="269"/>
            <ac:spMk id="3" creationId="{8442DB95-6EB8-E94F-0C91-9330B772C8A8}"/>
          </ac:spMkLst>
        </pc:spChg>
      </pc:sldChg>
      <pc:sldChg chg="modSp add">
        <pc:chgData name="Harrison Bright (2115653)" userId="4c4374f3-85da-4d80-a1ca-95a3dde37c9b" providerId="ADAL" clId="{3B7D83FB-0A31-C146-B156-6980AF3B4A65}" dt="2024-12-09T04:22:12.224" v="1433" actId="20577"/>
        <pc:sldMkLst>
          <pc:docMk/>
          <pc:sldMk cId="108570597" sldId="270"/>
        </pc:sldMkLst>
        <pc:spChg chg="mod">
          <ac:chgData name="Harrison Bright (2115653)" userId="4c4374f3-85da-4d80-a1ca-95a3dde37c9b" providerId="ADAL" clId="{3B7D83FB-0A31-C146-B156-6980AF3B4A65}" dt="2024-12-09T04:22:12.224" v="1433" actId="20577"/>
          <ac:spMkLst>
            <pc:docMk/>
            <pc:sldMk cId="108570597" sldId="270"/>
            <ac:spMk id="3" creationId="{CA152B5E-039C-A343-8D02-ACA1FA06BC1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12/9/24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12/9/24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12/9/24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12/9/24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resiliencechallenge.org.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tlg.org.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artwrightking.co.uk/articles/child-care/reasons-social-services-would-take-a-child/" TargetMode="External"/><Relationship Id="rId2" Type="http://schemas.openxmlformats.org/officeDocument/2006/relationships/hyperlink" Target="https://www.barnardos.org.uk/sites/default/files/2022-04/ACEs%20debate%20-%20Jan%202022.pdf" TargetMode="External"/><Relationship Id="rId1" Type="http://schemas.openxmlformats.org/officeDocument/2006/relationships/slideLayout" Target="../slideLayouts/slideLayout2.xml"/><Relationship Id="rId5" Type="http://schemas.openxmlformats.org/officeDocument/2006/relationships/hyperlink" Target="https://phwwhocc.co.uk/wp-content/uploads/2022/02/What-Works-to-Prevent-ACEs-at-the-Community-Level.-An-Evidence-Review-Mapping-Exercise-Executive-Summary.pdf" TargetMode="External"/><Relationship Id="rId4" Type="http://schemas.openxmlformats.org/officeDocument/2006/relationships/hyperlink" Target="https://www.cdc.gov/vitalsigns/aces/index.html#:~:text=Adverse%20Childhood%20Experiences%20(ACEs)%20are,the%20body%20responds%20to%20stres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therobertsontrust.org.uk/about-us/about-poverty-and-trauma/" TargetMode="External"/><Relationship Id="rId3" Type="http://schemas.openxmlformats.org/officeDocument/2006/relationships/hyperlink" Target="https://www.liverpoolcamhs.com/aces/what-are-adverse-childhood-experiences/" TargetMode="External"/><Relationship Id="rId7" Type="http://schemas.openxmlformats.org/officeDocument/2006/relationships/hyperlink" Target="https://www.liverpoolcamhs.com/wp-content/uploads/2019/02/Liverpool-ACE-briefing-SlideSet-.pdf" TargetMode="External"/><Relationship Id="rId2" Type="http://schemas.openxmlformats.org/officeDocument/2006/relationships/hyperlink" Target="https://mft.nhs.uk/rmch/services/camhs/young-people/adverse-childhood-experiences-aces-and-attachment/" TargetMode="External"/><Relationship Id="rId1" Type="http://schemas.openxmlformats.org/officeDocument/2006/relationships/slideLayout" Target="../slideLayouts/slideLayout2.xml"/><Relationship Id="rId6" Type="http://schemas.openxmlformats.org/officeDocument/2006/relationships/hyperlink" Target="https://www.myacestory.com/Publisher/File.aspx?ID=341621" TargetMode="External"/><Relationship Id="rId5" Type="http://schemas.openxmlformats.org/officeDocument/2006/relationships/hyperlink" Target="https://learning.nspcc.org.uk/child-protection-system/england" TargetMode="External"/><Relationship Id="rId4" Type="http://schemas.openxmlformats.org/officeDocument/2006/relationships/hyperlink" Target="https://phw.nhs.wales/services-and-teams/policy-and-international-health-who-collaborating-centre-on-investment-for-health-well-being/publications-and-resources-bucket/adverse-childhood-experiences-and-their-impact-on-health-harming-behaviours-in-/" TargetMode="External"/><Relationship Id="rId9" Type="http://schemas.openxmlformats.org/officeDocument/2006/relationships/hyperlink" Target="https://hwb.gov.wales/api/storage/70033acf-91ca-4296-99a6-7bfbe6b6fb4e/Frequently%20Asked%20Questions%20&#8211;%20Adverse%20Childhood%20Experiences%20%28ACEs%2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9DBAE-1C7A-9B89-54C9-18D37F3B9839}"/>
              </a:ext>
            </a:extLst>
          </p:cNvPr>
          <p:cNvSpPr>
            <a:spLocks noGrp="1"/>
          </p:cNvSpPr>
          <p:nvPr>
            <p:ph type="ctrTitle"/>
          </p:nvPr>
        </p:nvSpPr>
        <p:spPr/>
        <p:txBody>
          <a:bodyPr/>
          <a:lstStyle/>
          <a:p>
            <a:r>
              <a:rPr lang="en-GB" dirty="0"/>
              <a:t>Adverse Childhood </a:t>
            </a:r>
            <a:br>
              <a:rPr lang="en-GB" dirty="0"/>
            </a:br>
            <a:r>
              <a:rPr lang="en-GB" dirty="0"/>
              <a:t>Experiences (ACES)</a:t>
            </a:r>
            <a:endParaRPr lang="en-US" dirty="0"/>
          </a:p>
        </p:txBody>
      </p:sp>
      <p:sp>
        <p:nvSpPr>
          <p:cNvPr id="3" name="Subtitle 2">
            <a:extLst>
              <a:ext uri="{FF2B5EF4-FFF2-40B4-BE49-F238E27FC236}">
                <a16:creationId xmlns:a16="http://schemas.microsoft.com/office/drawing/2014/main" id="{2BC01404-AF7E-13F4-B6C0-F30D67709025}"/>
              </a:ext>
            </a:extLst>
          </p:cNvPr>
          <p:cNvSpPr>
            <a:spLocks noGrp="1"/>
          </p:cNvSpPr>
          <p:nvPr>
            <p:ph type="subTitle" idx="1"/>
          </p:nvPr>
        </p:nvSpPr>
        <p:spPr/>
        <p:txBody>
          <a:bodyPr/>
          <a:lstStyle/>
          <a:p>
            <a:r>
              <a:rPr lang="en-GB" dirty="0"/>
              <a:t>By Harrison Bright</a:t>
            </a:r>
            <a:endParaRPr lang="en-US" dirty="0"/>
          </a:p>
        </p:txBody>
      </p:sp>
    </p:spTree>
    <p:extLst>
      <p:ext uri="{BB962C8B-B14F-4D97-AF65-F5344CB8AC3E}">
        <p14:creationId xmlns:p14="http://schemas.microsoft.com/office/powerpoint/2010/main" val="1993513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3A8CE-307D-790D-B453-A1D432C04D5B}"/>
              </a:ext>
            </a:extLst>
          </p:cNvPr>
          <p:cNvSpPr>
            <a:spLocks noGrp="1"/>
          </p:cNvSpPr>
          <p:nvPr>
            <p:ph type="title"/>
          </p:nvPr>
        </p:nvSpPr>
        <p:spPr/>
        <p:txBody>
          <a:bodyPr/>
          <a:lstStyle/>
          <a:p>
            <a:r>
              <a:rPr lang="en-GB" dirty="0"/>
              <a:t>Attachment</a:t>
            </a:r>
            <a:endParaRPr lang="en-US" dirty="0"/>
          </a:p>
        </p:txBody>
      </p:sp>
      <p:sp>
        <p:nvSpPr>
          <p:cNvPr id="3" name="Content Placeholder 2">
            <a:extLst>
              <a:ext uri="{FF2B5EF4-FFF2-40B4-BE49-F238E27FC236}">
                <a16:creationId xmlns:a16="http://schemas.microsoft.com/office/drawing/2014/main" id="{B59F39F0-6D43-6F53-E315-9852643ACD0F}"/>
              </a:ext>
            </a:extLst>
          </p:cNvPr>
          <p:cNvSpPr>
            <a:spLocks noGrp="1"/>
          </p:cNvSpPr>
          <p:nvPr>
            <p:ph idx="1"/>
          </p:nvPr>
        </p:nvSpPr>
        <p:spPr/>
        <p:txBody>
          <a:bodyPr/>
          <a:lstStyle/>
          <a:p>
            <a:r>
              <a:rPr lang="en-GB" dirty="0"/>
              <a:t>“</a:t>
            </a:r>
            <a:r>
              <a:rPr lang="en-GB" b="0" i="0" u="none" strike="noStrike" dirty="0">
                <a:effectLst/>
                <a:latin typeface="Frutiger LT W01_45 Light"/>
              </a:rPr>
              <a:t>Attachment refers to the pattern of the relationships we have had with our parents or carers early in our lives. It is the emotional bond that forms between a parent and child from birth and has a huge impact on our development. The way a parent or carer responds to their child will impact on the child’s attachment style. </a:t>
            </a:r>
          </a:p>
          <a:p>
            <a:endParaRPr lang="en-GB" dirty="0">
              <a:latin typeface="Frutiger LT W01_45 Light"/>
            </a:endParaRPr>
          </a:p>
          <a:p>
            <a:r>
              <a:rPr lang="en-GB" b="0" i="0" u="none" strike="noStrike" dirty="0">
                <a:effectLst/>
                <a:latin typeface="Frutiger LT W01_45 Light"/>
              </a:rPr>
              <a:t>This attachment style becomes a template for how we build future relationships with others in our lives, and also a template of how we feel about ourselves and other people”</a:t>
            </a:r>
            <a:r>
              <a:rPr lang="en-GB" b="0" i="0" u="none" strike="noStrike" dirty="0">
                <a:effectLst/>
                <a:latin typeface="Frutiger LT W01_55 Roman"/>
              </a:rPr>
              <a:t> Manchester University NHS Foundation Trust (2024).</a:t>
            </a:r>
            <a:endParaRPr lang="en-US" dirty="0"/>
          </a:p>
        </p:txBody>
      </p:sp>
    </p:spTree>
    <p:extLst>
      <p:ext uri="{BB962C8B-B14F-4D97-AF65-F5344CB8AC3E}">
        <p14:creationId xmlns:p14="http://schemas.microsoft.com/office/powerpoint/2010/main" val="1299712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206A7-84C8-F247-62C6-08CA44C27E63}"/>
              </a:ext>
            </a:extLst>
          </p:cNvPr>
          <p:cNvSpPr>
            <a:spLocks noGrp="1"/>
          </p:cNvSpPr>
          <p:nvPr>
            <p:ph type="title"/>
          </p:nvPr>
        </p:nvSpPr>
        <p:spPr>
          <a:xfrm>
            <a:off x="648931" y="629266"/>
            <a:ext cx="4166510" cy="1622321"/>
          </a:xfrm>
        </p:spPr>
        <p:txBody>
          <a:bodyPr>
            <a:normAutofit/>
          </a:bodyPr>
          <a:lstStyle/>
          <a:p>
            <a:r>
              <a:rPr lang="en-GB">
                <a:solidFill>
                  <a:srgbClr val="EBEBEB"/>
                </a:solidFill>
              </a:rPr>
              <a:t>ACES</a:t>
            </a:r>
            <a:endParaRPr lang="en-US">
              <a:solidFill>
                <a:srgbClr val="EBEBEB"/>
              </a:solidFill>
            </a:endParaRPr>
          </a:p>
        </p:txBody>
      </p:sp>
      <p:sp>
        <p:nvSpPr>
          <p:cNvPr id="3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4" name="Freeform: Shape 3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4" name="Picture 3">
            <a:extLst>
              <a:ext uri="{FF2B5EF4-FFF2-40B4-BE49-F238E27FC236}">
                <a16:creationId xmlns:a16="http://schemas.microsoft.com/office/drawing/2014/main" id="{744B181B-7906-A968-34DA-9917B549E477}"/>
              </a:ext>
            </a:extLst>
          </p:cNvPr>
          <p:cNvPicPr>
            <a:picLocks noChangeAspect="1"/>
          </p:cNvPicPr>
          <p:nvPr/>
        </p:nvPicPr>
        <p:blipFill>
          <a:blip r:embed="rId2"/>
          <a:stretch>
            <a:fillRect/>
          </a:stretch>
        </p:blipFill>
        <p:spPr>
          <a:xfrm>
            <a:off x="5450138" y="1671054"/>
            <a:ext cx="6653310" cy="4125052"/>
          </a:xfrm>
          <a:prstGeom prst="rect">
            <a:avLst/>
          </a:prstGeom>
          <a:effectLst/>
        </p:spPr>
      </p:pic>
      <p:sp>
        <p:nvSpPr>
          <p:cNvPr id="35" name="Rectangle 34">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AF23034-0D66-1328-59A0-0839D3B578F6}"/>
              </a:ext>
            </a:extLst>
          </p:cNvPr>
          <p:cNvSpPr>
            <a:spLocks noGrp="1"/>
          </p:cNvSpPr>
          <p:nvPr>
            <p:ph idx="1"/>
          </p:nvPr>
        </p:nvSpPr>
        <p:spPr>
          <a:xfrm>
            <a:off x="648931" y="2438400"/>
            <a:ext cx="4166509" cy="3785419"/>
          </a:xfrm>
        </p:spPr>
        <p:txBody>
          <a:bodyPr>
            <a:normAutofit/>
          </a:bodyPr>
          <a:lstStyle/>
          <a:p>
            <a:r>
              <a:rPr lang="en-GB" b="0" i="0" u="none" strike="noStrike" dirty="0">
                <a:solidFill>
                  <a:srgbClr val="EBEBEB"/>
                </a:solidFill>
                <a:effectLst/>
                <a:latin typeface="Ubuntu" panose="020F0502020204030204" pitchFamily="34" charset="0"/>
              </a:rPr>
              <a:t>“Adverse Childhood Experiences (ACEs) are stressful or traumatic experiences that can greatly impact children and young people throughout their lives.” Mental Health Support for children and youn</a:t>
            </a:r>
            <a:r>
              <a:rPr lang="en-GB" dirty="0">
                <a:solidFill>
                  <a:srgbClr val="EBEBEB"/>
                </a:solidFill>
                <a:latin typeface="Ubuntu" panose="020F0502020204030204" pitchFamily="34" charset="0"/>
              </a:rPr>
              <a:t>g people people in Liverpool (2024)</a:t>
            </a:r>
            <a:endParaRPr lang="en-GB" b="0" i="0" u="none" strike="noStrike" dirty="0">
              <a:solidFill>
                <a:srgbClr val="EBEBEB"/>
              </a:solidFill>
              <a:effectLst/>
              <a:latin typeface="Ubuntu" panose="020F0502020204030204" pitchFamily="34" charset="0"/>
            </a:endParaRPr>
          </a:p>
        </p:txBody>
      </p:sp>
      <p:sp>
        <p:nvSpPr>
          <p:cNvPr id="5" name="TextBox 4">
            <a:extLst>
              <a:ext uri="{FF2B5EF4-FFF2-40B4-BE49-F238E27FC236}">
                <a16:creationId xmlns:a16="http://schemas.microsoft.com/office/drawing/2014/main" id="{AB9678DC-3C41-D3B7-D7A9-8C6FB78A834A}"/>
              </a:ext>
            </a:extLst>
          </p:cNvPr>
          <p:cNvSpPr txBox="1"/>
          <p:nvPr/>
        </p:nvSpPr>
        <p:spPr>
          <a:xfrm>
            <a:off x="7074624" y="5865387"/>
            <a:ext cx="3471111" cy="923330"/>
          </a:xfrm>
          <a:prstGeom prst="rect">
            <a:avLst/>
          </a:prstGeom>
          <a:noFill/>
        </p:spPr>
        <p:txBody>
          <a:bodyPr wrap="square" rtlCol="0">
            <a:spAutoFit/>
          </a:bodyPr>
          <a:lstStyle/>
          <a:p>
            <a:pPr algn="l"/>
            <a:r>
              <a:rPr lang="en-GB" b="0" i="0" u="none" strike="noStrike" dirty="0">
                <a:effectLst/>
                <a:latin typeface="Ubuntu" panose="020F0502020204030204" pitchFamily="34" charset="0"/>
              </a:rPr>
              <a:t>Mental Health Support for children and youn</a:t>
            </a:r>
            <a:r>
              <a:rPr lang="en-GB" dirty="0">
                <a:latin typeface="Ubuntu" panose="020F0502020204030204" pitchFamily="34" charset="0"/>
              </a:rPr>
              <a:t>g people people in Liverpool (2024)</a:t>
            </a:r>
            <a:endParaRPr lang="en-US" dirty="0"/>
          </a:p>
        </p:txBody>
      </p:sp>
    </p:spTree>
    <p:extLst>
      <p:ext uri="{BB962C8B-B14F-4D97-AF65-F5344CB8AC3E}">
        <p14:creationId xmlns:p14="http://schemas.microsoft.com/office/powerpoint/2010/main" val="1766038395"/>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206A7-84C8-F247-62C6-08CA44C27E63}"/>
              </a:ext>
            </a:extLst>
          </p:cNvPr>
          <p:cNvSpPr>
            <a:spLocks noGrp="1"/>
          </p:cNvSpPr>
          <p:nvPr>
            <p:ph type="title"/>
          </p:nvPr>
        </p:nvSpPr>
        <p:spPr/>
        <p:txBody>
          <a:bodyPr/>
          <a:lstStyle/>
          <a:p>
            <a:r>
              <a:rPr lang="en-GB" dirty="0"/>
              <a:t>Effects of ACES</a:t>
            </a:r>
            <a:endParaRPr lang="en-US" dirty="0"/>
          </a:p>
        </p:txBody>
      </p:sp>
      <p:sp>
        <p:nvSpPr>
          <p:cNvPr id="3" name="Content Placeholder 2">
            <a:extLst>
              <a:ext uri="{FF2B5EF4-FFF2-40B4-BE49-F238E27FC236}">
                <a16:creationId xmlns:a16="http://schemas.microsoft.com/office/drawing/2014/main" id="{FAF23034-0D66-1328-59A0-0839D3B578F6}"/>
              </a:ext>
            </a:extLst>
          </p:cNvPr>
          <p:cNvSpPr>
            <a:spLocks noGrp="1"/>
          </p:cNvSpPr>
          <p:nvPr>
            <p:ph idx="1"/>
          </p:nvPr>
        </p:nvSpPr>
        <p:spPr/>
        <p:txBody>
          <a:bodyPr>
            <a:normAutofit fontScale="92500" lnSpcReduction="10000"/>
          </a:bodyPr>
          <a:lstStyle/>
          <a:p>
            <a:r>
              <a:rPr lang="en-GB" b="0" i="0" dirty="0">
                <a:effectLst/>
                <a:latin typeface="Helvetica" pitchFamily="2" charset="0"/>
              </a:rPr>
              <a:t>“</a:t>
            </a:r>
            <a:r>
              <a:rPr lang="en-GB" dirty="0">
                <a:latin typeface="Helvetica" pitchFamily="2" charset="0"/>
              </a:rPr>
              <a:t>V</a:t>
            </a:r>
            <a:r>
              <a:rPr lang="en-GB" b="0" i="0" dirty="0">
                <a:effectLst/>
                <a:latin typeface="Helvetica" pitchFamily="2" charset="0"/>
              </a:rPr>
              <a:t>iew the world as a threatening</a:t>
            </a:r>
            <a:endParaRPr lang="en-GB" dirty="0">
              <a:effectLst/>
              <a:latin typeface="Helvetica" pitchFamily="2" charset="0"/>
            </a:endParaRPr>
          </a:p>
          <a:p>
            <a:r>
              <a:rPr lang="en-GB" b="0" i="0" dirty="0">
                <a:effectLst/>
                <a:latin typeface="Helvetica" pitchFamily="2" charset="0"/>
              </a:rPr>
              <a:t>This toxic stress changes the architecture of their brains and affects their ability to regulate their emotions and behaviour. This also results in over activation of the stress response itself, creating a self-perpetuating cycle that can continue to have detrimental consequences over the course of a lifetime.</a:t>
            </a:r>
            <a:endParaRPr lang="en-GB" dirty="0">
              <a:effectLst/>
              <a:latin typeface="Helvetica" pitchFamily="2" charset="0"/>
            </a:endParaRPr>
          </a:p>
          <a:p>
            <a:r>
              <a:rPr lang="en-GB" b="0" i="0" dirty="0">
                <a:effectLst/>
                <a:latin typeface="Helvetica" pitchFamily="2" charset="0"/>
              </a:rPr>
              <a:t>﻿﻿To prevent and mitigate these effects, it is necessary to develop a practice of trauma-informed care. We need to improve professionals' recognition of and response to trauma-related difficulties.</a:t>
            </a:r>
            <a:endParaRPr lang="en-GB" dirty="0">
              <a:effectLst/>
              <a:latin typeface="Helvetica" pitchFamily="2" charset="0"/>
            </a:endParaRPr>
          </a:p>
          <a:p>
            <a:r>
              <a:rPr lang="en-GB" b="0" i="0" dirty="0">
                <a:effectLst/>
                <a:latin typeface="Helvetica" pitchFamily="2" charset="0"/>
              </a:rPr>
              <a:t>﻿﻿ACEs can include experiencing abuse, neglect, or experiencing parental domestic abuse, substance misuse, incarceration, and divorce or separation.</a:t>
            </a:r>
            <a:endParaRPr lang="en-GB" dirty="0">
              <a:effectLst/>
              <a:latin typeface="Helvetica" pitchFamily="2" charset="0"/>
            </a:endParaRPr>
          </a:p>
          <a:p>
            <a:r>
              <a:rPr lang="en-GB" b="0" i="0" dirty="0">
                <a:effectLst/>
                <a:latin typeface="Helvetica" pitchFamily="2" charset="0"/>
              </a:rPr>
              <a:t>﻿﻿Recognising and responding to the impact of trauma and adversity is key to improving outcomes for our most vulnerable children.” Bernardo’s Cymru (2022)</a:t>
            </a:r>
            <a:endParaRPr lang="en-GB" dirty="0">
              <a:effectLst/>
              <a:latin typeface="Helvetica" pitchFamily="2" charset="0"/>
            </a:endParaRPr>
          </a:p>
          <a:p>
            <a:endParaRPr lang="en-US" dirty="0"/>
          </a:p>
        </p:txBody>
      </p:sp>
    </p:spTree>
    <p:extLst>
      <p:ext uri="{BB962C8B-B14F-4D97-AF65-F5344CB8AC3E}">
        <p14:creationId xmlns:p14="http://schemas.microsoft.com/office/powerpoint/2010/main" val="15311930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CBD70-BF34-4B53-9EC2-6D52C3FD71D8}"/>
              </a:ext>
            </a:extLst>
          </p:cNvPr>
          <p:cNvSpPr>
            <a:spLocks noGrp="1"/>
          </p:cNvSpPr>
          <p:nvPr>
            <p:ph type="title"/>
          </p:nvPr>
        </p:nvSpPr>
        <p:spPr/>
        <p:txBody>
          <a:bodyPr/>
          <a:lstStyle/>
          <a:p>
            <a:r>
              <a:rPr lang="en-GB" dirty="0"/>
              <a:t>Statistics</a:t>
            </a:r>
            <a:endParaRPr lang="en-US" dirty="0"/>
          </a:p>
        </p:txBody>
      </p:sp>
      <p:pic>
        <p:nvPicPr>
          <p:cNvPr id="6" name="Content Placeholder 5">
            <a:extLst>
              <a:ext uri="{FF2B5EF4-FFF2-40B4-BE49-F238E27FC236}">
                <a16:creationId xmlns:a16="http://schemas.microsoft.com/office/drawing/2014/main" id="{5AF1D678-C17D-5CB8-29BD-9B4F41BAEAC5}"/>
              </a:ext>
            </a:extLst>
          </p:cNvPr>
          <p:cNvPicPr>
            <a:picLocks noGrp="1" noChangeAspect="1"/>
          </p:cNvPicPr>
          <p:nvPr>
            <p:ph idx="1"/>
          </p:nvPr>
        </p:nvPicPr>
        <p:blipFill>
          <a:blip r:embed="rId2"/>
          <a:stretch>
            <a:fillRect/>
          </a:stretch>
        </p:blipFill>
        <p:spPr>
          <a:xfrm>
            <a:off x="238198" y="1853248"/>
            <a:ext cx="3805935" cy="4195762"/>
          </a:xfrm>
        </p:spPr>
      </p:pic>
      <p:pic>
        <p:nvPicPr>
          <p:cNvPr id="7" name="Picture 6">
            <a:extLst>
              <a:ext uri="{FF2B5EF4-FFF2-40B4-BE49-F238E27FC236}">
                <a16:creationId xmlns:a16="http://schemas.microsoft.com/office/drawing/2014/main" id="{5ED6C837-E7C5-30DA-322F-C9A96D27078A}"/>
              </a:ext>
            </a:extLst>
          </p:cNvPr>
          <p:cNvPicPr>
            <a:picLocks noChangeAspect="1"/>
          </p:cNvPicPr>
          <p:nvPr/>
        </p:nvPicPr>
        <p:blipFill>
          <a:blip r:embed="rId3"/>
          <a:stretch>
            <a:fillRect/>
          </a:stretch>
        </p:blipFill>
        <p:spPr>
          <a:xfrm>
            <a:off x="4405001" y="1853248"/>
            <a:ext cx="7485736" cy="4195762"/>
          </a:xfrm>
          <a:prstGeom prst="rect">
            <a:avLst/>
          </a:prstGeom>
        </p:spPr>
      </p:pic>
      <p:sp>
        <p:nvSpPr>
          <p:cNvPr id="4" name="TextBox 3">
            <a:extLst>
              <a:ext uri="{FF2B5EF4-FFF2-40B4-BE49-F238E27FC236}">
                <a16:creationId xmlns:a16="http://schemas.microsoft.com/office/drawing/2014/main" id="{FBAEB19C-B890-4182-4144-4AC0876998EE}"/>
              </a:ext>
            </a:extLst>
          </p:cNvPr>
          <p:cNvSpPr txBox="1"/>
          <p:nvPr/>
        </p:nvSpPr>
        <p:spPr>
          <a:xfrm>
            <a:off x="4044133" y="6218276"/>
            <a:ext cx="2969609" cy="374011"/>
          </a:xfrm>
          <a:prstGeom prst="rect">
            <a:avLst/>
          </a:prstGeom>
          <a:noFill/>
        </p:spPr>
        <p:txBody>
          <a:bodyPr wrap="square" rtlCol="0">
            <a:spAutoFit/>
          </a:bodyPr>
          <a:lstStyle/>
          <a:p>
            <a:pPr algn="l"/>
            <a:r>
              <a:rPr lang="en-GB" dirty="0"/>
              <a:t>NHS Wales (2015)</a:t>
            </a:r>
            <a:endParaRPr lang="en-US" dirty="0"/>
          </a:p>
        </p:txBody>
      </p:sp>
    </p:spTree>
    <p:extLst>
      <p:ext uri="{BB962C8B-B14F-4D97-AF65-F5344CB8AC3E}">
        <p14:creationId xmlns:p14="http://schemas.microsoft.com/office/powerpoint/2010/main" val="2764039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0D992-077E-363A-EFF7-B89DA0884A21}"/>
              </a:ext>
            </a:extLst>
          </p:cNvPr>
          <p:cNvSpPr>
            <a:spLocks noGrp="1"/>
          </p:cNvSpPr>
          <p:nvPr>
            <p:ph type="title"/>
          </p:nvPr>
        </p:nvSpPr>
        <p:spPr/>
        <p:txBody>
          <a:bodyPr/>
          <a:lstStyle/>
          <a:p>
            <a:r>
              <a:rPr lang="en-GB" dirty="0"/>
              <a:t>ACES Support</a:t>
            </a:r>
            <a:endParaRPr lang="en-US" dirty="0"/>
          </a:p>
        </p:txBody>
      </p:sp>
      <p:sp>
        <p:nvSpPr>
          <p:cNvPr id="3" name="Content Placeholder 2">
            <a:extLst>
              <a:ext uri="{FF2B5EF4-FFF2-40B4-BE49-F238E27FC236}">
                <a16:creationId xmlns:a16="http://schemas.microsoft.com/office/drawing/2014/main" id="{A0A8C505-1537-DC88-5C91-DEDFF154C9AF}"/>
              </a:ext>
            </a:extLst>
          </p:cNvPr>
          <p:cNvSpPr>
            <a:spLocks noGrp="1"/>
          </p:cNvSpPr>
          <p:nvPr>
            <p:ph idx="1"/>
          </p:nvPr>
        </p:nvSpPr>
        <p:spPr>
          <a:xfrm>
            <a:off x="1103312" y="1537368"/>
            <a:ext cx="8946541" cy="4711031"/>
          </a:xfrm>
        </p:spPr>
        <p:txBody>
          <a:bodyPr>
            <a:normAutofit fontScale="92500"/>
          </a:bodyPr>
          <a:lstStyle/>
          <a:p>
            <a:r>
              <a:rPr lang="en-GB" b="0" i="0" dirty="0">
                <a:effectLst/>
                <a:latin typeface="Helvetica" pitchFamily="2" charset="0"/>
              </a:rPr>
              <a:t>“The Community Youth Project supports young people (aged 6 - 25) in the </a:t>
            </a:r>
            <a:r>
              <a:rPr lang="en-GB" b="0" i="0" dirty="0" err="1">
                <a:effectLst/>
                <a:latin typeface="Helvetica" pitchFamily="2" charset="0"/>
              </a:rPr>
              <a:t>Maindee</a:t>
            </a:r>
            <a:r>
              <a:rPr lang="en-GB" b="0" i="0" dirty="0">
                <a:effectLst/>
                <a:latin typeface="Helvetica" pitchFamily="2" charset="0"/>
              </a:rPr>
              <a:t> area of Newport. It is a youth and community project which engages young people from diverse backgrounds (including the Gypsy Roma community and the British South Asian Community) encouraging them to thrive and be supported to reach their full potential. The project provides drop-in sessions, one to one sessions, a girls' project and an LBGTQI+ group.</a:t>
            </a:r>
            <a:endParaRPr lang="en-GB" dirty="0">
              <a:effectLst/>
              <a:latin typeface="Helvetica" pitchFamily="2" charset="0"/>
            </a:endParaRPr>
          </a:p>
          <a:p>
            <a:r>
              <a:rPr lang="en-GB" b="0" i="0" dirty="0">
                <a:effectLst/>
                <a:latin typeface="Helvetica" pitchFamily="2" charset="0"/>
              </a:rPr>
              <a:t>The West Wales Domestic Abuse Service is a domestic abuse (DA) service based in the community. It began in 1976 in response to the need for women and children experiencing abuse from partners and family members. The aim of the work is to meet basic needs, prioritise safety and support to ensure that survivors and their children cope and recover from the trauma they have experienced. The service provides safe housing, practical advice and support including group work to enable people to understand the abuse they have experienced, counselling and ongoing support for adults and children, mentoring support and casework for up to two years.”</a:t>
            </a:r>
            <a:r>
              <a:rPr lang="en-GB" dirty="0">
                <a:latin typeface="-apple-system"/>
              </a:rPr>
              <a:t> Addis et al (2021).</a:t>
            </a:r>
            <a:endParaRPr lang="en-GB" dirty="0">
              <a:effectLst/>
              <a:latin typeface="Helvetica" pitchFamily="2" charset="0"/>
            </a:endParaRPr>
          </a:p>
        </p:txBody>
      </p:sp>
    </p:spTree>
    <p:extLst>
      <p:ext uri="{BB962C8B-B14F-4D97-AF65-F5344CB8AC3E}">
        <p14:creationId xmlns:p14="http://schemas.microsoft.com/office/powerpoint/2010/main" val="2010350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DDD7C-9E8D-298B-5CA7-8FFC3390F716}"/>
              </a:ext>
            </a:extLst>
          </p:cNvPr>
          <p:cNvSpPr>
            <a:spLocks noGrp="1"/>
          </p:cNvSpPr>
          <p:nvPr>
            <p:ph type="title"/>
          </p:nvPr>
        </p:nvSpPr>
        <p:spPr/>
        <p:txBody>
          <a:bodyPr/>
          <a:lstStyle/>
          <a:p>
            <a:r>
              <a:rPr lang="en-GB" dirty="0"/>
              <a:t>Safeguarding Procedures</a:t>
            </a:r>
            <a:endParaRPr lang="en-US" dirty="0"/>
          </a:p>
        </p:txBody>
      </p:sp>
      <p:sp>
        <p:nvSpPr>
          <p:cNvPr id="3" name="Content Placeholder 2">
            <a:extLst>
              <a:ext uri="{FF2B5EF4-FFF2-40B4-BE49-F238E27FC236}">
                <a16:creationId xmlns:a16="http://schemas.microsoft.com/office/drawing/2014/main" id="{64E9B161-5D44-0DE2-EC5A-540FCA4FACAF}"/>
              </a:ext>
            </a:extLst>
          </p:cNvPr>
          <p:cNvSpPr>
            <a:spLocks noGrp="1"/>
          </p:cNvSpPr>
          <p:nvPr>
            <p:ph idx="1"/>
          </p:nvPr>
        </p:nvSpPr>
        <p:spPr>
          <a:xfrm>
            <a:off x="780602" y="1686720"/>
            <a:ext cx="9727433" cy="4561680"/>
          </a:xfrm>
        </p:spPr>
        <p:txBody>
          <a:bodyPr>
            <a:normAutofit fontScale="25000" lnSpcReduction="20000"/>
          </a:bodyPr>
          <a:lstStyle/>
          <a:p>
            <a:endParaRPr lang="en-GB" sz="6800" dirty="0">
              <a:latin typeface="NSPCC-Regular"/>
            </a:endParaRPr>
          </a:p>
          <a:p>
            <a:r>
              <a:rPr lang="en-GB" sz="6800" b="0" i="0" u="none" strike="noStrike" dirty="0">
                <a:effectLst/>
                <a:latin typeface="arial" panose="020B0604020202020204" pitchFamily="34" charset="0"/>
              </a:rPr>
              <a:t>“1)Where a constable has reasonable cause to believe that a child would otherwise be likely to suffer significant harm, he may—</a:t>
            </a:r>
          </a:p>
          <a:p>
            <a:r>
              <a:rPr lang="en-GB" sz="6800" b="0" i="0" u="none" strike="noStrike" dirty="0">
                <a:effectLst/>
                <a:latin typeface="arial" panose="020B0604020202020204" pitchFamily="34" charset="0"/>
              </a:rPr>
              <a:t>(a)remove the child to suitable accommodation and keep him there; or</a:t>
            </a:r>
          </a:p>
          <a:p>
            <a:r>
              <a:rPr lang="en-GB" sz="6800" b="0" i="0" u="none" strike="noStrike" dirty="0">
                <a:effectLst/>
                <a:latin typeface="arial" panose="020B0604020202020204" pitchFamily="34" charset="0"/>
              </a:rPr>
              <a:t>(b)take such steps as are reasonable to ensure that the child’s removal from any hospital, or other place, in which he is then being accommodated is prevented.” S46, Child Act 1989</a:t>
            </a:r>
          </a:p>
          <a:p>
            <a:endParaRPr lang="en-GB" sz="6800" dirty="0">
              <a:latin typeface="NSPCC-Regular"/>
            </a:endParaRPr>
          </a:p>
          <a:p>
            <a:r>
              <a:rPr lang="en-GB" sz="6800" b="0" i="0" u="none" strike="noStrike" dirty="0">
                <a:effectLst/>
                <a:latin typeface="Sen"/>
              </a:rPr>
              <a:t>Social services consider“It’s strongly believed that a child is in most cases best cared for by their parents, which is why social services will aim to keep the child in the parent’s home while providing support for the family in order to improve the child’s circumstances..Only where this is not possible, and the child is deemed to be at risk of significant harm should social services take steps to take the child from the parents.” Cartwright King (2024)</a:t>
            </a:r>
            <a:endParaRPr lang="en-GB" sz="6800" dirty="0">
              <a:latin typeface="NSPCC-Regular"/>
            </a:endParaRPr>
          </a:p>
          <a:p>
            <a:endParaRPr lang="en-GB" sz="6800" dirty="0">
              <a:latin typeface="NSPCC-Regular"/>
            </a:endParaRPr>
          </a:p>
          <a:p>
            <a:r>
              <a:rPr lang="en-GB" sz="6800" dirty="0">
                <a:latin typeface="NSPCC-Regular"/>
              </a:rPr>
              <a:t>The 3 organisations that carry out safeguarding are:</a:t>
            </a:r>
          </a:p>
          <a:p>
            <a:r>
              <a:rPr lang="en-GB" sz="6800" b="0" i="0" u="none" strike="noStrike" dirty="0">
                <a:effectLst/>
                <a:latin typeface="NSPCC-Regular"/>
              </a:rPr>
              <a:t>“</a:t>
            </a:r>
            <a:r>
              <a:rPr lang="en-GB" sz="6800" dirty="0">
                <a:latin typeface="NSPCC-Regular"/>
              </a:rPr>
              <a:t>T</a:t>
            </a:r>
            <a:r>
              <a:rPr lang="en-GB" sz="6800" b="0" i="0" u="none" strike="noStrike" dirty="0">
                <a:effectLst/>
                <a:latin typeface="NSPCC-Regular"/>
              </a:rPr>
              <a:t>he local authority, the integrated care board (ICB, previously clinical commissioning group or ‘CCG’) and the police.” NSPCC Learning (2024)</a:t>
            </a:r>
          </a:p>
        </p:txBody>
      </p:sp>
    </p:spTree>
    <p:extLst>
      <p:ext uri="{BB962C8B-B14F-4D97-AF65-F5344CB8AC3E}">
        <p14:creationId xmlns:p14="http://schemas.microsoft.com/office/powerpoint/2010/main" val="2145633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E3020-B00F-F876-A731-B5106AA56025}"/>
              </a:ext>
            </a:extLst>
          </p:cNvPr>
          <p:cNvSpPr>
            <a:spLocks noGrp="1"/>
          </p:cNvSpPr>
          <p:nvPr>
            <p:ph type="title"/>
          </p:nvPr>
        </p:nvSpPr>
        <p:spPr/>
        <p:txBody>
          <a:bodyPr/>
          <a:lstStyle/>
          <a:p>
            <a:r>
              <a:rPr lang="en-GB" dirty="0"/>
              <a:t>Preventing ACES Statistics</a:t>
            </a:r>
            <a:endParaRPr lang="en-US" dirty="0"/>
          </a:p>
        </p:txBody>
      </p:sp>
      <p:pic>
        <p:nvPicPr>
          <p:cNvPr id="5" name="Content Placeholder 4">
            <a:extLst>
              <a:ext uri="{FF2B5EF4-FFF2-40B4-BE49-F238E27FC236}">
                <a16:creationId xmlns:a16="http://schemas.microsoft.com/office/drawing/2014/main" id="{89FF7A20-47B8-260E-52B2-3F0E5E8A2073}"/>
              </a:ext>
            </a:extLst>
          </p:cNvPr>
          <p:cNvPicPr>
            <a:picLocks noGrp="1" noChangeAspect="1"/>
          </p:cNvPicPr>
          <p:nvPr>
            <p:ph idx="1"/>
          </p:nvPr>
        </p:nvPicPr>
        <p:blipFill>
          <a:blip r:embed="rId2"/>
          <a:stretch>
            <a:fillRect/>
          </a:stretch>
        </p:blipFill>
        <p:spPr>
          <a:xfrm>
            <a:off x="1546631" y="1853248"/>
            <a:ext cx="8245737" cy="4480183"/>
          </a:xfrm>
        </p:spPr>
      </p:pic>
      <p:sp>
        <p:nvSpPr>
          <p:cNvPr id="3" name="TextBox 2">
            <a:extLst>
              <a:ext uri="{FF2B5EF4-FFF2-40B4-BE49-F238E27FC236}">
                <a16:creationId xmlns:a16="http://schemas.microsoft.com/office/drawing/2014/main" id="{8442DB95-6EB8-E94F-0C91-9330B772C8A8}"/>
              </a:ext>
            </a:extLst>
          </p:cNvPr>
          <p:cNvSpPr txBox="1"/>
          <p:nvPr/>
        </p:nvSpPr>
        <p:spPr>
          <a:xfrm>
            <a:off x="10050834" y="5395880"/>
            <a:ext cx="1646534" cy="646331"/>
          </a:xfrm>
          <a:prstGeom prst="rect">
            <a:avLst/>
          </a:prstGeom>
          <a:noFill/>
        </p:spPr>
        <p:txBody>
          <a:bodyPr wrap="square" rtlCol="0">
            <a:spAutoFit/>
          </a:bodyPr>
          <a:lstStyle/>
          <a:p>
            <a:pPr algn="l"/>
            <a:r>
              <a:rPr lang="en-GB" dirty="0"/>
              <a:t>Public Health England</a:t>
            </a:r>
            <a:endParaRPr lang="en-US" dirty="0"/>
          </a:p>
        </p:txBody>
      </p:sp>
    </p:spTree>
    <p:extLst>
      <p:ext uri="{BB962C8B-B14F-4D97-AF65-F5344CB8AC3E}">
        <p14:creationId xmlns:p14="http://schemas.microsoft.com/office/powerpoint/2010/main" val="8732443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4D7FD-7803-C193-48E0-AF467D25C085}"/>
              </a:ext>
            </a:extLst>
          </p:cNvPr>
          <p:cNvSpPr>
            <a:spLocks noGrp="1"/>
          </p:cNvSpPr>
          <p:nvPr>
            <p:ph type="title"/>
          </p:nvPr>
        </p:nvSpPr>
        <p:spPr/>
        <p:txBody>
          <a:bodyPr/>
          <a:lstStyle/>
          <a:p>
            <a:r>
              <a:rPr lang="en-GB" dirty="0"/>
              <a:t>What else can be done for ACE victims?</a:t>
            </a:r>
            <a:endParaRPr lang="en-US" dirty="0"/>
          </a:p>
        </p:txBody>
      </p:sp>
      <p:sp>
        <p:nvSpPr>
          <p:cNvPr id="3" name="Content Placeholder 2">
            <a:extLst>
              <a:ext uri="{FF2B5EF4-FFF2-40B4-BE49-F238E27FC236}">
                <a16:creationId xmlns:a16="http://schemas.microsoft.com/office/drawing/2014/main" id="{CDA44CB2-AEA7-4B8F-41BB-2BB1B93C38B9}"/>
              </a:ext>
            </a:extLst>
          </p:cNvPr>
          <p:cNvSpPr>
            <a:spLocks noGrp="1"/>
          </p:cNvSpPr>
          <p:nvPr>
            <p:ph idx="1"/>
          </p:nvPr>
        </p:nvSpPr>
        <p:spPr/>
        <p:txBody>
          <a:bodyPr/>
          <a:lstStyle/>
          <a:p>
            <a:r>
              <a:rPr lang="en-GB" dirty="0"/>
              <a:t>“Relationship’s </a:t>
            </a:r>
            <a:r>
              <a:rPr lang="en-US" dirty="0"/>
              <a:t>between ACEs and deprivation, </a:t>
            </a:r>
            <a:r>
              <a:rPr lang="en-GB" dirty="0"/>
              <a:t>with individual’s</a:t>
            </a:r>
            <a:r>
              <a:rPr lang="en-US" dirty="0"/>
              <a:t> who live in deprived areas </a:t>
            </a:r>
            <a:r>
              <a:rPr lang="en-GB" dirty="0"/>
              <a:t>tending to</a:t>
            </a:r>
            <a:r>
              <a:rPr lang="en-US" dirty="0"/>
              <a:t> report more ACEs. </a:t>
            </a:r>
            <a:endParaRPr lang="en-GB" dirty="0"/>
          </a:p>
          <a:p>
            <a:r>
              <a:rPr lang="en-US" dirty="0"/>
              <a:t>However,</a:t>
            </a:r>
            <a:r>
              <a:rPr lang="en-GB" dirty="0"/>
              <a:t>understanding</a:t>
            </a:r>
            <a:r>
              <a:rPr lang="en-US" dirty="0"/>
              <a:t> ACEs is part of </a:t>
            </a:r>
            <a:r>
              <a:rPr lang="en-GB" dirty="0"/>
              <a:t>understanding the</a:t>
            </a:r>
            <a:r>
              <a:rPr lang="en-US" dirty="0"/>
              <a:t> factors that trap families in cycles </a:t>
            </a:r>
            <a:r>
              <a:rPr lang="en-GB" dirty="0"/>
              <a:t>of deprivation</a:t>
            </a:r>
            <a:r>
              <a:rPr lang="en-US" dirty="0"/>
              <a:t> and poor health. The impacts of</a:t>
            </a:r>
            <a:r>
              <a:rPr lang="en-GB" dirty="0"/>
              <a:t> </a:t>
            </a:r>
            <a:r>
              <a:rPr lang="en-US" dirty="0"/>
              <a:t>ACEs including low educational achievement</a:t>
            </a:r>
            <a:r>
              <a:rPr lang="en-GB" dirty="0"/>
              <a:t>, </a:t>
            </a:r>
            <a:r>
              <a:rPr lang="en-US" dirty="0"/>
              <a:t>poor mental well-being, substance </a:t>
            </a:r>
            <a:r>
              <a:rPr lang="en-GB" dirty="0"/>
              <a:t>misuse</a:t>
            </a:r>
            <a:r>
              <a:rPr lang="en-US" dirty="0"/>
              <a:t>,teenage pregnancy, violence and chronic</a:t>
            </a:r>
            <a:r>
              <a:rPr lang="en-GB" dirty="0"/>
              <a:t> </a:t>
            </a:r>
            <a:r>
              <a:rPr lang="en-US" dirty="0"/>
              <a:t>health problems all impact on people’s </a:t>
            </a:r>
            <a:r>
              <a:rPr lang="en-GB" dirty="0"/>
              <a:t>ability to</a:t>
            </a:r>
            <a:r>
              <a:rPr lang="en-US" dirty="0"/>
              <a:t> learn, earn and thrive.</a:t>
            </a:r>
            <a:r>
              <a:rPr lang="en-GB" dirty="0"/>
              <a:t>”</a:t>
            </a:r>
            <a:r>
              <a:rPr lang="en-US" dirty="0"/>
              <a:t> </a:t>
            </a:r>
            <a:r>
              <a:rPr lang="en-GB" dirty="0"/>
              <a:t>Welsh Government (2017)</a:t>
            </a:r>
            <a:endParaRPr lang="en-US" dirty="0"/>
          </a:p>
        </p:txBody>
      </p:sp>
    </p:spTree>
    <p:extLst>
      <p:ext uri="{BB962C8B-B14F-4D97-AF65-F5344CB8AC3E}">
        <p14:creationId xmlns:p14="http://schemas.microsoft.com/office/powerpoint/2010/main" val="15310880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C98E5-E12A-51A4-8029-F9A891E4800E}"/>
              </a:ext>
            </a:extLst>
          </p:cNvPr>
          <p:cNvSpPr>
            <a:spLocks noGrp="1"/>
          </p:cNvSpPr>
          <p:nvPr>
            <p:ph type="title"/>
          </p:nvPr>
        </p:nvSpPr>
        <p:spPr/>
        <p:txBody>
          <a:bodyPr/>
          <a:lstStyle/>
          <a:p>
            <a:r>
              <a:rPr lang="en-GB" dirty="0"/>
              <a:t>Trauma</a:t>
            </a:r>
            <a:endParaRPr lang="en-US" dirty="0"/>
          </a:p>
        </p:txBody>
      </p:sp>
      <p:sp>
        <p:nvSpPr>
          <p:cNvPr id="3" name="Content Placeholder 2">
            <a:extLst>
              <a:ext uri="{FF2B5EF4-FFF2-40B4-BE49-F238E27FC236}">
                <a16:creationId xmlns:a16="http://schemas.microsoft.com/office/drawing/2014/main" id="{074F8EB8-BF41-9F55-4232-EF8D5D0CE00D}"/>
              </a:ext>
            </a:extLst>
          </p:cNvPr>
          <p:cNvSpPr>
            <a:spLocks noGrp="1"/>
          </p:cNvSpPr>
          <p:nvPr>
            <p:ph idx="1"/>
          </p:nvPr>
        </p:nvSpPr>
        <p:spPr/>
        <p:txBody>
          <a:bodyPr/>
          <a:lstStyle/>
          <a:p>
            <a:r>
              <a:rPr lang="en-GB" b="0" i="0" u="none" strike="noStrike" dirty="0">
                <a:effectLst/>
                <a:latin typeface="Open Sans" panose="020B0606030504020204" pitchFamily="34" charset="0"/>
              </a:rPr>
              <a:t>“There is growing evidence that trauma, particularly when experienced during childhood, can impact on an individual’s long-term health, wellbeing, educational and life chances. Trauma can and does occur at all stages of life</a:t>
            </a:r>
            <a:r>
              <a:rPr lang="en-GB" dirty="0">
                <a:latin typeface="Open Sans" panose="020B0606030504020204" pitchFamily="34" charset="0"/>
              </a:rPr>
              <a:t>”</a:t>
            </a:r>
            <a:r>
              <a:rPr lang="en-GB" b="0" i="0" u="none" strike="noStrike" dirty="0">
                <a:effectLst/>
                <a:latin typeface="Open Sans" panose="020B0606030504020204" pitchFamily="34" charset="0"/>
              </a:rPr>
              <a:t> The Robertson Trust (2017).</a:t>
            </a:r>
          </a:p>
          <a:p>
            <a:endParaRPr lang="en-GB" dirty="0">
              <a:latin typeface="Open Sans" panose="020B0606030504020204" pitchFamily="34" charset="0"/>
            </a:endParaRPr>
          </a:p>
          <a:p>
            <a:r>
              <a:rPr lang="en-GB" b="0" i="0" u="none" strike="noStrike" dirty="0">
                <a:effectLst/>
                <a:latin typeface="Nunito" panose="020F0502020204030204" pitchFamily="34" charset="0"/>
              </a:rPr>
              <a:t>“Adverse Childhood Experiences (ACEs) are potentially traumatic events that occur in childhood.</a:t>
            </a:r>
            <a:r>
              <a:rPr lang="en-GB" b="0" i="0" u="none" strike="noStrike" dirty="0">
                <a:effectLst/>
                <a:latin typeface="Nunito" pitchFamily="2" charset="77"/>
              </a:rPr>
              <a:t> Toxic stress from ACEs can change brain development and affect how the body responds to stress</a:t>
            </a:r>
            <a:r>
              <a:rPr lang="en-GB" dirty="0">
                <a:latin typeface="Nunito" pitchFamily="2" charset="77"/>
              </a:rPr>
              <a:t>”CDC(2021).</a:t>
            </a:r>
            <a:endParaRPr lang="en-US" dirty="0"/>
          </a:p>
        </p:txBody>
      </p:sp>
    </p:spTree>
    <p:extLst>
      <p:ext uri="{BB962C8B-B14F-4D97-AF65-F5344CB8AC3E}">
        <p14:creationId xmlns:p14="http://schemas.microsoft.com/office/powerpoint/2010/main" val="19504362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D9683-033E-CC8C-0251-3FBBD1CF16B9}"/>
              </a:ext>
            </a:extLst>
          </p:cNvPr>
          <p:cNvSpPr>
            <a:spLocks noGrp="1"/>
          </p:cNvSpPr>
          <p:nvPr>
            <p:ph type="title"/>
          </p:nvPr>
        </p:nvSpPr>
        <p:spPr/>
        <p:txBody>
          <a:bodyPr/>
          <a:lstStyle/>
          <a:p>
            <a:r>
              <a:rPr lang="en-GB" dirty="0"/>
              <a:t>How can these issues be addressed?</a:t>
            </a:r>
            <a:endParaRPr lang="en-US" dirty="0"/>
          </a:p>
        </p:txBody>
      </p:sp>
      <p:sp>
        <p:nvSpPr>
          <p:cNvPr id="3" name="Content Placeholder 2">
            <a:extLst>
              <a:ext uri="{FF2B5EF4-FFF2-40B4-BE49-F238E27FC236}">
                <a16:creationId xmlns:a16="http://schemas.microsoft.com/office/drawing/2014/main" id="{CA152B5E-039C-A343-8D02-ACA1FA06BC17}"/>
              </a:ext>
            </a:extLst>
          </p:cNvPr>
          <p:cNvSpPr>
            <a:spLocks noGrp="1"/>
          </p:cNvSpPr>
          <p:nvPr>
            <p:ph idx="1"/>
          </p:nvPr>
        </p:nvSpPr>
        <p:spPr>
          <a:xfrm>
            <a:off x="233948" y="2191210"/>
            <a:ext cx="11463420" cy="4666790"/>
          </a:xfrm>
        </p:spPr>
        <p:txBody>
          <a:bodyPr>
            <a:noAutofit/>
          </a:bodyPr>
          <a:lstStyle/>
          <a:p>
            <a:r>
              <a:rPr lang="en-GB" sz="1500" b="0" i="0" u="none" strike="noStrike" dirty="0">
                <a:effectLst/>
                <a:latin typeface="Open Sans" panose="020F0502020204030204" pitchFamily="34" charset="0"/>
              </a:rPr>
              <a:t>“All new and expectant parents should be made aware about ACEs and their effects.</a:t>
            </a:r>
          </a:p>
          <a:p>
            <a:r>
              <a:rPr lang="en-GB" sz="1500" b="0" i="0" u="none" strike="noStrike" dirty="0">
                <a:effectLst/>
                <a:latin typeface="Open Sans" panose="020F0502020204030204" pitchFamily="34" charset="0"/>
              </a:rPr>
              <a:t>Behavioural science nudges could be used to keep ACEs in focus and change behaviours e.g. like 5-a-day.</a:t>
            </a:r>
          </a:p>
          <a:p>
            <a:r>
              <a:rPr lang="en-GB" sz="1500" b="0" i="0" u="none" strike="noStrike" dirty="0">
                <a:effectLst/>
                <a:latin typeface="Open Sans" panose="020F0502020204030204" pitchFamily="34" charset="0"/>
              </a:rPr>
              <a:t>The Oxford ‘SEEN: Secondary Education around Early Neurodevelopment’ curriculum for Key Stage 3 pupils should be extended for ACEs and rolled out to all secondary schools.</a:t>
            </a:r>
          </a:p>
          <a:p>
            <a:r>
              <a:rPr lang="en-GB" sz="1500" b="0" i="0" u="none" strike="noStrike" dirty="0">
                <a:effectLst/>
                <a:latin typeface="Open Sans" panose="020F0502020204030204" pitchFamily="34" charset="0"/>
              </a:rPr>
              <a:t>Online Positive Parenting Courses should be offered free to all new and expectant parents.</a:t>
            </a:r>
          </a:p>
          <a:p>
            <a:r>
              <a:rPr lang="en-GB" sz="1500" b="0" i="0" u="none" strike="noStrike" dirty="0">
                <a:effectLst/>
                <a:latin typeface="Open Sans" panose="020F0502020204030204" pitchFamily="34" charset="0"/>
              </a:rPr>
              <a:t>There has been a successful community initiative in the USA – Children’s Resilience Initiative (now Community Resilience Initiative) which has resulted in the whole community learning about ACEs and also agencies introducing trauma-informed practices. In one community, they have seen a 33% reduction in domestic violence, a 59% decrease in youth suicide attempts and a 62% decrease in secondary school drop-outs. Could that be replicated here via community champions? In that regard, open up the </a:t>
            </a:r>
            <a:r>
              <a:rPr lang="en-GB" sz="1500" b="1" i="0" u="none" strike="noStrike" dirty="0">
                <a:effectLst/>
                <a:latin typeface="Open Sans" panose="020F0502020204030204" pitchFamily="34" charset="0"/>
                <a:hlinkClick r:id="rId2">
                  <a:extLst>
                    <a:ext uri="{A12FA001-AC4F-418D-AE19-62706E023703}">
                      <ahyp:hlinkClr xmlns:ahyp="http://schemas.microsoft.com/office/drawing/2018/hyperlinkcolor" val="tx"/>
                    </a:ext>
                  </a:extLst>
                </a:hlinkClick>
              </a:rPr>
              <a:t>Resilience Challenge</a:t>
            </a:r>
            <a:r>
              <a:rPr lang="en-GB" sz="1500" b="0" i="0" u="none" strike="noStrike" dirty="0">
                <a:effectLst/>
                <a:latin typeface="Open Sans" panose="020F0502020204030204" pitchFamily="34" charset="0"/>
              </a:rPr>
              <a:t> to any community organisation.</a:t>
            </a:r>
          </a:p>
          <a:p>
            <a:r>
              <a:rPr lang="en-GB" sz="1500" b="0" i="0" u="none" strike="noStrike" dirty="0">
                <a:effectLst/>
                <a:latin typeface="Open Sans" panose="020F0502020204030204" pitchFamily="34" charset="0"/>
              </a:rPr>
              <a:t>Scotland are endeavouring to become a ‘trauma-informed nation’. This started by screenings across Scotland in 2017 of the film ‘Resilience’ along with a panel discussion. Could this film become free-to-view on a major channel in the UK with a lot of promotion as well?</a:t>
            </a:r>
          </a:p>
          <a:p>
            <a:r>
              <a:rPr lang="en-GB" sz="1500" b="0" i="0" u="none" strike="noStrike" dirty="0">
                <a:effectLst/>
                <a:latin typeface="Open Sans" panose="020F0502020204030204" pitchFamily="34" charset="0"/>
              </a:rPr>
              <a:t>Could there be a mandatory parents’ assembly at primary schools on ACEs?”</a:t>
            </a:r>
            <a:r>
              <a:rPr lang="en-GB" sz="1500" b="0" i="0" u="none" strike="noStrike" dirty="0">
                <a:latin typeface="Helvetica" pitchFamily="2" charset="0"/>
              </a:rPr>
              <a:t> PAC</a:t>
            </a:r>
            <a:r>
              <a:rPr lang="en-GB" sz="1500" dirty="0">
                <a:latin typeface="Helvetica" pitchFamily="2" charset="0"/>
              </a:rPr>
              <a:t>Es Connection(2023)</a:t>
            </a:r>
            <a:endParaRPr lang="en-GB" sz="1500" b="0" i="0" u="none" strike="noStrike" dirty="0">
              <a:effectLst/>
              <a:latin typeface="Open Sans" panose="020F0502020204030204" pitchFamily="34" charset="0"/>
            </a:endParaRPr>
          </a:p>
        </p:txBody>
      </p:sp>
    </p:spTree>
    <p:extLst>
      <p:ext uri="{BB962C8B-B14F-4D97-AF65-F5344CB8AC3E}">
        <p14:creationId xmlns:p14="http://schemas.microsoft.com/office/powerpoint/2010/main" val="25491207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D9683-033E-CC8C-0251-3FBBD1CF16B9}"/>
              </a:ext>
            </a:extLst>
          </p:cNvPr>
          <p:cNvSpPr>
            <a:spLocks noGrp="1"/>
          </p:cNvSpPr>
          <p:nvPr>
            <p:ph type="title"/>
          </p:nvPr>
        </p:nvSpPr>
        <p:spPr/>
        <p:txBody>
          <a:bodyPr/>
          <a:lstStyle/>
          <a:p>
            <a:r>
              <a:rPr lang="en-GB" dirty="0"/>
              <a:t>How can these issues be addressed?</a:t>
            </a:r>
            <a:endParaRPr lang="en-US" dirty="0"/>
          </a:p>
        </p:txBody>
      </p:sp>
      <p:sp>
        <p:nvSpPr>
          <p:cNvPr id="3" name="Content Placeholder 2">
            <a:extLst>
              <a:ext uri="{FF2B5EF4-FFF2-40B4-BE49-F238E27FC236}">
                <a16:creationId xmlns:a16="http://schemas.microsoft.com/office/drawing/2014/main" id="{CA152B5E-039C-A343-8D02-ACA1FA06BC17}"/>
              </a:ext>
            </a:extLst>
          </p:cNvPr>
          <p:cNvSpPr>
            <a:spLocks noGrp="1"/>
          </p:cNvSpPr>
          <p:nvPr>
            <p:ph idx="1"/>
          </p:nvPr>
        </p:nvSpPr>
        <p:spPr>
          <a:xfrm>
            <a:off x="233948" y="1853248"/>
            <a:ext cx="11463420" cy="5004752"/>
          </a:xfrm>
        </p:spPr>
        <p:txBody>
          <a:bodyPr>
            <a:noAutofit/>
          </a:bodyPr>
          <a:lstStyle/>
          <a:p>
            <a:r>
              <a:rPr lang="en-GB" sz="1500" b="0" i="0" u="none" strike="noStrike" dirty="0">
                <a:effectLst/>
                <a:latin typeface="Open Sans" panose="020F0502020204030204" pitchFamily="34" charset="0"/>
              </a:rPr>
              <a:t>“ Socially prescribe volunteering.A study in Australia has found that if a child is involved in volunteering before the age of 13, the odds of having poor mental health are reduced by around 28%. As well, children who demonstrate ‘prosocial’ behaviours, such as caring for others or doing acts of kindness, were 11% less likely to experience mental ill-health.</a:t>
            </a:r>
          </a:p>
          <a:p>
            <a:r>
              <a:rPr lang="en-GB" sz="1500" b="0" i="0" u="none" strike="noStrike" dirty="0">
                <a:effectLst/>
                <a:latin typeface="Open Sans" panose="020F0502020204030204" pitchFamily="34" charset="0"/>
              </a:rPr>
              <a:t>Mandatory screening for ACEs of all children and adults up to 65 at GP level.</a:t>
            </a:r>
            <a:r>
              <a:rPr lang="en-GB" sz="1500" b="0" i="1" u="none" strike="noStrike" dirty="0">
                <a:effectLst/>
                <a:latin typeface="Open Sans" panose="020F0502020204030204" pitchFamily="34" charset="0"/>
              </a:rPr>
              <a:t>“</a:t>
            </a:r>
            <a:endParaRPr lang="en-GB" sz="1500" b="0" i="0" u="none" strike="noStrike" dirty="0">
              <a:effectLst/>
              <a:latin typeface="Open Sans" panose="020F0502020204030204" pitchFamily="34" charset="0"/>
            </a:endParaRPr>
          </a:p>
          <a:p>
            <a:r>
              <a:rPr lang="en-GB" sz="1500" b="0" i="0" u="none" strike="noStrike" dirty="0">
                <a:effectLst/>
                <a:latin typeface="Open Sans" panose="020F0502020204030204" pitchFamily="34" charset="0"/>
              </a:rPr>
              <a:t>Introduce self-help groups for ACE survivors to share experiences. </a:t>
            </a:r>
            <a:r>
              <a:rPr lang="en-GB" sz="1500" b="0" i="1" u="none" strike="noStrike" dirty="0">
                <a:effectLst/>
                <a:latin typeface="Open Sans" panose="020F0502020204030204" pitchFamily="34" charset="0"/>
              </a:rPr>
              <a:t>"Self-Help Plus participants were significantly less likely to have any mental disorders at six-month follow-up compared to the ECAU group (22% versus 41%). The risk reduction appeared to be similar across the most common diagnoses of mental disorders – depression, post-traumatic stress disorder (PTSD) and anxiety disorders.”</a:t>
            </a:r>
            <a:endParaRPr lang="en-GB" sz="1500" b="0" i="0" u="none" strike="noStrike" dirty="0">
              <a:effectLst/>
              <a:latin typeface="Open Sans" panose="020F0502020204030204" pitchFamily="34" charset="0"/>
            </a:endParaRPr>
          </a:p>
          <a:p>
            <a:r>
              <a:rPr lang="en-GB" sz="1500" b="0" i="0" u="none" strike="noStrike" dirty="0">
                <a:effectLst/>
                <a:latin typeface="Open Sans" panose="020F0502020204030204" pitchFamily="34" charset="0"/>
              </a:rPr>
              <a:t>Increase child-at-risk attachment to an independent adult. Scale initiatives such as </a:t>
            </a:r>
            <a:r>
              <a:rPr lang="en-GB" sz="1500" b="1" i="0" u="none" strike="noStrike" dirty="0">
                <a:effectLst/>
                <a:latin typeface="Open Sans" panose="020F0502020204030204" pitchFamily="34" charset="0"/>
                <a:hlinkClick r:id="rId2">
                  <a:extLst>
                    <a:ext uri="{A12FA001-AC4F-418D-AE19-62706E023703}">
                      <ahyp:hlinkClr xmlns:ahyp="http://schemas.microsoft.com/office/drawing/2018/hyperlinkcolor" val="tx"/>
                    </a:ext>
                  </a:extLst>
                </a:hlinkClick>
              </a:rPr>
              <a:t>TLG</a:t>
            </a:r>
            <a:r>
              <a:rPr lang="en-GB" sz="1500" b="0" i="0" u="none" strike="noStrike" dirty="0">
                <a:effectLst/>
                <a:latin typeface="Open Sans" panose="020F0502020204030204" pitchFamily="34" charset="0"/>
              </a:rPr>
              <a:t>.</a:t>
            </a:r>
          </a:p>
          <a:p>
            <a:r>
              <a:rPr lang="en-GB" sz="1500" b="0" i="0" u="none" strike="noStrike" dirty="0">
                <a:effectLst/>
                <a:latin typeface="Open Sans" panose="020F0502020204030204" pitchFamily="34" charset="0"/>
              </a:rPr>
              <a:t>What nudges/education could be introduced re family stability/relationships? Do policies </a:t>
            </a:r>
            <a:r>
              <a:rPr lang="en-GB" sz="1500" b="0" i="0" u="none" strike="noStrike" dirty="0" err="1">
                <a:effectLst/>
                <a:latin typeface="Open Sans" panose="020F0502020204030204" pitchFamily="34" charset="0"/>
              </a:rPr>
              <a:t>incent</a:t>
            </a:r>
            <a:r>
              <a:rPr lang="en-GB" sz="1500" b="0" i="0" u="none" strike="noStrike" dirty="0">
                <a:effectLst/>
                <a:latin typeface="Open Sans" panose="020F0502020204030204" pitchFamily="34" charset="0"/>
              </a:rPr>
              <a:t> family stability? There are various preventative aspects to consider here e.g. entering into safe and loving relationships, improving relationships between partners, splitting well. Improving such aspects is a complex and multifaceted process. Public policy should be to help people construct the foundations upon which a stable family life can be built - economic security, good incomes, the opportunity to acquire skills and education, reducing the time pressures on parents, and providing access to effective health care. Apart from policy considerations, relationship behaviours are key e.g. communication, expectations, showing appreciation, kindness, intimacy.</a:t>
            </a:r>
            <a:br>
              <a:rPr lang="en-GB" sz="1500" b="0" i="0" u="none" strike="noStrike" dirty="0">
                <a:effectLst/>
                <a:latin typeface="Open Sans" panose="020F0502020204030204" pitchFamily="34" charset="0"/>
              </a:rPr>
            </a:br>
            <a:r>
              <a:rPr lang="en-GB" sz="1500" b="0" i="0" u="none" strike="noStrike" dirty="0">
                <a:effectLst/>
                <a:latin typeface="Open Sans" panose="020F0502020204030204" pitchFamily="34" charset="0"/>
              </a:rPr>
              <a:t>There must be behavioural nudges to develop here which will help realignment of social norms.</a:t>
            </a:r>
          </a:p>
          <a:p>
            <a:r>
              <a:rPr lang="en-GB" sz="1500" b="0" i="0" u="none" strike="noStrike" dirty="0">
                <a:effectLst/>
                <a:latin typeface="Open Sans" panose="020F0502020204030204" pitchFamily="34" charset="0"/>
              </a:rPr>
              <a:t>Collect ACE scores at a local level and publish indices to help communities realise what issues are prevalent.” </a:t>
            </a:r>
            <a:r>
              <a:rPr lang="en-GB" sz="1500" dirty="0">
                <a:latin typeface="Open Sans" panose="020F0502020204030204" pitchFamily="34" charset="0"/>
              </a:rPr>
              <a:t>PACEs Connection(2023)</a:t>
            </a:r>
            <a:endParaRPr lang="en-GB" sz="1500" b="0" i="0" u="none" strike="noStrike" dirty="0">
              <a:effectLst/>
              <a:latin typeface="Open Sans" panose="020F0502020204030204" pitchFamily="34" charset="0"/>
            </a:endParaRPr>
          </a:p>
          <a:p>
            <a:endParaRPr lang="en-GB" sz="1500" b="0" i="0" u="none" strike="noStrike" dirty="0">
              <a:effectLst/>
              <a:latin typeface="Open Sans" panose="020F0502020204030204" pitchFamily="34" charset="0"/>
            </a:endParaRPr>
          </a:p>
        </p:txBody>
      </p:sp>
    </p:spTree>
    <p:extLst>
      <p:ext uri="{BB962C8B-B14F-4D97-AF65-F5344CB8AC3E}">
        <p14:creationId xmlns:p14="http://schemas.microsoft.com/office/powerpoint/2010/main" val="108570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E61A9-BB93-FC2B-B2F9-B6031B6C0DC0}"/>
              </a:ext>
            </a:extLst>
          </p:cNvPr>
          <p:cNvSpPr>
            <a:spLocks noGrp="1"/>
          </p:cNvSpPr>
          <p:nvPr>
            <p:ph type="title"/>
          </p:nvPr>
        </p:nvSpPr>
        <p:spPr>
          <a:xfrm>
            <a:off x="3041315" y="2836542"/>
            <a:ext cx="7199021" cy="861211"/>
          </a:xfrm>
        </p:spPr>
        <p:txBody>
          <a:bodyPr/>
          <a:lstStyle/>
          <a:p>
            <a:r>
              <a:rPr lang="en-GB" dirty="0"/>
              <a:t>Thank you for listening!</a:t>
            </a:r>
            <a:endParaRPr lang="en-US" dirty="0"/>
          </a:p>
        </p:txBody>
      </p:sp>
    </p:spTree>
    <p:extLst>
      <p:ext uri="{BB962C8B-B14F-4D97-AF65-F5344CB8AC3E}">
        <p14:creationId xmlns:p14="http://schemas.microsoft.com/office/powerpoint/2010/main" val="15617183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E45C8-2974-8B3C-81C2-B90593C4D2A8}"/>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70E2B192-F9EC-4CAF-FE07-062F1C233767}"/>
              </a:ext>
            </a:extLst>
          </p:cNvPr>
          <p:cNvSpPr>
            <a:spLocks noGrp="1"/>
          </p:cNvSpPr>
          <p:nvPr>
            <p:ph idx="1"/>
          </p:nvPr>
        </p:nvSpPr>
        <p:spPr/>
        <p:txBody>
          <a:bodyPr>
            <a:normAutofit fontScale="92500" lnSpcReduction="20000"/>
          </a:bodyPr>
          <a:lstStyle/>
          <a:p>
            <a:r>
              <a:rPr lang="en-GB" dirty="0">
                <a:solidFill>
                  <a:srgbClr val="FFFFFF"/>
                </a:solidFill>
                <a:latin typeface="Frutiger LT W01_65 Bold"/>
              </a:rPr>
              <a:t>Bernardo’s Cymru, Debate – Adverse Childhood Experiences(ACEs)MS Briefing – , January 2022: </a:t>
            </a:r>
            <a:r>
              <a:rPr lang="en-GB" dirty="0">
                <a:solidFill>
                  <a:srgbClr val="FFFFFF"/>
                </a:solidFill>
                <a:latin typeface="Frutiger LT W01_65 Bold"/>
                <a:hlinkClick r:id="rId2"/>
              </a:rPr>
              <a:t>https://</a:t>
            </a:r>
            <a:r>
              <a:rPr lang="en-GB" dirty="0" err="1">
                <a:solidFill>
                  <a:srgbClr val="FFFFFF"/>
                </a:solidFill>
                <a:latin typeface="Frutiger LT W01_65 Bold"/>
                <a:hlinkClick r:id="rId2"/>
              </a:rPr>
              <a:t>www.barnardos.org.uk</a:t>
            </a:r>
            <a:r>
              <a:rPr lang="en-GB" dirty="0">
                <a:solidFill>
                  <a:srgbClr val="FFFFFF"/>
                </a:solidFill>
                <a:latin typeface="Frutiger LT W01_65 Bold"/>
                <a:hlinkClick r:id="rId2"/>
              </a:rPr>
              <a:t>/sites/default/files/2022-04/ACEs%20debate%20-%20Jan%202022.pdf</a:t>
            </a:r>
            <a:endParaRPr lang="en-GB" dirty="0">
              <a:solidFill>
                <a:srgbClr val="FFFFFF"/>
              </a:solidFill>
              <a:latin typeface="Frutiger LT W01_65 Bold"/>
            </a:endParaRPr>
          </a:p>
          <a:p>
            <a:r>
              <a:rPr lang="en-GB" dirty="0">
                <a:solidFill>
                  <a:srgbClr val="FFFFFF"/>
                </a:solidFill>
                <a:latin typeface="Frutiger LT W01_65 Bold"/>
              </a:rPr>
              <a:t>Cartwright King, </a:t>
            </a:r>
            <a:r>
              <a:rPr lang="en-GB" i="0" u="none" strike="noStrike" dirty="0">
                <a:solidFill>
                  <a:srgbClr val="FFFFFF"/>
                </a:solidFill>
                <a:effectLst/>
                <a:latin typeface="Sen"/>
              </a:rPr>
              <a:t>Reasons Social Services Would Take a Child, 2024; </a:t>
            </a:r>
            <a:r>
              <a:rPr lang="en-GB" i="0" u="none" strike="noStrike" dirty="0">
                <a:solidFill>
                  <a:srgbClr val="FFFFFF"/>
                </a:solidFill>
                <a:effectLst/>
                <a:latin typeface="Sen"/>
                <a:hlinkClick r:id="rId3"/>
              </a:rPr>
              <a:t>https://</a:t>
            </a:r>
            <a:r>
              <a:rPr lang="en-GB" i="0" u="none" strike="noStrike" dirty="0" err="1">
                <a:solidFill>
                  <a:srgbClr val="FFFFFF"/>
                </a:solidFill>
                <a:effectLst/>
                <a:latin typeface="Sen"/>
                <a:hlinkClick r:id="rId3"/>
              </a:rPr>
              <a:t>cartwrightking.co.uk</a:t>
            </a:r>
            <a:r>
              <a:rPr lang="en-GB" i="0" u="none" strike="noStrike" dirty="0">
                <a:solidFill>
                  <a:srgbClr val="FFFFFF"/>
                </a:solidFill>
                <a:effectLst/>
                <a:latin typeface="Sen"/>
                <a:hlinkClick r:id="rId3"/>
              </a:rPr>
              <a:t>/articles/child-care/reasons-social-services-would-take-a-child/</a:t>
            </a:r>
            <a:endParaRPr lang="en-GB" i="0" u="none" strike="noStrike" dirty="0">
              <a:solidFill>
                <a:srgbClr val="FFFFFF"/>
              </a:solidFill>
              <a:effectLst/>
              <a:latin typeface="Sen"/>
            </a:endParaRPr>
          </a:p>
          <a:p>
            <a:r>
              <a:rPr lang="en-GB" dirty="0">
                <a:solidFill>
                  <a:srgbClr val="FFFFFF"/>
                </a:solidFill>
                <a:latin typeface="Frutiger LT W01_65 Bold"/>
              </a:rPr>
              <a:t>CDC, Adverse Childhood Experiences (ACEs) VitalSigns – CDC,23</a:t>
            </a:r>
            <a:r>
              <a:rPr lang="en-GB" baseline="30000" dirty="0">
                <a:solidFill>
                  <a:srgbClr val="FFFFFF"/>
                </a:solidFill>
                <a:latin typeface="Frutiger LT W01_65 Bold"/>
              </a:rPr>
              <a:t>rd</a:t>
            </a:r>
            <a:r>
              <a:rPr lang="en-GB" dirty="0">
                <a:solidFill>
                  <a:srgbClr val="FFFFFF"/>
                </a:solidFill>
                <a:latin typeface="Frutiger LT W01_65 Bold"/>
              </a:rPr>
              <a:t>  August 2021; </a:t>
            </a:r>
            <a:r>
              <a:rPr lang="en-GB" dirty="0">
                <a:solidFill>
                  <a:srgbClr val="FFFFFF"/>
                </a:solidFill>
                <a:latin typeface="Frutiger LT W01_65 Bold"/>
                <a:hlinkClick r:id="rId4"/>
              </a:rPr>
              <a:t>https://www.cdc.gov/</a:t>
            </a:r>
            <a:r>
              <a:rPr lang="en-GB" dirty="0" err="1">
                <a:solidFill>
                  <a:srgbClr val="FFFFFF"/>
                </a:solidFill>
                <a:latin typeface="Frutiger LT W01_65 Bold"/>
                <a:hlinkClick r:id="rId4"/>
              </a:rPr>
              <a:t>vitalsigns</a:t>
            </a:r>
            <a:r>
              <a:rPr lang="en-GB" dirty="0">
                <a:solidFill>
                  <a:srgbClr val="FFFFFF"/>
                </a:solidFill>
                <a:latin typeface="Frutiger LT W01_65 Bold"/>
                <a:hlinkClick r:id="rId4"/>
              </a:rPr>
              <a:t>/aces/index.html#:~:text=Adverse%20Childhood%20Experiences%20(ACEs)%</a:t>
            </a:r>
            <a:r>
              <a:rPr lang="en-GB" dirty="0" err="1">
                <a:solidFill>
                  <a:srgbClr val="FFFFFF"/>
                </a:solidFill>
                <a:latin typeface="Frutiger LT W01_65 Bold"/>
                <a:hlinkClick r:id="rId4"/>
              </a:rPr>
              <a:t>20are,the</a:t>
            </a:r>
            <a:r>
              <a:rPr lang="en-GB" dirty="0">
                <a:solidFill>
                  <a:srgbClr val="FFFFFF"/>
                </a:solidFill>
                <a:latin typeface="Frutiger LT W01_65 Bold"/>
                <a:hlinkClick r:id="rId4"/>
              </a:rPr>
              <a:t>%20body%20responds%20to%20stress</a:t>
            </a:r>
            <a:r>
              <a:rPr lang="en-GB" dirty="0">
                <a:solidFill>
                  <a:srgbClr val="FFFFFF"/>
                </a:solidFill>
                <a:latin typeface="Frutiger LT W01_65 Bold"/>
              </a:rPr>
              <a:t>.</a:t>
            </a:r>
          </a:p>
          <a:p>
            <a:r>
              <a:rPr lang="en-GB" sz="2000" b="0" i="0" u="none" strike="noStrike" dirty="0">
                <a:effectLst/>
                <a:latin typeface="arial" panose="020B0604020202020204" pitchFamily="34" charset="0"/>
              </a:rPr>
              <a:t>Child Act 1989, S46.</a:t>
            </a:r>
          </a:p>
          <a:p>
            <a:r>
              <a:rPr lang="en-GB" b="0" i="0" u="none" strike="noStrike" dirty="0">
                <a:solidFill>
                  <a:srgbClr val="FFFFFF"/>
                </a:solidFill>
                <a:effectLst/>
                <a:latin typeface="Frutiger LT W01_65 Bold"/>
              </a:rPr>
              <a:t>Dr </a:t>
            </a:r>
            <a:r>
              <a:rPr lang="en-GB" b="0" i="0" u="none" strike="noStrike" dirty="0" err="1">
                <a:solidFill>
                  <a:srgbClr val="FFFFFF"/>
                </a:solidFill>
                <a:effectLst/>
                <a:latin typeface="Frutiger LT W01_65 Bold"/>
              </a:rPr>
              <a:t>Samia</a:t>
            </a:r>
            <a:r>
              <a:rPr lang="en-GB" b="0" i="0" u="none" strike="noStrike" dirty="0">
                <a:solidFill>
                  <a:srgbClr val="FFFFFF"/>
                </a:solidFill>
                <a:effectLst/>
                <a:latin typeface="Frutiger LT W01_65 Bold"/>
              </a:rPr>
              <a:t> Addis, Troy </a:t>
            </a:r>
            <a:r>
              <a:rPr lang="en-GB" b="0" i="0" u="none" strike="noStrike" dirty="0" err="1">
                <a:solidFill>
                  <a:srgbClr val="FFFFFF"/>
                </a:solidFill>
                <a:effectLst/>
                <a:latin typeface="Frutiger LT W01_65 Bold"/>
              </a:rPr>
              <a:t>Wey</a:t>
            </a:r>
            <a:r>
              <a:rPr lang="en-GB" b="0" i="0" u="none" strike="noStrike" dirty="0">
                <a:solidFill>
                  <a:srgbClr val="FFFFFF"/>
                </a:solidFill>
                <a:effectLst/>
                <a:latin typeface="Frutiger LT W01_65 Bold"/>
              </a:rPr>
              <a:t>, Ellie Toll, Joanne C. Hopkins. What Works to Prevent Adverse ChildhoodExperiences (ACEs) at the Community Level?An Evidence Review and Mapping Exercise; </a:t>
            </a:r>
            <a:r>
              <a:rPr lang="en-GB" b="0" i="0" u="none" strike="noStrike" dirty="0">
                <a:solidFill>
                  <a:srgbClr val="FFFFFF"/>
                </a:solidFill>
                <a:effectLst/>
                <a:latin typeface="Frutiger LT W01_65 Bold"/>
                <a:hlinkClick r:id="rId5"/>
              </a:rPr>
              <a:t>https://</a:t>
            </a:r>
            <a:r>
              <a:rPr lang="en-GB" b="0" i="0" u="none" strike="noStrike" dirty="0" err="1">
                <a:solidFill>
                  <a:srgbClr val="FFFFFF"/>
                </a:solidFill>
                <a:effectLst/>
                <a:latin typeface="Frutiger LT W01_65 Bold"/>
                <a:hlinkClick r:id="rId5"/>
              </a:rPr>
              <a:t>phwwhocc.co.uk</a:t>
            </a:r>
            <a:r>
              <a:rPr lang="en-GB" b="0" i="0" u="none" strike="noStrike" dirty="0">
                <a:solidFill>
                  <a:srgbClr val="FFFFFF"/>
                </a:solidFill>
                <a:effectLst/>
                <a:latin typeface="Frutiger LT W01_65 Bold"/>
                <a:hlinkClick r:id="rId5"/>
              </a:rPr>
              <a:t>/</a:t>
            </a:r>
            <a:r>
              <a:rPr lang="en-GB" b="0" i="0" u="none" strike="noStrike" dirty="0" err="1">
                <a:solidFill>
                  <a:srgbClr val="FFFFFF"/>
                </a:solidFill>
                <a:effectLst/>
                <a:latin typeface="Frutiger LT W01_65 Bold"/>
                <a:hlinkClick r:id="rId5"/>
              </a:rPr>
              <a:t>wp-content</a:t>
            </a:r>
            <a:r>
              <a:rPr lang="en-GB" b="0" i="0" u="none" strike="noStrike" dirty="0">
                <a:solidFill>
                  <a:srgbClr val="FFFFFF"/>
                </a:solidFill>
                <a:effectLst/>
                <a:latin typeface="Frutiger LT W01_65 Bold"/>
                <a:hlinkClick r:id="rId5"/>
              </a:rPr>
              <a:t>/uploads/2022/02/What-Works-to-Prevent-ACEs-at-the-Community-Level.-An-Evidence-Review-Mapping-Exercise-Executive-Summary.pdf</a:t>
            </a:r>
            <a:endParaRPr lang="en-GB" b="0" i="0" u="none" strike="noStrike" dirty="0">
              <a:solidFill>
                <a:srgbClr val="FFFFFF"/>
              </a:solidFill>
              <a:effectLst/>
              <a:latin typeface="Frutiger LT W01_65 Bold"/>
            </a:endParaRPr>
          </a:p>
          <a:p>
            <a:endParaRPr lang="en-GB" b="0" i="0" u="none" strike="noStrike" dirty="0">
              <a:solidFill>
                <a:srgbClr val="FFFFFF"/>
              </a:solidFill>
              <a:effectLst/>
              <a:latin typeface="Frutiger LT W01_65 Bold"/>
            </a:endParaRPr>
          </a:p>
        </p:txBody>
      </p:sp>
    </p:spTree>
    <p:extLst>
      <p:ext uri="{BB962C8B-B14F-4D97-AF65-F5344CB8AC3E}">
        <p14:creationId xmlns:p14="http://schemas.microsoft.com/office/powerpoint/2010/main" val="20200123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210B7-DBE8-768F-8494-AF851513C9AB}"/>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9B88EE74-1DD5-044E-EEE2-91094FE6822A}"/>
              </a:ext>
            </a:extLst>
          </p:cNvPr>
          <p:cNvSpPr>
            <a:spLocks noGrp="1"/>
          </p:cNvSpPr>
          <p:nvPr>
            <p:ph idx="1"/>
          </p:nvPr>
        </p:nvSpPr>
        <p:spPr>
          <a:xfrm>
            <a:off x="0" y="1470526"/>
            <a:ext cx="11545889" cy="5387474"/>
          </a:xfrm>
        </p:spPr>
        <p:txBody>
          <a:bodyPr>
            <a:normAutofit fontScale="85000" lnSpcReduction="20000"/>
          </a:bodyPr>
          <a:lstStyle/>
          <a:p>
            <a:r>
              <a:rPr lang="en-GB" dirty="0"/>
              <a:t>Manchester University NHS Foundation Trust, </a:t>
            </a:r>
            <a:r>
              <a:rPr lang="en-GB" b="0" i="0" u="none" strike="noStrike" dirty="0">
                <a:solidFill>
                  <a:srgbClr val="FFFFFF"/>
                </a:solidFill>
                <a:effectLst/>
                <a:latin typeface="Frutiger LT W01_65 Bold"/>
              </a:rPr>
              <a:t>Adverse Childhood Experiences (ACEs) and Attachment, 2024; </a:t>
            </a:r>
            <a:r>
              <a:rPr lang="en-GB" b="0" i="0" u="none" strike="noStrike" dirty="0">
                <a:solidFill>
                  <a:srgbClr val="FFFFFF"/>
                </a:solidFill>
                <a:effectLst/>
                <a:latin typeface="Frutiger LT W01_65 Bold"/>
                <a:hlinkClick r:id="rId2"/>
              </a:rPr>
              <a:t>https://</a:t>
            </a:r>
            <a:r>
              <a:rPr lang="en-GB" b="0" i="0" u="none" strike="noStrike" dirty="0" err="1">
                <a:solidFill>
                  <a:srgbClr val="FFFFFF"/>
                </a:solidFill>
                <a:effectLst/>
                <a:latin typeface="Frutiger LT W01_65 Bold"/>
                <a:hlinkClick r:id="rId2"/>
              </a:rPr>
              <a:t>mft.nhs.uk</a:t>
            </a:r>
            <a:r>
              <a:rPr lang="en-GB" b="0" i="0" u="none" strike="noStrike" dirty="0">
                <a:solidFill>
                  <a:srgbClr val="FFFFFF"/>
                </a:solidFill>
                <a:effectLst/>
                <a:latin typeface="Frutiger LT W01_65 Bold"/>
                <a:hlinkClick r:id="rId2"/>
              </a:rPr>
              <a:t>/</a:t>
            </a:r>
            <a:r>
              <a:rPr lang="en-GB" b="0" i="0" u="none" strike="noStrike" dirty="0" err="1">
                <a:solidFill>
                  <a:srgbClr val="FFFFFF"/>
                </a:solidFill>
                <a:effectLst/>
                <a:latin typeface="Frutiger LT W01_65 Bold"/>
                <a:hlinkClick r:id="rId2"/>
              </a:rPr>
              <a:t>rmch</a:t>
            </a:r>
            <a:r>
              <a:rPr lang="en-GB" b="0" i="0" u="none" strike="noStrike" dirty="0">
                <a:solidFill>
                  <a:srgbClr val="FFFFFF"/>
                </a:solidFill>
                <a:effectLst/>
                <a:latin typeface="Frutiger LT W01_65 Bold"/>
                <a:hlinkClick r:id="rId2"/>
              </a:rPr>
              <a:t>/services/</a:t>
            </a:r>
            <a:r>
              <a:rPr lang="en-GB" b="0" i="0" u="none" strike="noStrike" dirty="0" err="1">
                <a:solidFill>
                  <a:srgbClr val="FFFFFF"/>
                </a:solidFill>
                <a:effectLst/>
                <a:latin typeface="Frutiger LT W01_65 Bold"/>
                <a:hlinkClick r:id="rId2"/>
              </a:rPr>
              <a:t>camhs</a:t>
            </a:r>
            <a:r>
              <a:rPr lang="en-GB" b="0" i="0" u="none" strike="noStrike" dirty="0">
                <a:solidFill>
                  <a:srgbClr val="FFFFFF"/>
                </a:solidFill>
                <a:effectLst/>
                <a:latin typeface="Frutiger LT W01_65 Bold"/>
                <a:hlinkClick r:id="rId2"/>
              </a:rPr>
              <a:t>/young-people/adverse-childhood-experiences-aces-and-attachment/</a:t>
            </a:r>
            <a:endParaRPr lang="en-GB" b="0" i="0" u="none" strike="noStrike" dirty="0">
              <a:solidFill>
                <a:srgbClr val="FFFFFF"/>
              </a:solidFill>
              <a:effectLst/>
              <a:latin typeface="Frutiger LT W01_65 Bold"/>
            </a:endParaRPr>
          </a:p>
          <a:p>
            <a:r>
              <a:rPr lang="en-GB" b="0" i="0" u="none" strike="noStrike" dirty="0">
                <a:effectLst/>
                <a:latin typeface="Ubuntu" panose="020F0502020204030204" pitchFamily="34" charset="0"/>
              </a:rPr>
              <a:t>Mental Health Support for children and youn</a:t>
            </a:r>
            <a:r>
              <a:rPr lang="en-GB" dirty="0">
                <a:latin typeface="Ubuntu" panose="020F0502020204030204" pitchFamily="34" charset="0"/>
              </a:rPr>
              <a:t>g people people in Liverpool, </a:t>
            </a:r>
            <a:r>
              <a:rPr lang="en-GB" b="0" i="0" u="none" strike="noStrike" dirty="0">
                <a:effectLst/>
                <a:latin typeface="Ubuntu" panose="020B0504030602030204" pitchFamily="34" charset="0"/>
              </a:rPr>
              <a:t>What are Adverse Childhood Experiences ACEs?, 2024; </a:t>
            </a:r>
            <a:r>
              <a:rPr lang="en-GB" b="0" i="0" u="none" strike="noStrike" dirty="0">
                <a:effectLst/>
                <a:latin typeface="Frutiger LT W01_65 Bold"/>
                <a:hlinkClick r:id="rId3"/>
              </a:rPr>
              <a:t>https://</a:t>
            </a:r>
            <a:r>
              <a:rPr lang="en-GB" b="0" i="0" u="none" strike="noStrike" dirty="0" err="1">
                <a:effectLst/>
                <a:latin typeface="Frutiger LT W01_65 Bold"/>
                <a:hlinkClick r:id="rId3"/>
              </a:rPr>
              <a:t>www.liverpoolcamhs.com</a:t>
            </a:r>
            <a:r>
              <a:rPr lang="en-GB" b="0" i="0" u="none" strike="noStrike" dirty="0">
                <a:effectLst/>
                <a:latin typeface="Frutiger LT W01_65 Bold"/>
                <a:hlinkClick r:id="rId3"/>
              </a:rPr>
              <a:t>/aces/what-are-adverse-childhood-experiences/</a:t>
            </a:r>
            <a:endParaRPr lang="en-GB" b="0" i="0" u="none" strike="noStrike" dirty="0">
              <a:effectLst/>
              <a:latin typeface="Frutiger LT W01_65 Bold"/>
            </a:endParaRPr>
          </a:p>
          <a:p>
            <a:r>
              <a:rPr lang="en-GB" b="0" i="0" u="none" strike="noStrike" dirty="0">
                <a:effectLst/>
                <a:latin typeface="Frutiger LT W01_65 Bold"/>
              </a:rPr>
              <a:t>NHS Wales, Public Health</a:t>
            </a:r>
            <a:r>
              <a:rPr lang="en-GB" b="0" i="0" u="none" strike="noStrike" dirty="0">
                <a:solidFill>
                  <a:srgbClr val="FFFFFF"/>
                </a:solidFill>
                <a:effectLst/>
                <a:latin typeface="Frutiger LT W01_65 Bold"/>
              </a:rPr>
              <a:t> Wales, Adverse Childhood Experiences (ACEs) in Wales, October 2015; </a:t>
            </a:r>
            <a:r>
              <a:rPr lang="en-GB" b="0" i="0" u="none" strike="noStrike" dirty="0">
                <a:solidFill>
                  <a:srgbClr val="FFFFFF"/>
                </a:solidFill>
                <a:effectLst/>
                <a:latin typeface="Frutiger LT W01_65 Bold"/>
                <a:hlinkClick r:id="rId4"/>
              </a:rPr>
              <a:t>https://</a:t>
            </a:r>
            <a:r>
              <a:rPr lang="en-GB" b="0" i="0" u="none" strike="noStrike" dirty="0" err="1">
                <a:solidFill>
                  <a:srgbClr val="FFFFFF"/>
                </a:solidFill>
                <a:effectLst/>
                <a:latin typeface="Frutiger LT W01_65 Bold"/>
                <a:hlinkClick r:id="rId4"/>
              </a:rPr>
              <a:t>phw.nhs.wales</a:t>
            </a:r>
            <a:r>
              <a:rPr lang="en-GB" b="0" i="0" u="none" strike="noStrike" dirty="0">
                <a:solidFill>
                  <a:srgbClr val="FFFFFF"/>
                </a:solidFill>
                <a:effectLst/>
                <a:latin typeface="Frutiger LT W01_65 Bold"/>
                <a:hlinkClick r:id="rId4"/>
              </a:rPr>
              <a:t>/services-and-teams/policy-and-international-health-who-collaborating-centre-on-investment-for-health-well-being/publications-and-resources-bucket/adverse-childhood-experiences-and-their-impact-on-health-harming-behaviours-in-/</a:t>
            </a:r>
            <a:endParaRPr lang="en-GB" b="0" i="0" u="none" strike="noStrike" dirty="0">
              <a:solidFill>
                <a:srgbClr val="FFFFFF"/>
              </a:solidFill>
              <a:effectLst/>
              <a:latin typeface="Frutiger LT W01_65 Bold"/>
            </a:endParaRPr>
          </a:p>
          <a:p>
            <a:r>
              <a:rPr lang="en-GB" b="0" i="0" u="none" strike="noStrike" dirty="0">
                <a:solidFill>
                  <a:srgbClr val="FFFFFF"/>
                </a:solidFill>
                <a:effectLst/>
                <a:latin typeface="Frutiger LT W01_65 Bold"/>
              </a:rPr>
              <a:t>NSPCC Learning, </a:t>
            </a:r>
            <a:r>
              <a:rPr lang="en-GB" i="0" u="none" strike="noStrike" dirty="0">
                <a:effectLst/>
                <a:latin typeface="NSPCC-Bold"/>
              </a:rPr>
              <a:t>Child protection system in England, 9th April 2024; </a:t>
            </a:r>
            <a:r>
              <a:rPr lang="en-GB" i="0" u="none" strike="noStrike" dirty="0">
                <a:effectLst/>
                <a:latin typeface="NSPCC-Bold"/>
                <a:hlinkClick r:id="rId5"/>
              </a:rPr>
              <a:t>https://</a:t>
            </a:r>
            <a:r>
              <a:rPr lang="en-GB" i="0" u="none" strike="noStrike" dirty="0" err="1">
                <a:effectLst/>
                <a:latin typeface="NSPCC-Bold"/>
                <a:hlinkClick r:id="rId5"/>
              </a:rPr>
              <a:t>learning.nspcc.org.uk</a:t>
            </a:r>
            <a:r>
              <a:rPr lang="en-GB" i="0" u="none" strike="noStrike" dirty="0">
                <a:effectLst/>
                <a:latin typeface="NSPCC-Bold"/>
                <a:hlinkClick r:id="rId5"/>
              </a:rPr>
              <a:t>/child-protection-system/england</a:t>
            </a:r>
            <a:endParaRPr lang="en-GB" i="0" u="none" strike="noStrike" dirty="0">
              <a:effectLst/>
              <a:latin typeface="NSPCC-Bold"/>
            </a:endParaRPr>
          </a:p>
          <a:p>
            <a:r>
              <a:rPr lang="en-GB" dirty="0">
                <a:latin typeface="NSPCC-Bold"/>
              </a:rPr>
              <a:t>PACEs Connection, </a:t>
            </a:r>
            <a:r>
              <a:rPr lang="en-GB" i="0" u="none" strike="noStrike" dirty="0">
                <a:effectLst/>
                <a:latin typeface="NSPCC-Bold"/>
              </a:rPr>
              <a:t>Adverse Childhood Experiences (ACEs) Report UK 2023, P14-16; </a:t>
            </a:r>
            <a:r>
              <a:rPr lang="en-GB" i="0" u="none" strike="noStrike" dirty="0">
                <a:effectLst/>
                <a:latin typeface="NSPCC-Bold"/>
                <a:hlinkClick r:id="rId6"/>
              </a:rPr>
              <a:t>https://</a:t>
            </a:r>
            <a:r>
              <a:rPr lang="en-GB" i="0" u="none" strike="noStrike" dirty="0" err="1">
                <a:effectLst/>
                <a:latin typeface="NSPCC-Bold"/>
                <a:hlinkClick r:id="rId6"/>
              </a:rPr>
              <a:t>www.myacestory.com</a:t>
            </a:r>
            <a:r>
              <a:rPr lang="en-GB" i="0" u="none" strike="noStrike" dirty="0">
                <a:effectLst/>
                <a:latin typeface="NSPCC-Bold"/>
                <a:hlinkClick r:id="rId6"/>
              </a:rPr>
              <a:t>/Publisher/</a:t>
            </a:r>
            <a:r>
              <a:rPr lang="en-GB" i="0" u="none" strike="noStrike" dirty="0" err="1">
                <a:effectLst/>
                <a:latin typeface="NSPCC-Bold"/>
                <a:hlinkClick r:id="rId6"/>
              </a:rPr>
              <a:t>File.aspx</a:t>
            </a:r>
            <a:r>
              <a:rPr lang="en-GB" i="0" u="none" strike="noStrike" dirty="0">
                <a:effectLst/>
                <a:latin typeface="NSPCC-Bold"/>
                <a:hlinkClick r:id="rId6"/>
              </a:rPr>
              <a:t>?ID=341621</a:t>
            </a:r>
            <a:r>
              <a:rPr lang="en-GB" i="0" u="none" strike="noStrike" dirty="0">
                <a:effectLst/>
                <a:latin typeface="NSPCC-Bold"/>
              </a:rPr>
              <a:t> </a:t>
            </a:r>
            <a:endParaRPr lang="en-GB" dirty="0">
              <a:latin typeface="Frutiger LT W01_65 Bold"/>
            </a:endParaRPr>
          </a:p>
          <a:p>
            <a:r>
              <a:rPr lang="en-GB" i="0" u="none" strike="noStrike" dirty="0">
                <a:effectLst/>
                <a:latin typeface="Frutiger LT W01_65 Bold"/>
              </a:rPr>
              <a:t>Public Health England, Adverse Childhood Experiences, P13; </a:t>
            </a:r>
            <a:r>
              <a:rPr lang="en-GB" b="0" i="0" u="none" strike="noStrike" dirty="0">
                <a:solidFill>
                  <a:srgbClr val="FFFFFF"/>
                </a:solidFill>
                <a:effectLst/>
                <a:latin typeface="Frutiger LT W01_65 Bold"/>
                <a:hlinkClick r:id="rId7"/>
              </a:rPr>
              <a:t>https://</a:t>
            </a:r>
            <a:r>
              <a:rPr lang="en-GB" b="0" i="0" u="none" strike="noStrike" dirty="0" err="1">
                <a:solidFill>
                  <a:srgbClr val="FFFFFF"/>
                </a:solidFill>
                <a:effectLst/>
                <a:latin typeface="Frutiger LT W01_65 Bold"/>
                <a:hlinkClick r:id="rId7"/>
              </a:rPr>
              <a:t>www.liverpoolcamhs.com</a:t>
            </a:r>
            <a:r>
              <a:rPr lang="en-GB" b="0" i="0" u="none" strike="noStrike" dirty="0">
                <a:solidFill>
                  <a:srgbClr val="FFFFFF"/>
                </a:solidFill>
                <a:effectLst/>
                <a:latin typeface="Frutiger LT W01_65 Bold"/>
                <a:hlinkClick r:id="rId7"/>
              </a:rPr>
              <a:t>/</a:t>
            </a:r>
            <a:r>
              <a:rPr lang="en-GB" b="0" i="0" u="none" strike="noStrike" dirty="0" err="1">
                <a:solidFill>
                  <a:srgbClr val="FFFFFF"/>
                </a:solidFill>
                <a:effectLst/>
                <a:latin typeface="Frutiger LT W01_65 Bold"/>
                <a:hlinkClick r:id="rId7"/>
              </a:rPr>
              <a:t>wp-content</a:t>
            </a:r>
            <a:r>
              <a:rPr lang="en-GB" b="0" i="0" u="none" strike="noStrike" dirty="0">
                <a:solidFill>
                  <a:srgbClr val="FFFFFF"/>
                </a:solidFill>
                <a:effectLst/>
                <a:latin typeface="Frutiger LT W01_65 Bold"/>
                <a:hlinkClick r:id="rId7"/>
              </a:rPr>
              <a:t>/uploads/2019/02/Liverpool-ACE-briefing-SlideSet-.pdf</a:t>
            </a:r>
            <a:endParaRPr lang="en-GB" b="0" i="0" u="none" strike="noStrike" dirty="0">
              <a:solidFill>
                <a:srgbClr val="FFFFFF"/>
              </a:solidFill>
              <a:effectLst/>
              <a:latin typeface="Frutiger LT W01_65 Bold"/>
            </a:endParaRPr>
          </a:p>
          <a:p>
            <a:r>
              <a:rPr lang="en-GB" b="0" i="0" u="none" strike="noStrike" dirty="0">
                <a:solidFill>
                  <a:srgbClr val="FFFFFF"/>
                </a:solidFill>
                <a:effectLst/>
                <a:latin typeface="Frutiger LT W01_65 Bold"/>
              </a:rPr>
              <a:t>The Robertson Trust, About </a:t>
            </a:r>
            <a:r>
              <a:rPr lang="en-GB" dirty="0">
                <a:solidFill>
                  <a:srgbClr val="FFFFFF"/>
                </a:solidFill>
                <a:latin typeface="Frutiger LT W01_65 Bold"/>
              </a:rPr>
              <a:t>p</a:t>
            </a:r>
            <a:r>
              <a:rPr lang="en-GB" b="0" i="0" u="none" strike="noStrike" dirty="0">
                <a:solidFill>
                  <a:srgbClr val="FFFFFF"/>
                </a:solidFill>
                <a:effectLst/>
                <a:latin typeface="Frutiger LT W01_65 Bold"/>
              </a:rPr>
              <a:t>overty and trauma, 2017; </a:t>
            </a:r>
            <a:r>
              <a:rPr lang="en-GB" b="0" i="0" u="none" strike="noStrike" dirty="0">
                <a:solidFill>
                  <a:srgbClr val="FFFFFF"/>
                </a:solidFill>
                <a:effectLst/>
                <a:latin typeface="Frutiger LT W01_65 Bold"/>
                <a:hlinkClick r:id="rId8"/>
              </a:rPr>
              <a:t>https://www.therobertsontrust.org.uk/about-us/about-poverty-and-trauma/</a:t>
            </a:r>
            <a:endParaRPr lang="en-GB" b="0" i="0" u="none" strike="noStrike" dirty="0">
              <a:solidFill>
                <a:srgbClr val="FFFFFF"/>
              </a:solidFill>
              <a:effectLst/>
              <a:latin typeface="Frutiger LT W01_65 Bold"/>
            </a:endParaRPr>
          </a:p>
          <a:p>
            <a:r>
              <a:rPr lang="en-GB" dirty="0">
                <a:solidFill>
                  <a:srgbClr val="FFFFFF"/>
                </a:solidFill>
                <a:latin typeface="Frutiger LT W01_65 Bold"/>
              </a:rPr>
              <a:t>Welsh Government, Frequently Asked Questions – Adverse ChildhoodExperiences (ACEs),2017; </a:t>
            </a:r>
            <a:r>
              <a:rPr lang="en-GB" dirty="0">
                <a:solidFill>
                  <a:srgbClr val="FFFFFF"/>
                </a:solidFill>
                <a:latin typeface="Frutiger LT W01_65 Bold"/>
                <a:hlinkClick r:id="rId9"/>
              </a:rPr>
              <a:t>https://</a:t>
            </a:r>
            <a:r>
              <a:rPr lang="en-GB" dirty="0" err="1">
                <a:solidFill>
                  <a:srgbClr val="FFFFFF"/>
                </a:solidFill>
                <a:latin typeface="Frutiger LT W01_65 Bold"/>
                <a:hlinkClick r:id="rId9"/>
              </a:rPr>
              <a:t>hwb.gov.wales</a:t>
            </a:r>
            <a:r>
              <a:rPr lang="en-GB" dirty="0">
                <a:solidFill>
                  <a:srgbClr val="FFFFFF"/>
                </a:solidFill>
                <a:latin typeface="Frutiger LT W01_65 Bold"/>
                <a:hlinkClick r:id="rId9"/>
              </a:rPr>
              <a:t>/api/storage/</a:t>
            </a:r>
            <a:r>
              <a:rPr lang="en-GB" dirty="0" err="1">
                <a:solidFill>
                  <a:srgbClr val="FFFFFF"/>
                </a:solidFill>
                <a:latin typeface="Frutiger LT W01_65 Bold"/>
                <a:hlinkClick r:id="rId9"/>
              </a:rPr>
              <a:t>70033acf-91ca-4296-99a6</a:t>
            </a:r>
            <a:r>
              <a:rPr lang="en-GB" dirty="0">
                <a:solidFill>
                  <a:srgbClr val="FFFFFF"/>
                </a:solidFill>
                <a:latin typeface="Frutiger LT W01_65 Bold"/>
                <a:hlinkClick r:id="rId9"/>
              </a:rPr>
              <a:t>-7bfbe6b6fb4e/Frequently%20Asked%20Questions%20–%20Adverse%20Childhood%20Experiences%20%28ACEs%29.pdf</a:t>
            </a:r>
            <a:endParaRPr lang="en-GB" dirty="0">
              <a:solidFill>
                <a:srgbClr val="FFFFFF"/>
              </a:solidFill>
              <a:latin typeface="Frutiger LT W01_65 Bold"/>
            </a:endParaRPr>
          </a:p>
          <a:p>
            <a:endParaRPr lang="en-GB" b="0" i="0" u="none" strike="noStrike" dirty="0">
              <a:solidFill>
                <a:srgbClr val="FFFFFF"/>
              </a:solidFill>
              <a:effectLst/>
              <a:latin typeface="Frutiger LT W01_65 Bold"/>
            </a:endParaRPr>
          </a:p>
        </p:txBody>
      </p:sp>
    </p:spTree>
    <p:extLst>
      <p:ext uri="{BB962C8B-B14F-4D97-AF65-F5344CB8AC3E}">
        <p14:creationId xmlns:p14="http://schemas.microsoft.com/office/powerpoint/2010/main" val="36344362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Adverse Childhood  Experiences (ACES)</vt:lpstr>
      <vt:lpstr>Attachment</vt:lpstr>
      <vt:lpstr>ACES</vt:lpstr>
      <vt:lpstr>Effects of ACES</vt:lpstr>
      <vt:lpstr>Statistics</vt:lpstr>
      <vt:lpstr>ACES Support</vt:lpstr>
      <vt:lpstr>Safeguarding Procedures</vt:lpstr>
      <vt:lpstr>Preventing ACES Statistics</vt:lpstr>
      <vt:lpstr>What else can be done for ACE victims?</vt:lpstr>
      <vt:lpstr>Trauma</vt:lpstr>
      <vt:lpstr>How can these issues be addressed?</vt:lpstr>
      <vt:lpstr>How can these issues be addressed?</vt:lpstr>
      <vt:lpstr>Thank you for listening!</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Harrison Bright (2115653)</dc:creator>
  <cp:lastModifiedBy>Harrison Bright (2115653)</cp:lastModifiedBy>
  <cp:revision>7</cp:revision>
  <dcterms:created xsi:type="dcterms:W3CDTF">2024-12-08T19:51:52Z</dcterms:created>
  <dcterms:modified xsi:type="dcterms:W3CDTF">2024-12-09T04:39:26Z</dcterms:modified>
</cp:coreProperties>
</file>