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4" r:id="rId5"/>
    <p:sldId id="262" r:id="rId6"/>
    <p:sldId id="258" r:id="rId7"/>
    <p:sldId id="263" r:id="rId8"/>
    <p:sldId id="259" r:id="rId9"/>
    <p:sldId id="273" r:id="rId10"/>
    <p:sldId id="260" r:id="rId11"/>
    <p:sldId id="257" r:id="rId12"/>
    <p:sldId id="268" r:id="rId13"/>
    <p:sldId id="272" r:id="rId14"/>
    <p:sldId id="264" r:id="rId15"/>
    <p:sldId id="265" r:id="rId16"/>
    <p:sldId id="266" r:id="rId17"/>
    <p:sldId id="26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A3ECE4-4340-433C-8EC9-231D1561829F}" v="1" dt="2020-04-21T12:27:13.8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harad David" userId="c51a885d-243f-43b5-8752-5e4087bafa25" providerId="ADAL" clId="{72A3ECE4-4340-433C-8EC9-231D1561829F}"/>
    <pc:docChg chg="custSel addSld modSld sldOrd">
      <pc:chgData name="Angharad David" userId="c51a885d-243f-43b5-8752-5e4087bafa25" providerId="ADAL" clId="{72A3ECE4-4340-433C-8EC9-231D1561829F}" dt="2020-04-21T12:27:34.603" v="134" actId="14100"/>
      <pc:docMkLst>
        <pc:docMk/>
      </pc:docMkLst>
      <pc:sldChg chg="modSp">
        <pc:chgData name="Angharad David" userId="c51a885d-243f-43b5-8752-5e4087bafa25" providerId="ADAL" clId="{72A3ECE4-4340-433C-8EC9-231D1561829F}" dt="2020-04-20T17:21:07.913" v="23" actId="20577"/>
        <pc:sldMkLst>
          <pc:docMk/>
          <pc:sldMk cId="4242964966" sldId="258"/>
        </pc:sldMkLst>
        <pc:spChg chg="mod">
          <ac:chgData name="Angharad David" userId="c51a885d-243f-43b5-8752-5e4087bafa25" providerId="ADAL" clId="{72A3ECE4-4340-433C-8EC9-231D1561829F}" dt="2020-04-20T17:21:07.913" v="23" actId="20577"/>
          <ac:spMkLst>
            <pc:docMk/>
            <pc:sldMk cId="4242964966" sldId="258"/>
            <ac:spMk id="2" creationId="{00000000-0000-0000-0000-000000000000}"/>
          </ac:spMkLst>
        </pc:spChg>
      </pc:sldChg>
      <pc:sldChg chg="modSp">
        <pc:chgData name="Angharad David" userId="c51a885d-243f-43b5-8752-5e4087bafa25" providerId="ADAL" clId="{72A3ECE4-4340-433C-8EC9-231D1561829F}" dt="2020-04-20T17:21:27.360" v="38" actId="115"/>
        <pc:sldMkLst>
          <pc:docMk/>
          <pc:sldMk cId="2986465803" sldId="259"/>
        </pc:sldMkLst>
        <pc:spChg chg="mod">
          <ac:chgData name="Angharad David" userId="c51a885d-243f-43b5-8752-5e4087bafa25" providerId="ADAL" clId="{72A3ECE4-4340-433C-8EC9-231D1561829F}" dt="2020-04-20T17:21:27.360" v="38" actId="115"/>
          <ac:spMkLst>
            <pc:docMk/>
            <pc:sldMk cId="2986465803" sldId="259"/>
            <ac:spMk id="5" creationId="{00000000-0000-0000-0000-000000000000}"/>
          </ac:spMkLst>
        </pc:spChg>
      </pc:sldChg>
      <pc:sldChg chg="modSp">
        <pc:chgData name="Angharad David" userId="c51a885d-243f-43b5-8752-5e4087bafa25" providerId="ADAL" clId="{72A3ECE4-4340-433C-8EC9-231D1561829F}" dt="2020-04-20T17:21:00.611" v="10" actId="20577"/>
        <pc:sldMkLst>
          <pc:docMk/>
          <pc:sldMk cId="131364451" sldId="262"/>
        </pc:sldMkLst>
        <pc:spChg chg="mod">
          <ac:chgData name="Angharad David" userId="c51a885d-243f-43b5-8752-5e4087bafa25" providerId="ADAL" clId="{72A3ECE4-4340-433C-8EC9-231D1561829F}" dt="2020-04-20T17:21:00.611" v="10" actId="20577"/>
          <ac:spMkLst>
            <pc:docMk/>
            <pc:sldMk cId="131364451" sldId="262"/>
            <ac:spMk id="3" creationId="{4DF43680-6332-48AD-AFD1-FB1A0D85B0A9}"/>
          </ac:spMkLst>
        </pc:spChg>
      </pc:sldChg>
      <pc:sldChg chg="modSp">
        <pc:chgData name="Angharad David" userId="c51a885d-243f-43b5-8752-5e4087bafa25" providerId="ADAL" clId="{72A3ECE4-4340-433C-8EC9-231D1561829F}" dt="2020-04-20T17:21:44.205" v="54" actId="20577"/>
        <pc:sldMkLst>
          <pc:docMk/>
          <pc:sldMk cId="1903660207" sldId="264"/>
        </pc:sldMkLst>
        <pc:spChg chg="mod">
          <ac:chgData name="Angharad David" userId="c51a885d-243f-43b5-8752-5e4087bafa25" providerId="ADAL" clId="{72A3ECE4-4340-433C-8EC9-231D1561829F}" dt="2020-04-20T17:21:44.205" v="54" actId="20577"/>
          <ac:spMkLst>
            <pc:docMk/>
            <pc:sldMk cId="1903660207" sldId="264"/>
            <ac:spMk id="4" creationId="{4DC8E6BF-3ADF-497D-BCC4-04AAFFDB38DA}"/>
          </ac:spMkLst>
        </pc:spChg>
      </pc:sldChg>
      <pc:sldChg chg="modSp">
        <pc:chgData name="Angharad David" userId="c51a885d-243f-43b5-8752-5e4087bafa25" providerId="ADAL" clId="{72A3ECE4-4340-433C-8EC9-231D1561829F}" dt="2020-04-20T17:21:52.821" v="70" actId="20577"/>
        <pc:sldMkLst>
          <pc:docMk/>
          <pc:sldMk cId="1759844869" sldId="265"/>
        </pc:sldMkLst>
        <pc:spChg chg="mod">
          <ac:chgData name="Angharad David" userId="c51a885d-243f-43b5-8752-5e4087bafa25" providerId="ADAL" clId="{72A3ECE4-4340-433C-8EC9-231D1561829F}" dt="2020-04-20T17:21:52.821" v="70" actId="20577"/>
          <ac:spMkLst>
            <pc:docMk/>
            <pc:sldMk cId="1759844869" sldId="265"/>
            <ac:spMk id="4" creationId="{4DC8E6BF-3ADF-497D-BCC4-04AAFFDB38DA}"/>
          </ac:spMkLst>
        </pc:spChg>
      </pc:sldChg>
      <pc:sldChg chg="modSp">
        <pc:chgData name="Angharad David" userId="c51a885d-243f-43b5-8752-5e4087bafa25" providerId="ADAL" clId="{72A3ECE4-4340-433C-8EC9-231D1561829F}" dt="2020-04-20T17:22:02.518" v="86" actId="20577"/>
        <pc:sldMkLst>
          <pc:docMk/>
          <pc:sldMk cId="1013677380" sldId="266"/>
        </pc:sldMkLst>
        <pc:spChg chg="mod">
          <ac:chgData name="Angharad David" userId="c51a885d-243f-43b5-8752-5e4087bafa25" providerId="ADAL" clId="{72A3ECE4-4340-433C-8EC9-231D1561829F}" dt="2020-04-20T17:22:02.518" v="86" actId="20577"/>
          <ac:spMkLst>
            <pc:docMk/>
            <pc:sldMk cId="1013677380" sldId="266"/>
            <ac:spMk id="4" creationId="{4DC8E6BF-3ADF-497D-BCC4-04AAFFDB38DA}"/>
          </ac:spMkLst>
        </pc:spChg>
      </pc:sldChg>
      <pc:sldChg chg="modSp">
        <pc:chgData name="Angharad David" userId="c51a885d-243f-43b5-8752-5e4087bafa25" providerId="ADAL" clId="{72A3ECE4-4340-433C-8EC9-231D1561829F}" dt="2020-04-20T17:28:21.985" v="122" actId="1076"/>
        <pc:sldMkLst>
          <pc:docMk/>
          <pc:sldMk cId="3767662807" sldId="268"/>
        </pc:sldMkLst>
        <pc:spChg chg="mod">
          <ac:chgData name="Angharad David" userId="c51a885d-243f-43b5-8752-5e4087bafa25" providerId="ADAL" clId="{72A3ECE4-4340-433C-8EC9-231D1561829F}" dt="2020-04-20T17:28:21.985" v="122" actId="1076"/>
          <ac:spMkLst>
            <pc:docMk/>
            <pc:sldMk cId="3767662807" sldId="268"/>
            <ac:spMk id="2" creationId="{00000000-0000-0000-0000-000000000000}"/>
          </ac:spMkLst>
        </pc:spChg>
      </pc:sldChg>
      <pc:sldChg chg="addSp modSp new ord">
        <pc:chgData name="Angharad David" userId="c51a885d-243f-43b5-8752-5e4087bafa25" providerId="ADAL" clId="{72A3ECE4-4340-433C-8EC9-231D1561829F}" dt="2020-04-21T12:27:34.603" v="134" actId="14100"/>
        <pc:sldMkLst>
          <pc:docMk/>
          <pc:sldMk cId="24014120" sldId="274"/>
        </pc:sldMkLst>
        <pc:picChg chg="add mod">
          <ac:chgData name="Angharad David" userId="c51a885d-243f-43b5-8752-5e4087bafa25" providerId="ADAL" clId="{72A3ECE4-4340-433C-8EC9-231D1561829F}" dt="2020-04-21T12:27:34.603" v="134" actId="14100"/>
          <ac:picMkLst>
            <pc:docMk/>
            <pc:sldMk cId="24014120" sldId="274"/>
            <ac:picMk id="2" creationId="{DAFF61F4-FF9E-4539-A1D3-E2DC4340BBA0}"/>
          </ac:picMkLst>
        </pc:picChg>
      </pc:sldChg>
    </pc:docChg>
  </pc:docChgLst>
  <pc:docChgLst>
    <pc:chgData name="Angharad David" userId="c51a885d-243f-43b5-8752-5e4087bafa25" providerId="ADAL" clId="{3AB121CB-A4DF-4D18-A645-CC84B29CA23F}"/>
    <pc:docChg chg="undo custSel mod addSld delSld modSld sldOrd">
      <pc:chgData name="Angharad David" userId="c51a885d-243f-43b5-8752-5e4087bafa25" providerId="ADAL" clId="{3AB121CB-A4DF-4D18-A645-CC84B29CA23F}" dt="2020-01-19T13:01:07.863" v="2772" actId="14100"/>
      <pc:docMkLst>
        <pc:docMk/>
      </pc:docMkLst>
      <pc:sldChg chg="modSp add del ord modAnim">
        <pc:chgData name="Angharad David" userId="c51a885d-243f-43b5-8752-5e4087bafa25" providerId="ADAL" clId="{3AB121CB-A4DF-4D18-A645-CC84B29CA23F}" dt="2020-01-19T13:00:40.988" v="2769"/>
        <pc:sldMkLst>
          <pc:docMk/>
          <pc:sldMk cId="1034353373" sldId="257"/>
        </pc:sldMkLst>
        <pc:spChg chg="mod">
          <ac:chgData name="Angharad David" userId="c51a885d-243f-43b5-8752-5e4087bafa25" providerId="ADAL" clId="{3AB121CB-A4DF-4D18-A645-CC84B29CA23F}" dt="2020-01-16T20:48:12.841" v="1642" actId="20577"/>
          <ac:spMkLst>
            <pc:docMk/>
            <pc:sldMk cId="1034353373" sldId="257"/>
            <ac:spMk id="2" creationId="{00000000-0000-0000-0000-000000000000}"/>
          </ac:spMkLst>
        </pc:spChg>
        <pc:spChg chg="mod">
          <ac:chgData name="Angharad David" userId="c51a885d-243f-43b5-8752-5e4087bafa25" providerId="ADAL" clId="{3AB121CB-A4DF-4D18-A645-CC84B29CA23F}" dt="2020-01-19T12:46:25.955" v="2333" actId="20577"/>
          <ac:spMkLst>
            <pc:docMk/>
            <pc:sldMk cId="1034353373" sldId="257"/>
            <ac:spMk id="8" creationId="{00000000-0000-0000-0000-000000000000}"/>
          </ac:spMkLst>
        </pc:spChg>
        <pc:spChg chg="mod">
          <ac:chgData name="Angharad David" userId="c51a885d-243f-43b5-8752-5e4087bafa25" providerId="ADAL" clId="{3AB121CB-A4DF-4D18-A645-CC84B29CA23F}" dt="2020-01-19T12:45:50.230" v="2236" actId="20577"/>
          <ac:spMkLst>
            <pc:docMk/>
            <pc:sldMk cId="1034353373" sldId="257"/>
            <ac:spMk id="9" creationId="{00000000-0000-0000-0000-000000000000}"/>
          </ac:spMkLst>
        </pc:spChg>
        <pc:spChg chg="mod">
          <ac:chgData name="Angharad David" userId="c51a885d-243f-43b5-8752-5e4087bafa25" providerId="ADAL" clId="{3AB121CB-A4DF-4D18-A645-CC84B29CA23F}" dt="2020-01-19T12:49:03.628" v="2647" actId="1076"/>
          <ac:spMkLst>
            <pc:docMk/>
            <pc:sldMk cId="1034353373" sldId="257"/>
            <ac:spMk id="10" creationId="{00000000-0000-0000-0000-000000000000}"/>
          </ac:spMkLst>
        </pc:spChg>
      </pc:sldChg>
      <pc:sldChg chg="addSp delSp modSp ord">
        <pc:chgData name="Angharad David" userId="c51a885d-243f-43b5-8752-5e4087bafa25" providerId="ADAL" clId="{3AB121CB-A4DF-4D18-A645-CC84B29CA23F}" dt="2020-01-19T10:44:24.330" v="1736"/>
        <pc:sldMkLst>
          <pc:docMk/>
          <pc:sldMk cId="4242964966" sldId="258"/>
        </pc:sldMkLst>
        <pc:spChg chg="mod">
          <ac:chgData name="Angharad David" userId="c51a885d-243f-43b5-8752-5e4087bafa25" providerId="ADAL" clId="{3AB121CB-A4DF-4D18-A645-CC84B29CA23F}" dt="2020-01-16T20:37:18.286" v="1494" actId="27636"/>
          <ac:spMkLst>
            <pc:docMk/>
            <pc:sldMk cId="4242964966" sldId="258"/>
            <ac:spMk id="2" creationId="{00000000-0000-0000-0000-000000000000}"/>
          </ac:spMkLst>
        </pc:spChg>
        <pc:spChg chg="del mod">
          <ac:chgData name="Angharad David" userId="c51a885d-243f-43b5-8752-5e4087bafa25" providerId="ADAL" clId="{3AB121CB-A4DF-4D18-A645-CC84B29CA23F}" dt="2020-01-16T20:18:54.370" v="1397" actId="478"/>
          <ac:spMkLst>
            <pc:docMk/>
            <pc:sldMk cId="4242964966" sldId="258"/>
            <ac:spMk id="5" creationId="{00000000-0000-0000-0000-000000000000}"/>
          </ac:spMkLst>
        </pc:spChg>
        <pc:spChg chg="add del mod">
          <ac:chgData name="Angharad David" userId="c51a885d-243f-43b5-8752-5e4087bafa25" providerId="ADAL" clId="{3AB121CB-A4DF-4D18-A645-CC84B29CA23F}" dt="2020-01-16T19:04:01.522" v="824" actId="478"/>
          <ac:spMkLst>
            <pc:docMk/>
            <pc:sldMk cId="4242964966" sldId="258"/>
            <ac:spMk id="6" creationId="{ED55CA8E-F390-494B-87B3-571BD02D3A92}"/>
          </ac:spMkLst>
        </pc:spChg>
        <pc:picChg chg="del">
          <ac:chgData name="Angharad David" userId="c51a885d-243f-43b5-8752-5e4087bafa25" providerId="ADAL" clId="{3AB121CB-A4DF-4D18-A645-CC84B29CA23F}" dt="2020-01-16T19:03:52.727" v="821" actId="478"/>
          <ac:picMkLst>
            <pc:docMk/>
            <pc:sldMk cId="4242964966" sldId="258"/>
            <ac:picMk id="4" creationId="{00000000-0000-0000-0000-000000000000}"/>
          </ac:picMkLst>
        </pc:picChg>
      </pc:sldChg>
      <pc:sldChg chg="modSp add ord">
        <pc:chgData name="Angharad David" userId="c51a885d-243f-43b5-8752-5e4087bafa25" providerId="ADAL" clId="{3AB121CB-A4DF-4D18-A645-CC84B29CA23F}" dt="2020-01-19T12:42:43.597" v="2054" actId="255"/>
        <pc:sldMkLst>
          <pc:docMk/>
          <pc:sldMk cId="2986465803" sldId="259"/>
        </pc:sldMkLst>
        <pc:spChg chg="mod">
          <ac:chgData name="Angharad David" userId="c51a885d-243f-43b5-8752-5e4087bafa25" providerId="ADAL" clId="{3AB121CB-A4DF-4D18-A645-CC84B29CA23F}" dt="2020-01-19T12:42:43.597" v="2054" actId="255"/>
          <ac:spMkLst>
            <pc:docMk/>
            <pc:sldMk cId="2986465803" sldId="259"/>
            <ac:spMk id="5" creationId="{00000000-0000-0000-0000-000000000000}"/>
          </ac:spMkLst>
        </pc:spChg>
        <pc:picChg chg="mod">
          <ac:chgData name="Angharad David" userId="c51a885d-243f-43b5-8752-5e4087bafa25" providerId="ADAL" clId="{3AB121CB-A4DF-4D18-A645-CC84B29CA23F}" dt="2020-01-16T20:45:50.820" v="1527" actId="1076"/>
          <ac:picMkLst>
            <pc:docMk/>
            <pc:sldMk cId="2986465803" sldId="259"/>
            <ac:picMk id="4" creationId="{00000000-0000-0000-0000-000000000000}"/>
          </ac:picMkLst>
        </pc:picChg>
      </pc:sldChg>
      <pc:sldChg chg="addSp delSp modSp ord">
        <pc:chgData name="Angharad David" userId="c51a885d-243f-43b5-8752-5e4087bafa25" providerId="ADAL" clId="{3AB121CB-A4DF-4D18-A645-CC84B29CA23F}" dt="2020-01-19T12:43:28.363" v="2057" actId="14100"/>
        <pc:sldMkLst>
          <pc:docMk/>
          <pc:sldMk cId="403092638" sldId="260"/>
        </pc:sldMkLst>
        <pc:spChg chg="add mod">
          <ac:chgData name="Angharad David" userId="c51a885d-243f-43b5-8752-5e4087bafa25" providerId="ADAL" clId="{3AB121CB-A4DF-4D18-A645-CC84B29CA23F}" dt="2020-01-19T10:50:29.752" v="1816" actId="20577"/>
          <ac:spMkLst>
            <pc:docMk/>
            <pc:sldMk cId="403092638" sldId="260"/>
            <ac:spMk id="2" creationId="{C806F67E-E0AD-4E50-9803-B17ED3F51982}"/>
          </ac:spMkLst>
        </pc:spChg>
        <pc:spChg chg="add mod">
          <ac:chgData name="Angharad David" userId="c51a885d-243f-43b5-8752-5e4087bafa25" providerId="ADAL" clId="{3AB121CB-A4DF-4D18-A645-CC84B29CA23F}" dt="2020-01-16T20:17:34.089" v="1224" actId="1036"/>
          <ac:spMkLst>
            <pc:docMk/>
            <pc:sldMk cId="403092638" sldId="260"/>
            <ac:spMk id="6" creationId="{301CF7DA-5B04-4D5B-AAD0-49BF31364ED9}"/>
          </ac:spMkLst>
        </pc:spChg>
        <pc:picChg chg="del">
          <ac:chgData name="Angharad David" userId="c51a885d-243f-43b5-8752-5e4087bafa25" providerId="ADAL" clId="{3AB121CB-A4DF-4D18-A645-CC84B29CA23F}" dt="2020-01-16T18:55:39.305" v="112" actId="478"/>
          <ac:picMkLst>
            <pc:docMk/>
            <pc:sldMk cId="403092638" sldId="260"/>
            <ac:picMk id="5" creationId="{00000000-0000-0000-0000-000000000000}"/>
          </ac:picMkLst>
        </pc:picChg>
        <pc:picChg chg="mod modCrop">
          <ac:chgData name="Angharad David" userId="c51a885d-243f-43b5-8752-5e4087bafa25" providerId="ADAL" clId="{3AB121CB-A4DF-4D18-A645-CC84B29CA23F}" dt="2020-01-19T12:43:28.363" v="2057" actId="14100"/>
          <ac:picMkLst>
            <pc:docMk/>
            <pc:sldMk cId="403092638" sldId="260"/>
            <ac:picMk id="7" creationId="{00000000-0000-0000-0000-000000000000}"/>
          </ac:picMkLst>
        </pc:picChg>
      </pc:sldChg>
      <pc:sldChg chg="delSp modSp add del ord setBg delDesignElem">
        <pc:chgData name="Angharad David" userId="c51a885d-243f-43b5-8752-5e4087bafa25" providerId="ADAL" clId="{3AB121CB-A4DF-4D18-A645-CC84B29CA23F}" dt="2020-01-19T10:50:03.723" v="1803" actId="47"/>
        <pc:sldMkLst>
          <pc:docMk/>
          <pc:sldMk cId="2693319074" sldId="261"/>
        </pc:sldMkLst>
        <pc:spChg chg="del">
          <ac:chgData name="Angharad David" userId="c51a885d-243f-43b5-8752-5e4087bafa25" providerId="ADAL" clId="{3AB121CB-A4DF-4D18-A645-CC84B29CA23F}" dt="2020-01-19T10:44:47.970" v="1740"/>
          <ac:spMkLst>
            <pc:docMk/>
            <pc:sldMk cId="2693319074" sldId="261"/>
            <ac:spMk id="21" creationId="{69D184B2-2226-4E31-BCCB-444330767440}"/>
          </ac:spMkLst>
        </pc:spChg>
        <pc:spChg chg="del">
          <ac:chgData name="Angharad David" userId="c51a885d-243f-43b5-8752-5e4087bafa25" providerId="ADAL" clId="{3AB121CB-A4DF-4D18-A645-CC84B29CA23F}" dt="2020-01-19T10:44:47.970" v="1740"/>
          <ac:spMkLst>
            <pc:docMk/>
            <pc:sldMk cId="2693319074" sldId="261"/>
            <ac:spMk id="22" creationId="{1AC4D4E3-486A-464A-8EC8-D44881097267}"/>
          </ac:spMkLst>
        </pc:spChg>
        <pc:spChg chg="del">
          <ac:chgData name="Angharad David" userId="c51a885d-243f-43b5-8752-5e4087bafa25" providerId="ADAL" clId="{3AB121CB-A4DF-4D18-A645-CC84B29CA23F}" dt="2020-01-19T10:44:47.970" v="1740"/>
          <ac:spMkLst>
            <pc:docMk/>
            <pc:sldMk cId="2693319074" sldId="261"/>
            <ac:spMk id="23" creationId="{864DE13E-58EB-4475-B79C-0D4FC651239B}"/>
          </ac:spMkLst>
        </pc:spChg>
        <pc:picChg chg="mod">
          <ac:chgData name="Angharad David" userId="c51a885d-243f-43b5-8752-5e4087bafa25" providerId="ADAL" clId="{3AB121CB-A4DF-4D18-A645-CC84B29CA23F}" dt="2020-01-16T18:54:42.791" v="110" actId="1038"/>
          <ac:picMkLst>
            <pc:docMk/>
            <pc:sldMk cId="2693319074" sldId="261"/>
            <ac:picMk id="4" creationId="{00000000-0000-0000-0000-000000000000}"/>
          </ac:picMkLst>
        </pc:picChg>
        <pc:picChg chg="del">
          <ac:chgData name="Angharad David" userId="c51a885d-243f-43b5-8752-5e4087bafa25" providerId="ADAL" clId="{3AB121CB-A4DF-4D18-A645-CC84B29CA23F}" dt="2020-01-16T18:53:57.248" v="73" actId="478"/>
          <ac:picMkLst>
            <pc:docMk/>
            <pc:sldMk cId="2693319074" sldId="261"/>
            <ac:picMk id="5" creationId="{00000000-0000-0000-0000-000000000000}"/>
          </ac:picMkLst>
        </pc:picChg>
      </pc:sldChg>
      <pc:sldChg chg="addSp delSp modSp add mod ord setBg setClrOvrMap">
        <pc:chgData name="Angharad David" userId="c51a885d-243f-43b5-8752-5e4087bafa25" providerId="ADAL" clId="{3AB121CB-A4DF-4D18-A645-CC84B29CA23F}" dt="2020-01-16T19:27:33.101" v="1180" actId="1076"/>
        <pc:sldMkLst>
          <pc:docMk/>
          <pc:sldMk cId="131364451" sldId="262"/>
        </pc:sldMkLst>
        <pc:spChg chg="del mod">
          <ac:chgData name="Angharad David" userId="c51a885d-243f-43b5-8752-5e4087bafa25" providerId="ADAL" clId="{3AB121CB-A4DF-4D18-A645-CC84B29CA23F}" dt="2020-01-16T18:52:39.557" v="51" actId="478"/>
          <ac:spMkLst>
            <pc:docMk/>
            <pc:sldMk cId="131364451" sldId="262"/>
            <ac:spMk id="2" creationId="{5AE639AB-2182-4D50-BE7C-ED2EF140114F}"/>
          </ac:spMkLst>
        </pc:spChg>
        <pc:spChg chg="mod ord">
          <ac:chgData name="Angharad David" userId="c51a885d-243f-43b5-8752-5e4087bafa25" providerId="ADAL" clId="{3AB121CB-A4DF-4D18-A645-CC84B29CA23F}" dt="2020-01-16T19:27:33.101" v="1180" actId="1076"/>
          <ac:spMkLst>
            <pc:docMk/>
            <pc:sldMk cId="131364451" sldId="262"/>
            <ac:spMk id="3" creationId="{4DF43680-6332-48AD-AFD1-FB1A0D85B0A9}"/>
          </ac:spMkLst>
        </pc:spChg>
        <pc:spChg chg="add del mod">
          <ac:chgData name="Angharad David" userId="c51a885d-243f-43b5-8752-5e4087bafa25" providerId="ADAL" clId="{3AB121CB-A4DF-4D18-A645-CC84B29CA23F}" dt="2020-01-16T18:52:40.573" v="52" actId="478"/>
          <ac:spMkLst>
            <pc:docMk/>
            <pc:sldMk cId="131364451" sldId="262"/>
            <ac:spMk id="5" creationId="{14403339-F1DC-44A2-9F2C-42C6294C9515}"/>
          </ac:spMkLst>
        </pc:spChg>
        <pc:spChg chg="add">
          <ac:chgData name="Angharad David" userId="c51a885d-243f-43b5-8752-5e4087bafa25" providerId="ADAL" clId="{3AB121CB-A4DF-4D18-A645-CC84B29CA23F}" dt="2020-01-16T18:53:03.368" v="57" actId="26606"/>
          <ac:spMkLst>
            <pc:docMk/>
            <pc:sldMk cId="131364451" sldId="262"/>
            <ac:spMk id="8" creationId="{EA67B5B4-3A24-436E-B663-1B2EBFF8A0CD}"/>
          </ac:spMkLst>
        </pc:spChg>
        <pc:spChg chg="add">
          <ac:chgData name="Angharad David" userId="c51a885d-243f-43b5-8752-5e4087bafa25" providerId="ADAL" clId="{3AB121CB-A4DF-4D18-A645-CC84B29CA23F}" dt="2020-01-16T18:53:03.368" v="57" actId="26606"/>
          <ac:spMkLst>
            <pc:docMk/>
            <pc:sldMk cId="131364451" sldId="262"/>
            <ac:spMk id="10" creationId="{987FDF89-C993-41F4-A1B8-DBAFF16008A9}"/>
          </ac:spMkLst>
        </pc:spChg>
        <pc:spChg chg="add">
          <ac:chgData name="Angharad David" userId="c51a885d-243f-43b5-8752-5e4087bafa25" providerId="ADAL" clId="{3AB121CB-A4DF-4D18-A645-CC84B29CA23F}" dt="2020-01-16T18:53:03.368" v="57" actId="26606"/>
          <ac:spMkLst>
            <pc:docMk/>
            <pc:sldMk cId="131364451" sldId="262"/>
            <ac:spMk id="12" creationId="{D1D7179B-FF7C-482F-B3D9-2BE9ED1139F9}"/>
          </ac:spMkLst>
        </pc:spChg>
        <pc:picChg chg="add mod modCrop">
          <ac:chgData name="Angharad David" userId="c51a885d-243f-43b5-8752-5e4087bafa25" providerId="ADAL" clId="{3AB121CB-A4DF-4D18-A645-CC84B29CA23F}" dt="2020-01-16T19:26:51.345" v="1173" actId="1076"/>
          <ac:picMkLst>
            <pc:docMk/>
            <pc:sldMk cId="131364451" sldId="262"/>
            <ac:picMk id="6" creationId="{D802317B-1407-424F-B0EE-DE0FF01E3B02}"/>
          </ac:picMkLst>
        </pc:picChg>
        <pc:picChg chg="add mod modCrop">
          <ac:chgData name="Angharad David" userId="c51a885d-243f-43b5-8752-5e4087bafa25" providerId="ADAL" clId="{3AB121CB-A4DF-4D18-A645-CC84B29CA23F}" dt="2020-01-16T19:27:25.718" v="1179" actId="1076"/>
          <ac:picMkLst>
            <pc:docMk/>
            <pc:sldMk cId="131364451" sldId="262"/>
            <ac:picMk id="7" creationId="{1289D976-F5E7-49A2-A417-469C59DDF412}"/>
          </ac:picMkLst>
        </pc:picChg>
        <pc:picChg chg="add mod modCrop">
          <ac:chgData name="Angharad David" userId="c51a885d-243f-43b5-8752-5e4087bafa25" providerId="ADAL" clId="{3AB121CB-A4DF-4D18-A645-CC84B29CA23F}" dt="2020-01-16T19:27:16.775" v="1177" actId="1076"/>
          <ac:picMkLst>
            <pc:docMk/>
            <pc:sldMk cId="131364451" sldId="262"/>
            <ac:picMk id="9" creationId="{2DB5EC29-3756-45AD-A9D6-B72BCD2E17A4}"/>
          </ac:picMkLst>
        </pc:picChg>
        <pc:picChg chg="add mod">
          <ac:chgData name="Angharad David" userId="c51a885d-243f-43b5-8752-5e4087bafa25" providerId="ADAL" clId="{3AB121CB-A4DF-4D18-A645-CC84B29CA23F}" dt="2020-01-16T19:20:07.942" v="934" actId="14100"/>
          <ac:picMkLst>
            <pc:docMk/>
            <pc:sldMk cId="131364451" sldId="262"/>
            <ac:picMk id="11" creationId="{18B9DFA9-8CD4-4467-9515-A36C8C7F64CD}"/>
          </ac:picMkLst>
        </pc:picChg>
        <pc:picChg chg="add mod">
          <ac:chgData name="Angharad David" userId="c51a885d-243f-43b5-8752-5e4087bafa25" providerId="ADAL" clId="{3AB121CB-A4DF-4D18-A645-CC84B29CA23F}" dt="2020-01-16T19:27:20.622" v="1178" actId="1076"/>
          <ac:picMkLst>
            <pc:docMk/>
            <pc:sldMk cId="131364451" sldId="262"/>
            <ac:picMk id="13" creationId="{47D09E72-EB5C-4874-8621-340921A3C18C}"/>
          </ac:picMkLst>
        </pc:picChg>
      </pc:sldChg>
      <pc:sldChg chg="addSp delSp modSp add mod setBg setClrOvrMap">
        <pc:chgData name="Angharad David" userId="c51a885d-243f-43b5-8752-5e4087bafa25" providerId="ADAL" clId="{3AB121CB-A4DF-4D18-A645-CC84B29CA23F}" dt="2020-01-16T20:09:11.219" v="1204" actId="1076"/>
        <pc:sldMkLst>
          <pc:docMk/>
          <pc:sldMk cId="4049572138" sldId="263"/>
        </pc:sldMkLst>
        <pc:spChg chg="mod ord">
          <ac:chgData name="Angharad David" userId="c51a885d-243f-43b5-8752-5e4087bafa25" providerId="ADAL" clId="{3AB121CB-A4DF-4D18-A645-CC84B29CA23F}" dt="2020-01-16T19:27:53.784" v="1186" actId="26606"/>
          <ac:spMkLst>
            <pc:docMk/>
            <pc:sldMk cId="4049572138" sldId="263"/>
            <ac:spMk id="2" creationId="{DC656156-5615-41B3-90E3-C609CEC618CC}"/>
          </ac:spMkLst>
        </pc:spChg>
        <pc:spChg chg="del mod">
          <ac:chgData name="Angharad David" userId="c51a885d-243f-43b5-8752-5e4087bafa25" providerId="ADAL" clId="{3AB121CB-A4DF-4D18-A645-CC84B29CA23F}" dt="2020-01-16T19:27:48.766" v="1181" actId="478"/>
          <ac:spMkLst>
            <pc:docMk/>
            <pc:sldMk cId="4049572138" sldId="263"/>
            <ac:spMk id="3" creationId="{21374D51-6DDA-4C4C-9CE0-8649936D1E94}"/>
          </ac:spMkLst>
        </pc:spChg>
        <pc:spChg chg="add mod">
          <ac:chgData name="Angharad David" userId="c51a885d-243f-43b5-8752-5e4087bafa25" providerId="ADAL" clId="{3AB121CB-A4DF-4D18-A645-CC84B29CA23F}" dt="2020-01-16T20:09:08.745" v="1203" actId="1076"/>
          <ac:spMkLst>
            <pc:docMk/>
            <pc:sldMk cId="4049572138" sldId="263"/>
            <ac:spMk id="6" creationId="{149083CC-D7A0-4596-BC2A-79B3D5D9315B}"/>
          </ac:spMkLst>
        </pc:spChg>
        <pc:spChg chg="add mod">
          <ac:chgData name="Angharad David" userId="c51a885d-243f-43b5-8752-5e4087bafa25" providerId="ADAL" clId="{3AB121CB-A4DF-4D18-A645-CC84B29CA23F}" dt="2020-01-16T20:09:11.219" v="1204" actId="1076"/>
          <ac:spMkLst>
            <pc:docMk/>
            <pc:sldMk cId="4049572138" sldId="263"/>
            <ac:spMk id="7" creationId="{9A8EE1C1-5DD3-4AC8-9962-A7F7E2DE60B9}"/>
          </ac:spMkLst>
        </pc:spChg>
        <pc:spChg chg="add">
          <ac:chgData name="Angharad David" userId="c51a885d-243f-43b5-8752-5e4087bafa25" providerId="ADAL" clId="{3AB121CB-A4DF-4D18-A645-CC84B29CA23F}" dt="2020-01-16T19:27:53.784" v="1186" actId="26606"/>
          <ac:spMkLst>
            <pc:docMk/>
            <pc:sldMk cId="4049572138" sldId="263"/>
            <ac:spMk id="10" creationId="{71B2258F-86CA-4D4D-8270-BC05FCDEBFB3}"/>
          </ac:spMkLst>
        </pc:spChg>
        <pc:picChg chg="add mod">
          <ac:chgData name="Angharad David" userId="c51a885d-243f-43b5-8752-5e4087bafa25" providerId="ADAL" clId="{3AB121CB-A4DF-4D18-A645-CC84B29CA23F}" dt="2020-01-16T20:08:25.387" v="1191"/>
          <ac:picMkLst>
            <pc:docMk/>
            <pc:sldMk cId="4049572138" sldId="263"/>
            <ac:picMk id="5" creationId="{ECD8855A-B5B2-4266-825B-58A33CC966A3}"/>
          </ac:picMkLst>
        </pc:picChg>
      </pc:sldChg>
      <pc:sldChg chg="addSp delSp modSp add del">
        <pc:chgData name="Angharad David" userId="c51a885d-243f-43b5-8752-5e4087bafa25" providerId="ADAL" clId="{3AB121CB-A4DF-4D18-A645-CC84B29CA23F}" dt="2020-01-19T13:01:07.863" v="2772" actId="14100"/>
        <pc:sldMkLst>
          <pc:docMk/>
          <pc:sldMk cId="1903660207" sldId="264"/>
        </pc:sldMkLst>
        <pc:spChg chg="del">
          <ac:chgData name="Angharad David" userId="c51a885d-243f-43b5-8752-5e4087bafa25" providerId="ADAL" clId="{3AB121CB-A4DF-4D18-A645-CC84B29CA23F}" dt="2020-01-16T18:59:04.650" v="587" actId="478"/>
          <ac:spMkLst>
            <pc:docMk/>
            <pc:sldMk cId="1903660207" sldId="264"/>
            <ac:spMk id="2" creationId="{78744284-AD42-4A6C-912E-A42D821642B7}"/>
          </ac:spMkLst>
        </pc:spChg>
        <pc:spChg chg="add mod">
          <ac:chgData name="Angharad David" userId="c51a885d-243f-43b5-8752-5e4087bafa25" providerId="ADAL" clId="{3AB121CB-A4DF-4D18-A645-CC84B29CA23F}" dt="2020-01-19T13:01:01.844" v="2770" actId="1076"/>
          <ac:spMkLst>
            <pc:docMk/>
            <pc:sldMk cId="1903660207" sldId="264"/>
            <ac:spMk id="2" creationId="{E97D875D-4C7E-43B4-A6A0-07A00C56678B}"/>
          </ac:spMkLst>
        </pc:spChg>
        <pc:spChg chg="del">
          <ac:chgData name="Angharad David" userId="c51a885d-243f-43b5-8752-5e4087bafa25" providerId="ADAL" clId="{3AB121CB-A4DF-4D18-A645-CC84B29CA23F}" dt="2020-01-16T18:59:05.696" v="588" actId="478"/>
          <ac:spMkLst>
            <pc:docMk/>
            <pc:sldMk cId="1903660207" sldId="264"/>
            <ac:spMk id="3" creationId="{536293A8-5C65-4DD1-81D8-2B924EC4C959}"/>
          </ac:spMkLst>
        </pc:spChg>
        <pc:spChg chg="add mod">
          <ac:chgData name="Angharad David" userId="c51a885d-243f-43b5-8752-5e4087bafa25" providerId="ADAL" clId="{3AB121CB-A4DF-4D18-A645-CC84B29CA23F}" dt="2020-01-16T19:01:46.602" v="776" actId="20577"/>
          <ac:spMkLst>
            <pc:docMk/>
            <pc:sldMk cId="1903660207" sldId="264"/>
            <ac:spMk id="4" creationId="{4DC8E6BF-3ADF-497D-BCC4-04AAFFDB38DA}"/>
          </ac:spMkLst>
        </pc:spChg>
        <pc:spChg chg="add del mod">
          <ac:chgData name="Angharad David" userId="c51a885d-243f-43b5-8752-5e4087bafa25" providerId="ADAL" clId="{3AB121CB-A4DF-4D18-A645-CC84B29CA23F}" dt="2020-01-16T19:00:04.743" v="601"/>
          <ac:spMkLst>
            <pc:docMk/>
            <pc:sldMk cId="1903660207" sldId="264"/>
            <ac:spMk id="6" creationId="{88B63756-A20D-4D90-924D-C08880C1498D}"/>
          </ac:spMkLst>
        </pc:spChg>
        <pc:spChg chg="add mod">
          <ac:chgData name="Angharad David" userId="c51a885d-243f-43b5-8752-5e4087bafa25" providerId="ADAL" clId="{3AB121CB-A4DF-4D18-A645-CC84B29CA23F}" dt="2020-01-16T19:01:50.150" v="777" actId="1076"/>
          <ac:spMkLst>
            <pc:docMk/>
            <pc:sldMk cId="1903660207" sldId="264"/>
            <ac:spMk id="7" creationId="{B3948279-19A4-4779-A502-6F630E344B82}"/>
          </ac:spMkLst>
        </pc:spChg>
        <pc:picChg chg="add mod modCrop">
          <ac:chgData name="Angharad David" userId="c51a885d-243f-43b5-8752-5e4087bafa25" providerId="ADAL" clId="{3AB121CB-A4DF-4D18-A645-CC84B29CA23F}" dt="2020-01-19T13:01:07.863" v="2772" actId="14100"/>
          <ac:picMkLst>
            <pc:docMk/>
            <pc:sldMk cId="1903660207" sldId="264"/>
            <ac:picMk id="5" creationId="{6DDF78BD-4B94-416D-B3AC-C34C87E78BB6}"/>
          </ac:picMkLst>
        </pc:picChg>
        <pc:picChg chg="add del mod modCrop">
          <ac:chgData name="Angharad David" userId="c51a885d-243f-43b5-8752-5e4087bafa25" providerId="ADAL" clId="{3AB121CB-A4DF-4D18-A645-CC84B29CA23F}" dt="2020-01-19T12:52:45.658" v="2649" actId="478"/>
          <ac:picMkLst>
            <pc:docMk/>
            <pc:sldMk cId="1903660207" sldId="264"/>
            <ac:picMk id="6" creationId="{685C2DB2-4A87-4FFA-8819-AD09C90C73F3}"/>
          </ac:picMkLst>
        </pc:picChg>
      </pc:sldChg>
      <pc:sldChg chg="addSp delSp modSp add">
        <pc:chgData name="Angharad David" userId="c51a885d-243f-43b5-8752-5e4087bafa25" providerId="ADAL" clId="{3AB121CB-A4DF-4D18-A645-CC84B29CA23F}" dt="2020-01-19T12:56:36.270" v="2762" actId="14100"/>
        <pc:sldMkLst>
          <pc:docMk/>
          <pc:sldMk cId="1759844869" sldId="265"/>
        </pc:sldMkLst>
        <pc:spChg chg="add del mod">
          <ac:chgData name="Angharad David" userId="c51a885d-243f-43b5-8752-5e4087bafa25" providerId="ADAL" clId="{3AB121CB-A4DF-4D18-A645-CC84B29CA23F}" dt="2020-01-16T19:02:29.246" v="788" actId="478"/>
          <ac:spMkLst>
            <pc:docMk/>
            <pc:sldMk cId="1759844869" sldId="265"/>
            <ac:spMk id="3" creationId="{C0D25B89-1D34-4FCE-9E3D-9E01B7A6C25B}"/>
          </ac:spMkLst>
        </pc:spChg>
        <pc:spChg chg="add mod">
          <ac:chgData name="Angharad David" userId="c51a885d-243f-43b5-8752-5e4087bafa25" providerId="ADAL" clId="{3AB121CB-A4DF-4D18-A645-CC84B29CA23F}" dt="2020-01-19T12:54:15.970" v="2753" actId="1037"/>
          <ac:spMkLst>
            <pc:docMk/>
            <pc:sldMk cId="1759844869" sldId="265"/>
            <ac:spMk id="6" creationId="{FF9C8AD7-82E4-4ACB-8F10-6F1AF94B7AFB}"/>
          </ac:spMkLst>
        </pc:spChg>
        <pc:picChg chg="del">
          <ac:chgData name="Angharad David" userId="c51a885d-243f-43b5-8752-5e4087bafa25" providerId="ADAL" clId="{3AB121CB-A4DF-4D18-A645-CC84B29CA23F}" dt="2020-01-16T19:02:05.133" v="781" actId="478"/>
          <ac:picMkLst>
            <pc:docMk/>
            <pc:sldMk cId="1759844869" sldId="265"/>
            <ac:picMk id="5" creationId="{6DDF78BD-4B94-416D-B3AC-C34C87E78BB6}"/>
          </ac:picMkLst>
        </pc:picChg>
        <pc:picChg chg="add del mod">
          <ac:chgData name="Angharad David" userId="c51a885d-243f-43b5-8752-5e4087bafa25" providerId="ADAL" clId="{3AB121CB-A4DF-4D18-A645-CC84B29CA23F}" dt="2020-01-19T12:52:43.464" v="2648" actId="478"/>
          <ac:picMkLst>
            <pc:docMk/>
            <pc:sldMk cId="1759844869" sldId="265"/>
            <ac:picMk id="5" creationId="{7DED737C-49BC-482B-9173-CDF12CCA1515}"/>
          </ac:picMkLst>
        </pc:picChg>
        <pc:picChg chg="add mod modCrop">
          <ac:chgData name="Angharad David" userId="c51a885d-243f-43b5-8752-5e4087bafa25" providerId="ADAL" clId="{3AB121CB-A4DF-4D18-A645-CC84B29CA23F}" dt="2020-01-19T12:56:36.270" v="2762" actId="14100"/>
          <ac:picMkLst>
            <pc:docMk/>
            <pc:sldMk cId="1759844869" sldId="265"/>
            <ac:picMk id="8" creationId="{FCA77ABB-E5A7-4773-AC03-7AF122A35DFC}"/>
          </ac:picMkLst>
        </pc:picChg>
      </pc:sldChg>
      <pc:sldChg chg="addSp delSp modSp add">
        <pc:chgData name="Angharad David" userId="c51a885d-243f-43b5-8752-5e4087bafa25" providerId="ADAL" clId="{3AB121CB-A4DF-4D18-A645-CC84B29CA23F}" dt="2020-01-19T10:52:23.129" v="1835" actId="1076"/>
        <pc:sldMkLst>
          <pc:docMk/>
          <pc:sldMk cId="1013677380" sldId="266"/>
        </pc:sldMkLst>
        <pc:spChg chg="add del mod">
          <ac:chgData name="Angharad David" userId="c51a885d-243f-43b5-8752-5e4087bafa25" providerId="ADAL" clId="{3AB121CB-A4DF-4D18-A645-CC84B29CA23F}" dt="2020-01-16T19:03:06.102" v="797" actId="478"/>
          <ac:spMkLst>
            <pc:docMk/>
            <pc:sldMk cId="1013677380" sldId="266"/>
            <ac:spMk id="3" creationId="{0324519F-B22F-44D7-8356-D23C854CDDB4}"/>
          </ac:spMkLst>
        </pc:spChg>
        <pc:spChg chg="mod">
          <ac:chgData name="Angharad David" userId="c51a885d-243f-43b5-8752-5e4087bafa25" providerId="ADAL" clId="{3AB121CB-A4DF-4D18-A645-CC84B29CA23F}" dt="2020-01-19T10:47:34.736" v="1792" actId="20577"/>
          <ac:spMkLst>
            <pc:docMk/>
            <pc:sldMk cId="1013677380" sldId="266"/>
            <ac:spMk id="4" creationId="{4DC8E6BF-3ADF-497D-BCC4-04AAFFDB38DA}"/>
          </ac:spMkLst>
        </pc:spChg>
        <pc:spChg chg="add mod">
          <ac:chgData name="Angharad David" userId="c51a885d-243f-43b5-8752-5e4087bafa25" providerId="ADAL" clId="{3AB121CB-A4DF-4D18-A645-CC84B29CA23F}" dt="2020-01-16T19:03:37.966" v="807" actId="1582"/>
          <ac:spMkLst>
            <pc:docMk/>
            <pc:sldMk cId="1013677380" sldId="266"/>
            <ac:spMk id="6" creationId="{F83BDD14-29F6-43CF-88F2-62C41BCA397C}"/>
          </ac:spMkLst>
        </pc:spChg>
        <pc:spChg chg="add del mod">
          <ac:chgData name="Angharad David" userId="c51a885d-243f-43b5-8752-5e4087bafa25" providerId="ADAL" clId="{3AB121CB-A4DF-4D18-A645-CC84B29CA23F}" dt="2020-01-19T10:52:23.129" v="1835" actId="1076"/>
          <ac:spMkLst>
            <pc:docMk/>
            <pc:sldMk cId="1013677380" sldId="266"/>
            <ac:spMk id="9" creationId="{A27B5E22-7C7E-47F8-80D2-45F1C9A60D6C}"/>
          </ac:spMkLst>
        </pc:spChg>
        <pc:spChg chg="add mod">
          <ac:chgData name="Angharad David" userId="c51a885d-243f-43b5-8752-5e4087bafa25" providerId="ADAL" clId="{3AB121CB-A4DF-4D18-A645-CC84B29CA23F}" dt="2020-01-19T10:49:15.790" v="1802" actId="20577"/>
          <ac:spMkLst>
            <pc:docMk/>
            <pc:sldMk cId="1013677380" sldId="266"/>
            <ac:spMk id="10" creationId="{15126773-F440-414B-BF30-6C5C2BAE3D85}"/>
          </ac:spMkLst>
        </pc:spChg>
        <pc:picChg chg="add del">
          <ac:chgData name="Angharad David" userId="c51a885d-243f-43b5-8752-5e4087bafa25" providerId="ADAL" clId="{3AB121CB-A4DF-4D18-A645-CC84B29CA23F}" dt="2020-01-16T19:03:03.446" v="796" actId="478"/>
          <ac:picMkLst>
            <pc:docMk/>
            <pc:sldMk cId="1013677380" sldId="266"/>
            <ac:picMk id="5" creationId="{BC22DDE0-EBB1-4D8F-A561-4CCE95BA99A0}"/>
          </ac:picMkLst>
        </pc:picChg>
        <pc:picChg chg="del">
          <ac:chgData name="Angharad David" userId="c51a885d-243f-43b5-8752-5e4087bafa25" providerId="ADAL" clId="{3AB121CB-A4DF-4D18-A645-CC84B29CA23F}" dt="2020-01-16T19:03:00.837" v="794" actId="478"/>
          <ac:picMkLst>
            <pc:docMk/>
            <pc:sldMk cId="1013677380" sldId="266"/>
            <ac:picMk id="8" creationId="{FCA77ABB-E5A7-4773-AC03-7AF122A35DFC}"/>
          </ac:picMkLst>
        </pc:picChg>
      </pc:sldChg>
      <pc:sldChg chg="addSp delSp modSp add">
        <pc:chgData name="Angharad David" userId="c51a885d-243f-43b5-8752-5e4087bafa25" providerId="ADAL" clId="{3AB121CB-A4DF-4D18-A645-CC84B29CA23F}" dt="2020-01-16T20:49:15.538" v="1734" actId="403"/>
        <pc:sldMkLst>
          <pc:docMk/>
          <pc:sldMk cId="3407916311" sldId="267"/>
        </pc:sldMkLst>
        <pc:spChg chg="del">
          <ac:chgData name="Angharad David" userId="c51a885d-243f-43b5-8752-5e4087bafa25" providerId="ADAL" clId="{3AB121CB-A4DF-4D18-A645-CC84B29CA23F}" dt="2020-01-16T19:20:33.946" v="937" actId="478"/>
          <ac:spMkLst>
            <pc:docMk/>
            <pc:sldMk cId="3407916311" sldId="267"/>
            <ac:spMk id="2" creationId="{6BC37C53-CDF5-47F6-B5FC-18D3E2196622}"/>
          </ac:spMkLst>
        </pc:spChg>
        <pc:spChg chg="del">
          <ac:chgData name="Angharad David" userId="c51a885d-243f-43b5-8752-5e4087bafa25" providerId="ADAL" clId="{3AB121CB-A4DF-4D18-A645-CC84B29CA23F}" dt="2020-01-16T19:20:37.432" v="938" actId="478"/>
          <ac:spMkLst>
            <pc:docMk/>
            <pc:sldMk cId="3407916311" sldId="267"/>
            <ac:spMk id="3" creationId="{C6936556-045B-4E06-99E3-C64B552DECB2}"/>
          </ac:spMkLst>
        </pc:spChg>
        <pc:graphicFrameChg chg="add mod">
          <ac:chgData name="Angharad David" userId="c51a885d-243f-43b5-8752-5e4087bafa25" providerId="ADAL" clId="{3AB121CB-A4DF-4D18-A645-CC84B29CA23F}" dt="2020-01-16T20:49:15.538" v="1734" actId="403"/>
          <ac:graphicFrameMkLst>
            <pc:docMk/>
            <pc:sldMk cId="3407916311" sldId="267"/>
            <ac:graphicFrameMk id="4" creationId="{89502D08-C893-4EAD-9BB4-BF7110F27E5A}"/>
          </ac:graphicFrameMkLst>
        </pc:graphicFrameChg>
      </pc:sldChg>
      <pc:sldChg chg="modSp add">
        <pc:chgData name="Angharad David" userId="c51a885d-243f-43b5-8752-5e4087bafa25" providerId="ADAL" clId="{3AB121CB-A4DF-4D18-A645-CC84B29CA23F}" dt="2020-01-16T20:46:18.337" v="1529" actId="20577"/>
        <pc:sldMkLst>
          <pc:docMk/>
          <pc:sldMk cId="3767662807" sldId="268"/>
        </pc:sldMkLst>
        <pc:spChg chg="mod">
          <ac:chgData name="Angharad David" userId="c51a885d-243f-43b5-8752-5e4087bafa25" providerId="ADAL" clId="{3AB121CB-A4DF-4D18-A645-CC84B29CA23F}" dt="2020-01-16T20:40:45.571" v="1516" actId="1076"/>
          <ac:spMkLst>
            <pc:docMk/>
            <pc:sldMk cId="3767662807" sldId="268"/>
            <ac:spMk id="2" creationId="{00000000-0000-0000-0000-000000000000}"/>
          </ac:spMkLst>
        </pc:spChg>
        <pc:spChg chg="mod">
          <ac:chgData name="Angharad David" userId="c51a885d-243f-43b5-8752-5e4087bafa25" providerId="ADAL" clId="{3AB121CB-A4DF-4D18-A645-CC84B29CA23F}" dt="2020-01-16T20:46:15.809" v="1528" actId="20577"/>
          <ac:spMkLst>
            <pc:docMk/>
            <pc:sldMk cId="3767662807" sldId="268"/>
            <ac:spMk id="3" creationId="{00000000-0000-0000-0000-000000000000}"/>
          </ac:spMkLst>
        </pc:spChg>
        <pc:spChg chg="mod">
          <ac:chgData name="Angharad David" userId="c51a885d-243f-43b5-8752-5e4087bafa25" providerId="ADAL" clId="{3AB121CB-A4DF-4D18-A645-CC84B29CA23F}" dt="2020-01-16T20:46:18.337" v="1529" actId="20577"/>
          <ac:spMkLst>
            <pc:docMk/>
            <pc:sldMk cId="3767662807" sldId="268"/>
            <ac:spMk id="4" creationId="{00000000-0000-0000-0000-000000000000}"/>
          </ac:spMkLst>
        </pc:spChg>
      </pc:sldChg>
      <pc:sldChg chg="add">
        <pc:chgData name="Angharad David" userId="c51a885d-243f-43b5-8752-5e4087bafa25" providerId="ADAL" clId="{3AB121CB-A4DF-4D18-A645-CC84B29CA23F}" dt="2020-01-16T20:41:28.836" v="1517"/>
        <pc:sldMkLst>
          <pc:docMk/>
          <pc:sldMk cId="4062554375" sldId="272"/>
        </pc:sldMkLst>
      </pc:sldChg>
      <pc:sldChg chg="addSp delSp modSp add setBg delDesignElem">
        <pc:chgData name="Angharad David" userId="c51a885d-243f-43b5-8752-5e4087bafa25" providerId="ADAL" clId="{3AB121CB-A4DF-4D18-A645-CC84B29CA23F}" dt="2020-01-19T12:40:04.767" v="2030" actId="20577"/>
        <pc:sldMkLst>
          <pc:docMk/>
          <pc:sldMk cId="1931320474" sldId="273"/>
        </pc:sldMkLst>
        <pc:spChg chg="add mod">
          <ac:chgData name="Angharad David" userId="c51a885d-243f-43b5-8752-5e4087bafa25" providerId="ADAL" clId="{3AB121CB-A4DF-4D18-A645-CC84B29CA23F}" dt="2020-01-19T12:39:47.392" v="2028" actId="1035"/>
          <ac:spMkLst>
            <pc:docMk/>
            <pc:sldMk cId="1931320474" sldId="273"/>
            <ac:spMk id="9" creationId="{13914120-A45F-47EE-8CCD-6FED29E680BE}"/>
          </ac:spMkLst>
        </pc:spChg>
        <pc:spChg chg="del">
          <ac:chgData name="Angharad David" userId="c51a885d-243f-43b5-8752-5e4087bafa25" providerId="ADAL" clId="{3AB121CB-A4DF-4D18-A645-CC84B29CA23F}" dt="2020-01-19T10:44:47.970" v="1740"/>
          <ac:spMkLst>
            <pc:docMk/>
            <pc:sldMk cId="1931320474" sldId="273"/>
            <ac:spMk id="10" creationId="{86FF76B9-219D-4469-AF87-0236D29032F1}"/>
          </ac:spMkLst>
        </pc:spChg>
        <pc:spChg chg="del">
          <ac:chgData name="Angharad David" userId="c51a885d-243f-43b5-8752-5e4087bafa25" providerId="ADAL" clId="{3AB121CB-A4DF-4D18-A645-CC84B29CA23F}" dt="2020-01-19T10:44:47.970" v="1740"/>
          <ac:spMkLst>
            <pc:docMk/>
            <pc:sldMk cId="1931320474" sldId="273"/>
            <ac:spMk id="16" creationId="{2E80C965-DB6D-4F81-9E9E-B027384D0BD6}"/>
          </ac:spMkLst>
        </pc:spChg>
        <pc:spChg chg="del">
          <ac:chgData name="Angharad David" userId="c51a885d-243f-43b5-8752-5e4087bafa25" providerId="ADAL" clId="{3AB121CB-A4DF-4D18-A645-CC84B29CA23F}" dt="2020-01-19T10:44:47.970" v="1740"/>
          <ac:spMkLst>
            <pc:docMk/>
            <pc:sldMk cId="1931320474" sldId="273"/>
            <ac:spMk id="18" creationId="{633C5E46-DAC5-4661-9C87-22B08E2A512F}"/>
          </ac:spMkLst>
        </pc:spChg>
        <pc:grpChg chg="del">
          <ac:chgData name="Angharad David" userId="c51a885d-243f-43b5-8752-5e4087bafa25" providerId="ADAL" clId="{3AB121CB-A4DF-4D18-A645-CC84B29CA23F}" dt="2020-01-19T10:44:47.970" v="1740"/>
          <ac:grpSpMkLst>
            <pc:docMk/>
            <pc:sldMk cId="1931320474" sldId="273"/>
            <ac:grpSpMk id="12" creationId="{DB88BD78-87E1-424D-B479-C37D8E41B12E}"/>
          </ac:grpSpMkLst>
        </pc:grpChg>
        <pc:graphicFrameChg chg="mod modGraphic">
          <ac:chgData name="Angharad David" userId="c51a885d-243f-43b5-8752-5e4087bafa25" providerId="ADAL" clId="{3AB121CB-A4DF-4D18-A645-CC84B29CA23F}" dt="2020-01-19T12:40:04.767" v="2030" actId="20577"/>
          <ac:graphicFrameMkLst>
            <pc:docMk/>
            <pc:sldMk cId="1931320474" sldId="273"/>
            <ac:graphicFrameMk id="5" creationId="{C6D7A1E4-C9F6-4B2E-ADD4-BB357A79738E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6D6D7C-6E0F-456F-B430-3D71AB56ACFB}" type="doc">
      <dgm:prSet loTypeId="urn:microsoft.com/office/officeart/2005/8/layout/pyramid1" loCatId="pyramid" qsTypeId="urn:microsoft.com/office/officeart/2005/8/quickstyle/simple4" qsCatId="simple" csTypeId="urn:microsoft.com/office/officeart/2005/8/colors/accent4_5" csCatId="accent4" phldr="1"/>
      <dgm:spPr/>
    </dgm:pt>
    <dgm:pt modelId="{3BFA2FB5-46A1-4335-BDB7-530DBFD11EAA}">
      <dgm:prSet phldrT="[Text]"/>
      <dgm:spPr/>
      <dgm:t>
        <a:bodyPr/>
        <a:lstStyle/>
        <a:p>
          <a:endParaRPr lang="en-GB" dirty="0"/>
        </a:p>
      </dgm:t>
    </dgm:pt>
    <dgm:pt modelId="{A6965AB8-2894-4631-AFA1-5455CDC3DF9D}" type="parTrans" cxnId="{DD1A7C05-60AC-4A14-8BDD-9279423EC708}">
      <dgm:prSet/>
      <dgm:spPr/>
      <dgm:t>
        <a:bodyPr/>
        <a:lstStyle/>
        <a:p>
          <a:endParaRPr lang="en-GB"/>
        </a:p>
      </dgm:t>
    </dgm:pt>
    <dgm:pt modelId="{0A3A9B17-3ADD-4839-97EE-2D1F1DF62A2A}" type="sibTrans" cxnId="{DD1A7C05-60AC-4A14-8BDD-9279423EC708}">
      <dgm:prSet/>
      <dgm:spPr/>
      <dgm:t>
        <a:bodyPr/>
        <a:lstStyle/>
        <a:p>
          <a:endParaRPr lang="en-GB"/>
        </a:p>
      </dgm:t>
    </dgm:pt>
    <dgm:pt modelId="{A40DFE49-AC44-4B2C-9B1D-D991367B1500}">
      <dgm:prSet phldrT="[Text]" custT="1"/>
      <dgm:spPr/>
      <dgm:t>
        <a:bodyPr/>
        <a:lstStyle/>
        <a:p>
          <a:r>
            <a:rPr lang="en-GB" sz="3500" dirty="0"/>
            <a:t>What do you feel confident about for your assessment next lesson?</a:t>
          </a:r>
        </a:p>
      </dgm:t>
    </dgm:pt>
    <dgm:pt modelId="{48154AEF-DDE0-4F74-9E0B-08D9E0182303}" type="parTrans" cxnId="{3F3958D8-61BD-4560-86AE-3D1EAF58440F}">
      <dgm:prSet/>
      <dgm:spPr/>
      <dgm:t>
        <a:bodyPr/>
        <a:lstStyle/>
        <a:p>
          <a:endParaRPr lang="en-GB"/>
        </a:p>
      </dgm:t>
    </dgm:pt>
    <dgm:pt modelId="{F52C55A4-9A93-4E34-BB1B-32AF601781D6}" type="sibTrans" cxnId="{3F3958D8-61BD-4560-86AE-3D1EAF58440F}">
      <dgm:prSet/>
      <dgm:spPr/>
      <dgm:t>
        <a:bodyPr/>
        <a:lstStyle/>
        <a:p>
          <a:endParaRPr lang="en-GB"/>
        </a:p>
      </dgm:t>
    </dgm:pt>
    <dgm:pt modelId="{39B95E01-A4EF-49CF-8EFC-8B22F79490B3}">
      <dgm:prSet phldrT="[Text]" custT="1"/>
      <dgm:spPr/>
      <dgm:t>
        <a:bodyPr/>
        <a:lstStyle/>
        <a:p>
          <a:r>
            <a:rPr lang="en-GB" sz="4800" b="1" dirty="0"/>
            <a:t>What</a:t>
          </a:r>
          <a:r>
            <a:rPr lang="en-GB" sz="4800" b="1" baseline="0" dirty="0"/>
            <a:t> do you need to do</a:t>
          </a:r>
          <a:r>
            <a:rPr lang="en-GB" sz="4800" baseline="0" dirty="0"/>
            <a:t> to feel confident about your assessment next lesson?</a:t>
          </a:r>
          <a:endParaRPr lang="en-GB" sz="4800" dirty="0"/>
        </a:p>
      </dgm:t>
    </dgm:pt>
    <dgm:pt modelId="{10DBA701-8D74-46E4-B4CE-FA8C80FEAD88}" type="parTrans" cxnId="{F6A12A0F-FCB0-40FC-9AA6-3C39D3AFDCDB}">
      <dgm:prSet/>
      <dgm:spPr/>
      <dgm:t>
        <a:bodyPr/>
        <a:lstStyle/>
        <a:p>
          <a:endParaRPr lang="en-GB"/>
        </a:p>
      </dgm:t>
    </dgm:pt>
    <dgm:pt modelId="{D7B7A4F2-E7CE-4820-A398-205F544F43FA}" type="sibTrans" cxnId="{F6A12A0F-FCB0-40FC-9AA6-3C39D3AFDCDB}">
      <dgm:prSet/>
      <dgm:spPr/>
      <dgm:t>
        <a:bodyPr/>
        <a:lstStyle/>
        <a:p>
          <a:endParaRPr lang="en-GB"/>
        </a:p>
      </dgm:t>
    </dgm:pt>
    <dgm:pt modelId="{655D4AFA-94B2-4D3C-BB49-83FB980DCBCB}" type="pres">
      <dgm:prSet presAssocID="{7E6D6D7C-6E0F-456F-B430-3D71AB56ACFB}" presName="Name0" presStyleCnt="0">
        <dgm:presLayoutVars>
          <dgm:dir/>
          <dgm:animLvl val="lvl"/>
          <dgm:resizeHandles val="exact"/>
        </dgm:presLayoutVars>
      </dgm:prSet>
      <dgm:spPr/>
    </dgm:pt>
    <dgm:pt modelId="{EDCA1215-B99C-4C6E-BDFB-D54BCE8B27BB}" type="pres">
      <dgm:prSet presAssocID="{3BFA2FB5-46A1-4335-BDB7-530DBFD11EAA}" presName="Name8" presStyleCnt="0"/>
      <dgm:spPr/>
    </dgm:pt>
    <dgm:pt modelId="{887C747F-7423-4E84-9E6E-1DAFB10F056C}" type="pres">
      <dgm:prSet presAssocID="{3BFA2FB5-46A1-4335-BDB7-530DBFD11EAA}" presName="level" presStyleLbl="node1" presStyleIdx="0" presStyleCnt="3">
        <dgm:presLayoutVars>
          <dgm:chMax val="1"/>
          <dgm:bulletEnabled val="1"/>
        </dgm:presLayoutVars>
      </dgm:prSet>
      <dgm:spPr/>
    </dgm:pt>
    <dgm:pt modelId="{B8FCF4E5-967E-4FA2-AD6B-AB060069E711}" type="pres">
      <dgm:prSet presAssocID="{3BFA2FB5-46A1-4335-BDB7-530DBFD11EAA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F442C0A0-B807-45D7-93EE-A1FAE122810C}" type="pres">
      <dgm:prSet presAssocID="{A40DFE49-AC44-4B2C-9B1D-D991367B1500}" presName="Name8" presStyleCnt="0"/>
      <dgm:spPr/>
    </dgm:pt>
    <dgm:pt modelId="{D2A740CC-63CA-4CA4-B255-F328AFE2CCEF}" type="pres">
      <dgm:prSet presAssocID="{A40DFE49-AC44-4B2C-9B1D-D991367B1500}" presName="level" presStyleLbl="node1" presStyleIdx="1" presStyleCnt="3">
        <dgm:presLayoutVars>
          <dgm:chMax val="1"/>
          <dgm:bulletEnabled val="1"/>
        </dgm:presLayoutVars>
      </dgm:prSet>
      <dgm:spPr/>
    </dgm:pt>
    <dgm:pt modelId="{F96648FB-94A1-466D-963A-0FA3075CD921}" type="pres">
      <dgm:prSet presAssocID="{A40DFE49-AC44-4B2C-9B1D-D991367B150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918D79BE-650C-4505-9744-1114D9720427}" type="pres">
      <dgm:prSet presAssocID="{39B95E01-A4EF-49CF-8EFC-8B22F79490B3}" presName="Name8" presStyleCnt="0"/>
      <dgm:spPr/>
    </dgm:pt>
    <dgm:pt modelId="{BC63A172-41FC-4CBC-A434-50382B8367F4}" type="pres">
      <dgm:prSet presAssocID="{39B95E01-A4EF-49CF-8EFC-8B22F79490B3}" presName="level" presStyleLbl="node1" presStyleIdx="2" presStyleCnt="3">
        <dgm:presLayoutVars>
          <dgm:chMax val="1"/>
          <dgm:bulletEnabled val="1"/>
        </dgm:presLayoutVars>
      </dgm:prSet>
      <dgm:spPr/>
    </dgm:pt>
    <dgm:pt modelId="{5DC12BA9-74E3-42F4-94B9-DC78D6B0639C}" type="pres">
      <dgm:prSet presAssocID="{39B95E01-A4EF-49CF-8EFC-8B22F79490B3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DD1A7C05-60AC-4A14-8BDD-9279423EC708}" srcId="{7E6D6D7C-6E0F-456F-B430-3D71AB56ACFB}" destId="{3BFA2FB5-46A1-4335-BDB7-530DBFD11EAA}" srcOrd="0" destOrd="0" parTransId="{A6965AB8-2894-4631-AFA1-5455CDC3DF9D}" sibTransId="{0A3A9B17-3ADD-4839-97EE-2D1F1DF62A2A}"/>
    <dgm:cxn modelId="{F6A12A0F-FCB0-40FC-9AA6-3C39D3AFDCDB}" srcId="{7E6D6D7C-6E0F-456F-B430-3D71AB56ACFB}" destId="{39B95E01-A4EF-49CF-8EFC-8B22F79490B3}" srcOrd="2" destOrd="0" parTransId="{10DBA701-8D74-46E4-B4CE-FA8C80FEAD88}" sibTransId="{D7B7A4F2-E7CE-4820-A398-205F544F43FA}"/>
    <dgm:cxn modelId="{9B16C42B-B327-4FFB-A4F4-30A53C86047F}" type="presOf" srcId="{A40DFE49-AC44-4B2C-9B1D-D991367B1500}" destId="{F96648FB-94A1-466D-963A-0FA3075CD921}" srcOrd="1" destOrd="0" presId="urn:microsoft.com/office/officeart/2005/8/layout/pyramid1"/>
    <dgm:cxn modelId="{DFF58649-260A-4A79-8F91-640AB6698C25}" type="presOf" srcId="{39B95E01-A4EF-49CF-8EFC-8B22F79490B3}" destId="{5DC12BA9-74E3-42F4-94B9-DC78D6B0639C}" srcOrd="1" destOrd="0" presId="urn:microsoft.com/office/officeart/2005/8/layout/pyramid1"/>
    <dgm:cxn modelId="{40FF2DBE-7258-4ED5-B276-909C2395853C}" type="presOf" srcId="{3BFA2FB5-46A1-4335-BDB7-530DBFD11EAA}" destId="{887C747F-7423-4E84-9E6E-1DAFB10F056C}" srcOrd="0" destOrd="0" presId="urn:microsoft.com/office/officeart/2005/8/layout/pyramid1"/>
    <dgm:cxn modelId="{387DF4C4-4DA4-45E0-912D-9B2BA150BE79}" type="presOf" srcId="{A40DFE49-AC44-4B2C-9B1D-D991367B1500}" destId="{D2A740CC-63CA-4CA4-B255-F328AFE2CCEF}" srcOrd="0" destOrd="0" presId="urn:microsoft.com/office/officeart/2005/8/layout/pyramid1"/>
    <dgm:cxn modelId="{3F3958D8-61BD-4560-86AE-3D1EAF58440F}" srcId="{7E6D6D7C-6E0F-456F-B430-3D71AB56ACFB}" destId="{A40DFE49-AC44-4B2C-9B1D-D991367B1500}" srcOrd="1" destOrd="0" parTransId="{48154AEF-DDE0-4F74-9E0B-08D9E0182303}" sibTransId="{F52C55A4-9A93-4E34-BB1B-32AF601781D6}"/>
    <dgm:cxn modelId="{C4BBDDE3-90D6-4D96-9803-753829650A90}" type="presOf" srcId="{39B95E01-A4EF-49CF-8EFC-8B22F79490B3}" destId="{BC63A172-41FC-4CBC-A434-50382B8367F4}" srcOrd="0" destOrd="0" presId="urn:microsoft.com/office/officeart/2005/8/layout/pyramid1"/>
    <dgm:cxn modelId="{440651F7-B7F4-4E37-B42E-1640BAA989F5}" type="presOf" srcId="{3BFA2FB5-46A1-4335-BDB7-530DBFD11EAA}" destId="{B8FCF4E5-967E-4FA2-AD6B-AB060069E711}" srcOrd="1" destOrd="0" presId="urn:microsoft.com/office/officeart/2005/8/layout/pyramid1"/>
    <dgm:cxn modelId="{3D290BF9-0AC2-4898-AAFC-C9C8B039E11D}" type="presOf" srcId="{7E6D6D7C-6E0F-456F-B430-3D71AB56ACFB}" destId="{655D4AFA-94B2-4D3C-BB49-83FB980DCBCB}" srcOrd="0" destOrd="0" presId="urn:microsoft.com/office/officeart/2005/8/layout/pyramid1"/>
    <dgm:cxn modelId="{46612D7B-1CD4-4A16-AF40-72186B659B2D}" type="presParOf" srcId="{655D4AFA-94B2-4D3C-BB49-83FB980DCBCB}" destId="{EDCA1215-B99C-4C6E-BDFB-D54BCE8B27BB}" srcOrd="0" destOrd="0" presId="urn:microsoft.com/office/officeart/2005/8/layout/pyramid1"/>
    <dgm:cxn modelId="{E01322E3-4EEE-4B1B-9AE4-17D56F753257}" type="presParOf" srcId="{EDCA1215-B99C-4C6E-BDFB-D54BCE8B27BB}" destId="{887C747F-7423-4E84-9E6E-1DAFB10F056C}" srcOrd="0" destOrd="0" presId="urn:microsoft.com/office/officeart/2005/8/layout/pyramid1"/>
    <dgm:cxn modelId="{CD71133D-FFC0-4B62-A2D7-D8E744B8A716}" type="presParOf" srcId="{EDCA1215-B99C-4C6E-BDFB-D54BCE8B27BB}" destId="{B8FCF4E5-967E-4FA2-AD6B-AB060069E711}" srcOrd="1" destOrd="0" presId="urn:microsoft.com/office/officeart/2005/8/layout/pyramid1"/>
    <dgm:cxn modelId="{55DAF351-1A7A-40CD-A48D-6598764864B3}" type="presParOf" srcId="{655D4AFA-94B2-4D3C-BB49-83FB980DCBCB}" destId="{F442C0A0-B807-45D7-93EE-A1FAE122810C}" srcOrd="1" destOrd="0" presId="urn:microsoft.com/office/officeart/2005/8/layout/pyramid1"/>
    <dgm:cxn modelId="{A130D024-EEDB-484B-AFBF-AFEF9E25E62F}" type="presParOf" srcId="{F442C0A0-B807-45D7-93EE-A1FAE122810C}" destId="{D2A740CC-63CA-4CA4-B255-F328AFE2CCEF}" srcOrd="0" destOrd="0" presId="urn:microsoft.com/office/officeart/2005/8/layout/pyramid1"/>
    <dgm:cxn modelId="{02D29A7A-37A5-4ED1-850F-BD82E8A63042}" type="presParOf" srcId="{F442C0A0-B807-45D7-93EE-A1FAE122810C}" destId="{F96648FB-94A1-466D-963A-0FA3075CD921}" srcOrd="1" destOrd="0" presId="urn:microsoft.com/office/officeart/2005/8/layout/pyramid1"/>
    <dgm:cxn modelId="{88511E45-B685-4B62-9723-CDDF1B8F317B}" type="presParOf" srcId="{655D4AFA-94B2-4D3C-BB49-83FB980DCBCB}" destId="{918D79BE-650C-4505-9744-1114D9720427}" srcOrd="2" destOrd="0" presId="urn:microsoft.com/office/officeart/2005/8/layout/pyramid1"/>
    <dgm:cxn modelId="{478D97CC-7EB6-471D-8BA5-381494B5A1AB}" type="presParOf" srcId="{918D79BE-650C-4505-9744-1114D9720427}" destId="{BC63A172-41FC-4CBC-A434-50382B8367F4}" srcOrd="0" destOrd="0" presId="urn:microsoft.com/office/officeart/2005/8/layout/pyramid1"/>
    <dgm:cxn modelId="{803C2BB7-DB97-4CC8-9BCB-8BA2DFFB6988}" type="presParOf" srcId="{918D79BE-650C-4505-9744-1114D9720427}" destId="{5DC12BA9-74E3-42F4-94B9-DC78D6B0639C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7C747F-7423-4E84-9E6E-1DAFB10F056C}">
      <dsp:nvSpPr>
        <dsp:cNvPr id="0" name=""/>
        <dsp:cNvSpPr/>
      </dsp:nvSpPr>
      <dsp:spPr>
        <a:xfrm>
          <a:off x="4003040" y="0"/>
          <a:ext cx="4003039" cy="2201333"/>
        </a:xfrm>
        <a:prstGeom prst="trapezoid">
          <a:avLst>
            <a:gd name="adj" fmla="val 90923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alpha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4003040" y="0"/>
        <a:ext cx="4003039" cy="2201333"/>
      </dsp:txXfrm>
    </dsp:sp>
    <dsp:sp modelId="{D2A740CC-63CA-4CA4-B255-F328AFE2CCEF}">
      <dsp:nvSpPr>
        <dsp:cNvPr id="0" name=""/>
        <dsp:cNvSpPr/>
      </dsp:nvSpPr>
      <dsp:spPr>
        <a:xfrm>
          <a:off x="2001520" y="2201333"/>
          <a:ext cx="8006079" cy="2201333"/>
        </a:xfrm>
        <a:prstGeom prst="trapezoid">
          <a:avLst>
            <a:gd name="adj" fmla="val 90923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20000"/>
                <a:satMod val="103000"/>
                <a:lumMod val="102000"/>
                <a:tint val="94000"/>
              </a:schemeClr>
            </a:gs>
            <a:gs pos="50000">
              <a:schemeClr val="accent4">
                <a:alpha val="90000"/>
                <a:hueOff val="0"/>
                <a:satOff val="0"/>
                <a:lumOff val="0"/>
                <a:alphaOff val="-20000"/>
                <a:satMod val="110000"/>
                <a:lumMod val="100000"/>
                <a:shade val="10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2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What do you feel confident about for your assessment next lesson?</a:t>
          </a:r>
        </a:p>
      </dsp:txBody>
      <dsp:txXfrm>
        <a:off x="3402583" y="2201333"/>
        <a:ext cx="5203952" cy="2201333"/>
      </dsp:txXfrm>
    </dsp:sp>
    <dsp:sp modelId="{BC63A172-41FC-4CBC-A434-50382B8367F4}">
      <dsp:nvSpPr>
        <dsp:cNvPr id="0" name=""/>
        <dsp:cNvSpPr/>
      </dsp:nvSpPr>
      <dsp:spPr>
        <a:xfrm>
          <a:off x="0" y="4402666"/>
          <a:ext cx="12009119" cy="2201333"/>
        </a:xfrm>
        <a:prstGeom prst="trapezoid">
          <a:avLst>
            <a:gd name="adj" fmla="val 90923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40000"/>
                <a:satMod val="103000"/>
                <a:lumMod val="102000"/>
                <a:tint val="94000"/>
              </a:schemeClr>
            </a:gs>
            <a:gs pos="50000">
              <a:schemeClr val="accent4">
                <a:alpha val="90000"/>
                <a:hueOff val="0"/>
                <a:satOff val="0"/>
                <a:lumOff val="0"/>
                <a:alphaOff val="-40000"/>
                <a:satMod val="110000"/>
                <a:lumMod val="100000"/>
                <a:shade val="10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4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 dirty="0"/>
            <a:t>What</a:t>
          </a:r>
          <a:r>
            <a:rPr lang="en-GB" sz="4800" b="1" kern="1200" baseline="0" dirty="0"/>
            <a:t> do you need to do</a:t>
          </a:r>
          <a:r>
            <a:rPr lang="en-GB" sz="4800" kern="1200" baseline="0" dirty="0"/>
            <a:t> to feel confident about your assessment next lesson?</a:t>
          </a:r>
          <a:endParaRPr lang="en-GB" sz="4800" kern="1200" dirty="0"/>
        </a:p>
      </dsp:txBody>
      <dsp:txXfrm>
        <a:off x="2101595" y="4402666"/>
        <a:ext cx="7805928" cy="22013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1F7E0-408A-4BFD-9017-7DF233EA9A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342260-7240-425E-ACC7-16CA82926E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7D3B41-260F-4DA7-A0A7-42E59FB96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D2B3F-F0E7-4D68-8A2A-2DC85A196C1C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C57027-3402-4E6C-AF04-F99DC8E91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EABCA8-B36A-4051-AE28-73527AC65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1E36-F31B-4397-A6C2-82B1ED80E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747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D4EAC-58DE-4DBD-A3F6-CB9438C753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E85BC-723C-478A-AA89-4957AC4DAA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5CD753-387A-47DF-B8CC-FDA8B2F48D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D2B3F-F0E7-4D68-8A2A-2DC85A196C1C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1DD839-0807-4726-B7EC-97D54040B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5253AE-E626-4703-AC30-A8DB99CB48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1E36-F31B-4397-A6C2-82B1ED80E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707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A558D-A564-4A93-ACC6-39B1B1C99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DEB4AE-EC6F-49A3-92F6-4ABC82333F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0497EE-5970-405D-A1C0-3935DF35C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D2B3F-F0E7-4D68-8A2A-2DC85A196C1C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B65E77-979F-491D-900D-088406501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DCA232-5381-4680-91F7-E4C1A212D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1E36-F31B-4397-A6C2-82B1ED80E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924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27DA7-8C2E-4F48-8FAA-191DB4336D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A0ADD-12A5-4AF3-BA1C-6F5555ED2E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146596-9613-4310-8305-BBE1E46057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AA80A8-6F9C-40EC-839C-A15537DB2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D2B3F-F0E7-4D68-8A2A-2DC85A196C1C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2C59B8-6665-4125-9CCE-05DCCBAB8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5D44E6-29DD-4FE8-ABDF-004F91AC5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1E36-F31B-4397-A6C2-82B1ED80E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896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C5219-82D5-4061-9289-CEDE7CAE0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F24CD2-19DF-419F-A833-D95EC786DC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95418E-CC3E-4EED-8908-A090FA3832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0B1A66-2A2F-4718-9BDE-22845FF9D9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E2A0B4-159D-43CF-8413-115FBA2BF1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19E805-15A6-4A5A-8B29-C96CEDFEDC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D2B3F-F0E7-4D68-8A2A-2DC85A196C1C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A04601-2543-4F07-AF45-CB724DC76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635BA5-8FB7-4F57-8EF9-DF62FE0CA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1E36-F31B-4397-A6C2-82B1ED80E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227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3D325-0F7D-47B8-8765-7C03896BA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251AAF-54B6-4F27-A670-A7C64F833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D2B3F-F0E7-4D68-8A2A-2DC85A196C1C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AE9930-3BB3-4FC3-B548-9FABA50A4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9BBB0F-CE27-4F73-B236-D9614F636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1E36-F31B-4397-A6C2-82B1ED80E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16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4BC20D-DFDC-4ECA-B2B6-3F1FBDC1CE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D2B3F-F0E7-4D68-8A2A-2DC85A196C1C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75D424-C8EC-4783-BCB0-9CA442195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B4EF01-6E25-4B36-AD1E-9F168CC88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1E36-F31B-4397-A6C2-82B1ED80E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73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6F81F-A61A-42B5-A38B-A0BF1C3FC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70321-86AA-43D5-A7B5-CA25EAE452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94A8F8-4FFB-4ADE-8034-5B6B0C6131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DAECEF-A3DC-424A-8E72-5301CB101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D2B3F-F0E7-4D68-8A2A-2DC85A196C1C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BBCEB4-5657-4C24-9071-68F2E5C11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679486-7DDF-49A5-9C4C-66DF55350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1E36-F31B-4397-A6C2-82B1ED80E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24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FDC24-89F1-42AC-B2B7-84CF5E727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4E194F-E443-4629-B99F-F68C70961C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97613-5301-4267-BE12-2BBE38AEB3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A722C0-7AC4-4DA4-AEEA-5B43B48E8C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D2B3F-F0E7-4D68-8A2A-2DC85A196C1C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DBA35D-E627-41B5-BE8A-3EFEA3705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8FC4C2-D167-4B1C-BC06-56D718A34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1E36-F31B-4397-A6C2-82B1ED80E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728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F631F-04A7-4DF9-8F2B-6981ECFC8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B73AA2-0D3A-488B-BB16-EE5FA9F042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DBD2D2-5302-4415-B7EA-4AFE122A87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D2B3F-F0E7-4D68-8A2A-2DC85A196C1C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3218C2-1812-41CA-ACD9-D641FEDBA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5E9D5F-0B63-4B80-8874-9FE2FD1ACB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1E36-F31B-4397-A6C2-82B1ED80E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495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624F83-239F-4FFD-AE70-3C3BFA7C80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B40C7F-8B57-40F1-A580-85D0BD77AA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6D9E4E-50DF-47CC-9CED-8B08DC90E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D2B3F-F0E7-4D68-8A2A-2DC85A196C1C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EBDD7E-E7CB-4F5A-A570-C7B36FB2E7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260F18-6551-4C4D-AEF9-A4AE1E8ED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1E36-F31B-4397-A6C2-82B1ED80E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910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E34A28-3E06-4A7C-9D1D-03A3BA936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1A4FC5-DFF3-4DB7-B660-4C7109B944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0602DB-D750-48AB-8C6C-259631E17C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AD2B3F-F0E7-4D68-8A2A-2DC85A196C1C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9CAB55-CBC5-4048-AC72-E6DE9763A4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A6A8F8-1392-4884-BA43-667CE4B94F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271E36-F31B-4397-A6C2-82B1ED80E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224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www.youtube.com/watch?v=VqG1tD5B3MI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AFF61F4-FF9E-4539-A1D3-E2DC4340BB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840" y="304800"/>
            <a:ext cx="11694160" cy="6553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41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1D7179B-FF7C-482F-B3D9-2BE9ED1139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10300" cy="6858000"/>
          </a:xfrm>
          <a:custGeom>
            <a:avLst/>
            <a:gdLst>
              <a:gd name="connsiteX0" fmla="*/ 0 w 6210300"/>
              <a:gd name="connsiteY0" fmla="*/ 0 h 6858000"/>
              <a:gd name="connsiteX1" fmla="*/ 2628900 w 6210300"/>
              <a:gd name="connsiteY1" fmla="*/ 0 h 6858000"/>
              <a:gd name="connsiteX2" fmla="*/ 3034146 w 6210300"/>
              <a:gd name="connsiteY2" fmla="*/ 0 h 6858000"/>
              <a:gd name="connsiteX3" fmla="*/ 6210300 w 6210300"/>
              <a:gd name="connsiteY3" fmla="*/ 6858000 h 6858000"/>
              <a:gd name="connsiteX4" fmla="*/ 2628900 w 6210300"/>
              <a:gd name="connsiteY4" fmla="*/ 6858000 h 6858000"/>
              <a:gd name="connsiteX5" fmla="*/ 0 w 6210300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10300" h="6858000">
                <a:moveTo>
                  <a:pt x="0" y="0"/>
                </a:moveTo>
                <a:lnTo>
                  <a:pt x="2628900" y="0"/>
                </a:lnTo>
                <a:lnTo>
                  <a:pt x="3034146" y="0"/>
                </a:lnTo>
                <a:lnTo>
                  <a:pt x="6210300" y="6858000"/>
                </a:lnTo>
                <a:lnTo>
                  <a:pt x="26289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02317B-1407-424F-B0EE-DE0FF01E3B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154"/>
          <a:stretch/>
        </p:blipFill>
        <p:spPr>
          <a:xfrm>
            <a:off x="5286" y="0"/>
            <a:ext cx="4756394" cy="54535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289D976-F5E7-49A2-A417-469C59DDF4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8620"/>
          <a:stretch/>
        </p:blipFill>
        <p:spPr>
          <a:xfrm>
            <a:off x="7311919" y="1586924"/>
            <a:ext cx="5082704" cy="158222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43680-6332-48AD-AFD1-FB1A0D85B0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5486" y="1695537"/>
            <a:ext cx="4351147" cy="2747962"/>
          </a:xfrm>
          <a:solidFill>
            <a:schemeClr val="bg1"/>
          </a:solidFill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6600" dirty="0" err="1">
                <a:solidFill>
                  <a:srgbClr val="FFFFFF"/>
                </a:solidFill>
              </a:rPr>
              <a:t>Pwy</a:t>
            </a:r>
            <a:r>
              <a:rPr lang="en-GB" sz="6600" dirty="0">
                <a:solidFill>
                  <a:srgbClr val="FFFFFF"/>
                </a:solidFill>
              </a:rPr>
              <a:t> </a:t>
            </a:r>
            <a:r>
              <a:rPr lang="en-GB" sz="6600" dirty="0" err="1">
                <a:solidFill>
                  <a:srgbClr val="FFFFFF"/>
                </a:solidFill>
              </a:rPr>
              <a:t>ydy’r</a:t>
            </a:r>
            <a:br>
              <a:rPr lang="en-GB" sz="6600" dirty="0">
                <a:solidFill>
                  <a:srgbClr val="FFFFFF"/>
                </a:solidFill>
              </a:rPr>
            </a:br>
            <a:r>
              <a:rPr lang="en-GB" sz="6600" dirty="0">
                <a:solidFill>
                  <a:srgbClr val="FFFFFF"/>
                </a:solidFill>
              </a:rPr>
              <a:t>J. A. M.s 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DB5EC29-3756-45AD-A9D6-B72BCD2E17A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24265"/>
          <a:stretch/>
        </p:blipFill>
        <p:spPr>
          <a:xfrm>
            <a:off x="7922578" y="2937946"/>
            <a:ext cx="4274708" cy="396358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8B9DFA9-8CD4-4467-9515-A36C8C7F64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326054"/>
            <a:ext cx="8005558" cy="158222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7D09E72-EB5C-4874-8621-340921A3C1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43890" y="0"/>
            <a:ext cx="5753396" cy="1695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644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71515"/>
          </a:xfrm>
        </p:spPr>
        <p:txBody>
          <a:bodyPr>
            <a:normAutofit/>
          </a:bodyPr>
          <a:lstStyle/>
          <a:p>
            <a:r>
              <a:rPr lang="en-GB" dirty="0" err="1"/>
              <a:t>Nodau</a:t>
            </a:r>
            <a:r>
              <a:rPr lang="en-GB" dirty="0"/>
              <a:t> y </a:t>
            </a:r>
            <a:r>
              <a:rPr lang="en-GB" dirty="0" err="1"/>
              <a:t>wers</a:t>
            </a:r>
            <a:r>
              <a:rPr lang="en-GB" dirty="0"/>
              <a:t>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- To learn about the challenges facing working people in poverty in London.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- To write a plan for your extended writing assessment comparing the challenges faced in two global cities.</a:t>
            </a:r>
          </a:p>
        </p:txBody>
      </p:sp>
    </p:spTree>
    <p:extLst>
      <p:ext uri="{BB962C8B-B14F-4D97-AF65-F5344CB8AC3E}">
        <p14:creationId xmlns:p14="http://schemas.microsoft.com/office/powerpoint/2010/main" val="42429649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indoor, shelf, book, living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ECD8855A-B5B2-4266-825B-58A33CC966A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29" b="850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656156-5615-41B3-90E3-C609CEC61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</a:rPr>
              <a:t>London JAMs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49083CC-D7A0-4596-BC2A-79B3D5D9315B}"/>
              </a:ext>
            </a:extLst>
          </p:cNvPr>
          <p:cNvSpPr/>
          <p:nvPr/>
        </p:nvSpPr>
        <p:spPr>
          <a:xfrm>
            <a:off x="3625708" y="5735638"/>
            <a:ext cx="49405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https://www.youtube.com/watch?v=Bk-pGA19bAs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A8EE1C1-5DD3-4AC8-9962-A7F7E2DE60B9}"/>
              </a:ext>
            </a:extLst>
          </p:cNvPr>
          <p:cNvSpPr/>
          <p:nvPr/>
        </p:nvSpPr>
        <p:spPr>
          <a:xfrm>
            <a:off x="3474374" y="706862"/>
            <a:ext cx="5751639" cy="830997"/>
          </a:xfrm>
          <a:prstGeom prst="rect">
            <a:avLst/>
          </a:prstGeom>
          <a:solidFill>
            <a:schemeClr val="tx1"/>
          </a:solidFill>
        </p:spPr>
        <p:txBody>
          <a:bodyPr wrap="none">
            <a:spAutoFit/>
          </a:bodyPr>
          <a:lstStyle/>
          <a:p>
            <a:r>
              <a:rPr lang="en-GB" sz="4800" dirty="0">
                <a:hlinkClick r:id="rId2"/>
              </a:rPr>
              <a:t>Growing up in poverty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40495721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30993" y="202565"/>
            <a:ext cx="11530012" cy="594111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lvl="0" algn="ctr">
              <a:lnSpc>
                <a:spcPct val="90000"/>
              </a:lnSpc>
              <a:spcBef>
                <a:spcPts val="1000"/>
              </a:spcBef>
            </a:pPr>
            <a:r>
              <a:rPr lang="en-GB" sz="3800" dirty="0">
                <a:solidFill>
                  <a:prstClr val="black"/>
                </a:solidFill>
              </a:rPr>
              <a:t> </a:t>
            </a:r>
            <a:r>
              <a:rPr lang="en-GB" sz="3800" u="sng" dirty="0" err="1">
                <a:solidFill>
                  <a:prstClr val="black"/>
                </a:solidFill>
              </a:rPr>
              <a:t>Gwers</a:t>
            </a:r>
            <a:r>
              <a:rPr lang="en-GB" sz="3800" u="sng" dirty="0">
                <a:solidFill>
                  <a:prstClr val="black"/>
                </a:solidFill>
              </a:rPr>
              <a:t> </a:t>
            </a:r>
            <a:r>
              <a:rPr lang="en-GB" sz="3800" u="sng" dirty="0" err="1">
                <a:solidFill>
                  <a:prstClr val="black"/>
                </a:solidFill>
              </a:rPr>
              <a:t>nesaf</a:t>
            </a:r>
            <a:r>
              <a:rPr lang="en-GB" sz="3800" u="sng" dirty="0">
                <a:solidFill>
                  <a:prstClr val="black"/>
                </a:solidFill>
              </a:rPr>
              <a:t> </a:t>
            </a:r>
            <a:r>
              <a:rPr lang="en-GB" sz="3800" dirty="0">
                <a:solidFill>
                  <a:prstClr val="black"/>
                </a:solidFill>
              </a:rPr>
              <a:t>- you will be writing a piece of </a:t>
            </a:r>
            <a:br>
              <a:rPr lang="en-GB" sz="3800" dirty="0">
                <a:solidFill>
                  <a:prstClr val="black"/>
                </a:solidFill>
              </a:rPr>
            </a:br>
            <a:r>
              <a:rPr lang="en-GB" sz="3800" dirty="0">
                <a:solidFill>
                  <a:prstClr val="black"/>
                </a:solidFill>
              </a:rPr>
              <a:t>extended writing as an assessment. </a:t>
            </a:r>
          </a:p>
          <a:p>
            <a:pPr lvl="0" algn="ctr">
              <a:lnSpc>
                <a:spcPct val="90000"/>
              </a:lnSpc>
              <a:spcBef>
                <a:spcPts val="1000"/>
              </a:spcBef>
            </a:pPr>
            <a:endParaRPr lang="en-GB" sz="3800" b="1" dirty="0">
              <a:solidFill>
                <a:prstClr val="black"/>
              </a:solidFill>
            </a:endParaRPr>
          </a:p>
          <a:p>
            <a:pPr lvl="0" algn="ctr">
              <a:lnSpc>
                <a:spcPct val="90000"/>
              </a:lnSpc>
              <a:spcBef>
                <a:spcPts val="1000"/>
              </a:spcBef>
            </a:pPr>
            <a:r>
              <a:rPr lang="en-GB" sz="3800" b="1" dirty="0">
                <a:solidFill>
                  <a:prstClr val="black"/>
                </a:solidFill>
              </a:rPr>
              <a:t>“The challenges facing all global cities in the 21st century are the same.”</a:t>
            </a:r>
          </a:p>
          <a:p>
            <a:pPr lvl="0" algn="ctr">
              <a:lnSpc>
                <a:spcPct val="90000"/>
              </a:lnSpc>
              <a:spcBef>
                <a:spcPts val="1000"/>
              </a:spcBef>
            </a:pPr>
            <a:r>
              <a:rPr lang="en-GB" sz="3800" dirty="0">
                <a:solidFill>
                  <a:prstClr val="black"/>
                </a:solidFill>
              </a:rPr>
              <a:t>To what extent do you agree with this statement? </a:t>
            </a:r>
            <a:br>
              <a:rPr lang="en-GB" sz="3800" dirty="0">
                <a:solidFill>
                  <a:prstClr val="black"/>
                </a:solidFill>
              </a:rPr>
            </a:br>
            <a:r>
              <a:rPr lang="en-GB" sz="3800" dirty="0">
                <a:solidFill>
                  <a:prstClr val="black"/>
                </a:solidFill>
              </a:rPr>
              <a:t>Make use of evidence. [8] </a:t>
            </a:r>
          </a:p>
          <a:p>
            <a:pPr lvl="0" algn="ctr">
              <a:lnSpc>
                <a:spcPct val="90000"/>
              </a:lnSpc>
              <a:spcBef>
                <a:spcPts val="1000"/>
              </a:spcBef>
            </a:pPr>
            <a:endParaRPr lang="en-GB" sz="3800" dirty="0">
              <a:solidFill>
                <a:prstClr val="black"/>
              </a:solidFill>
            </a:endParaRPr>
          </a:p>
          <a:p>
            <a:pPr lvl="0" algn="ctr">
              <a:lnSpc>
                <a:spcPct val="90000"/>
              </a:lnSpc>
              <a:spcBef>
                <a:spcPts val="1000"/>
              </a:spcBef>
            </a:pPr>
            <a:r>
              <a:rPr lang="en-GB" sz="3800" dirty="0">
                <a:solidFill>
                  <a:prstClr val="black"/>
                </a:solidFill>
              </a:rPr>
              <a:t>The accuracy of your writing will be assessed in </a:t>
            </a:r>
            <a:br>
              <a:rPr lang="en-GB" sz="3800" dirty="0">
                <a:solidFill>
                  <a:prstClr val="black"/>
                </a:solidFill>
              </a:rPr>
            </a:br>
            <a:r>
              <a:rPr lang="en-GB" sz="3800" dirty="0">
                <a:solidFill>
                  <a:prstClr val="black"/>
                </a:solidFill>
              </a:rPr>
              <a:t>your answer to this question. [3]</a:t>
            </a:r>
          </a:p>
        </p:txBody>
      </p:sp>
    </p:spTree>
    <p:extLst>
      <p:ext uri="{BB962C8B-B14F-4D97-AF65-F5344CB8AC3E}">
        <p14:creationId xmlns:p14="http://schemas.microsoft.com/office/powerpoint/2010/main" val="2986465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6D7A1E4-C9F6-4B2E-ADD4-BB357A7973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5420127"/>
              </p:ext>
            </p:extLst>
          </p:nvPr>
        </p:nvGraphicFramePr>
        <p:xfrm>
          <a:off x="71121" y="995680"/>
          <a:ext cx="11958321" cy="5699760"/>
        </p:xfrm>
        <a:graphic>
          <a:graphicData uri="http://schemas.openxmlformats.org/drawingml/2006/table">
            <a:tbl>
              <a:tblPr firstRow="1" firstCol="1" bandRow="1"/>
              <a:tblGrid>
                <a:gridCol w="690879">
                  <a:extLst>
                    <a:ext uri="{9D8B030D-6E8A-4147-A177-3AD203B41FA5}">
                      <a16:colId xmlns:a16="http://schemas.microsoft.com/office/drawing/2014/main" val="2315704207"/>
                    </a:ext>
                  </a:extLst>
                </a:gridCol>
                <a:gridCol w="995680">
                  <a:extLst>
                    <a:ext uri="{9D8B030D-6E8A-4147-A177-3AD203B41FA5}">
                      <a16:colId xmlns:a16="http://schemas.microsoft.com/office/drawing/2014/main" val="1291876334"/>
                    </a:ext>
                  </a:extLst>
                </a:gridCol>
                <a:gridCol w="10271762">
                  <a:extLst>
                    <a:ext uri="{9D8B030D-6E8A-4147-A177-3AD203B41FA5}">
                      <a16:colId xmlns:a16="http://schemas.microsoft.com/office/drawing/2014/main" val="3451198793"/>
                    </a:ext>
                  </a:extLst>
                </a:gridCol>
              </a:tblGrid>
              <a:tr h="398653"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Band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6049" marR="96049" marT="1334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Marks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6049" marR="96049" marT="1334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Descriptor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6049" marR="96049" marT="1334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80275743"/>
                  </a:ext>
                </a:extLst>
              </a:tr>
              <a:tr h="1516151"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6049" marR="96049" marT="1334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7-8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6049" marR="96049" marT="1334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Balanced</a:t>
                      </a: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analysis and </a:t>
                      </a:r>
                      <a:r>
                        <a:rPr lang="en-GB" sz="18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sophisticated judgement</a:t>
                      </a: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 </a:t>
                      </a:r>
                      <a:b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 </a:t>
                      </a:r>
                      <a:r>
                        <a:rPr lang="en-GB" sz="18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range</a:t>
                      </a: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of </a:t>
                      </a:r>
                      <a:r>
                        <a:rPr lang="en-GB" sz="18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detailed</a:t>
                      </a: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and </a:t>
                      </a:r>
                      <a:r>
                        <a:rPr lang="en-GB" sz="18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elaborated</a:t>
                      </a: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points are made both </a:t>
                      </a:r>
                      <a:r>
                        <a:rPr lang="en-GB" sz="18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for and against</a:t>
                      </a: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the statement. </a:t>
                      </a:r>
                      <a:r>
                        <a:rPr lang="en-GB" sz="18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Information in the resources and any implications are interpreted and analysed thoroughly</a:t>
                      </a: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and perceptively.</a:t>
                      </a:r>
                      <a:br>
                        <a:rPr lang="en-GB" sz="18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8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Conclusion is justified</a:t>
                      </a: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using a sophisticated chain of reasoning. </a:t>
                      </a:r>
                      <a:r>
                        <a:rPr lang="en-GB" sz="18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Meaning is unambiguous</a:t>
                      </a: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 The response has clear purpose, is </a:t>
                      </a:r>
                      <a:r>
                        <a:rPr lang="en-GB" sz="18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fluent</a:t>
                      </a: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and logically structured.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6049" marR="96049" marT="1334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61362706"/>
                  </a:ext>
                </a:extLst>
              </a:tr>
              <a:tr h="1766943"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6049" marR="96049" marT="1334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5-6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6049" marR="96049" marT="1334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Elaborated analysis and reasoned judgement. A </a:t>
                      </a:r>
                      <a:r>
                        <a:rPr lang="en-GB" sz="18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range of elaborated points</a:t>
                      </a: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are made </a:t>
                      </a:r>
                      <a:r>
                        <a:rPr lang="en-GB" sz="18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on one side of the argument in detail or both sides of the argument in less detail</a:t>
                      </a: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 </a:t>
                      </a:r>
                      <a:b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8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Information in the resources is interpreted</a:t>
                      </a: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carefully and used to good effect to support the argument. </a:t>
                      </a:r>
                      <a:b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 </a:t>
                      </a:r>
                      <a:r>
                        <a:rPr lang="en-GB" sz="18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valid conclusion is attempted</a:t>
                      </a: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and is based on the evidence. </a:t>
                      </a:r>
                      <a:b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8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Meaning is clear</a:t>
                      </a: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 The response has purpose, is organised and </a:t>
                      </a:r>
                      <a:r>
                        <a:rPr lang="en-GB" sz="18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well structured.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6049" marR="96049" marT="1334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65859405"/>
                  </a:ext>
                </a:extLst>
              </a:tr>
              <a:tr h="1302212"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6049" marR="96049" marT="1334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3-4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6049" marR="96049" marT="1334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Valid but limited analysis and </a:t>
                      </a:r>
                      <a:r>
                        <a:rPr lang="en-GB" sz="18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simple judgement</a:t>
                      </a: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 Valid points are made on </a:t>
                      </a:r>
                      <a:r>
                        <a:rPr lang="en-GB" sz="18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one or both sides</a:t>
                      </a: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of the argument but are superficial. A </a:t>
                      </a:r>
                      <a:r>
                        <a:rPr lang="en-GB" sz="18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few points are elaborated</a:t>
                      </a: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but lacking sophistication. </a:t>
                      </a:r>
                      <a:b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There is valid but </a:t>
                      </a:r>
                      <a:r>
                        <a:rPr lang="en-GB" sz="18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limited interpretation of information</a:t>
                      </a: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in the resource. </a:t>
                      </a:r>
                      <a:b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Simplistic conclusions. Meaning is generally clear. The response is structured.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6049" marR="96049" marT="1334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23756523"/>
                  </a:ext>
                </a:extLst>
              </a:tr>
              <a:tr h="715801"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6049" marR="96049" marT="1334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1-2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6049" marR="96049" marT="1334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Basic analysis. Valid but basic and simplistic points made with little or no elaboration. </a:t>
                      </a:r>
                      <a:b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Meaning may lack clarity in parts. Statements are linked by a basic structure.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6049" marR="96049" marT="1334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19871976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3914120-A45F-47EE-8CCD-6FED29E680BE}"/>
              </a:ext>
            </a:extLst>
          </p:cNvPr>
          <p:cNvSpPr txBox="1"/>
          <p:nvPr/>
        </p:nvSpPr>
        <p:spPr>
          <a:xfrm>
            <a:off x="1579880" y="71449"/>
            <a:ext cx="9519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“The challenges facing all global cities in the 21</a:t>
            </a:r>
            <a:r>
              <a:rPr lang="en-GB" sz="2400" b="1" baseline="30000" dirty="0"/>
              <a:t>st</a:t>
            </a:r>
            <a:r>
              <a:rPr lang="en-GB" sz="2400" b="1" dirty="0"/>
              <a:t> Century are the same.”</a:t>
            </a:r>
            <a:br>
              <a:rPr lang="en-GB" sz="2400" b="1" dirty="0"/>
            </a:br>
            <a:r>
              <a:rPr lang="en-GB" sz="2400" b="1" dirty="0"/>
              <a:t>To what extent do you agree with this statement? Make use of evidence. </a:t>
            </a:r>
          </a:p>
        </p:txBody>
      </p:sp>
    </p:spTree>
    <p:extLst>
      <p:ext uri="{BB962C8B-B14F-4D97-AF65-F5344CB8AC3E}">
        <p14:creationId xmlns:p14="http://schemas.microsoft.com/office/powerpoint/2010/main" val="19313204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4625"/>
          <a:stretch/>
        </p:blipFill>
        <p:spPr>
          <a:xfrm>
            <a:off x="71122" y="2499360"/>
            <a:ext cx="12009118" cy="438912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806F67E-E0AD-4E50-9803-B17ED3F51982}"/>
              </a:ext>
            </a:extLst>
          </p:cNvPr>
          <p:cNvSpPr txBox="1"/>
          <p:nvPr/>
        </p:nvSpPr>
        <p:spPr>
          <a:xfrm>
            <a:off x="71121" y="50800"/>
            <a:ext cx="12100560" cy="1508105"/>
          </a:xfrm>
          <a:prstGeom prst="rect">
            <a:avLst/>
          </a:prstGeom>
          <a:noFill/>
          <a:ln w="762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300" b="1" dirty="0"/>
              <a:t>Today’s task – Plan your piece of extended writing</a:t>
            </a:r>
            <a:r>
              <a:rPr lang="en-GB" sz="2300" dirty="0"/>
              <a:t>. </a:t>
            </a:r>
            <a:br>
              <a:rPr lang="en-GB" sz="2300" dirty="0"/>
            </a:br>
            <a:r>
              <a:rPr lang="en-GB" sz="2300" dirty="0"/>
              <a:t>Each hand is a different point of view (one hand agrees with statement, other hand doesn’t agree).</a:t>
            </a:r>
            <a:br>
              <a:rPr lang="en-GB" sz="2300" dirty="0"/>
            </a:br>
            <a:r>
              <a:rPr lang="en-GB" sz="2300" dirty="0"/>
              <a:t>Write 5 points for each side of the argument to make it balanced.</a:t>
            </a:r>
          </a:p>
          <a:p>
            <a:pPr algn="ctr"/>
            <a:r>
              <a:rPr lang="en-GB" sz="2300" dirty="0"/>
              <a:t>Plan your conclusion in the triangle.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1CF7DA-5B04-4D5B-AAD0-49BF31364ED9}"/>
              </a:ext>
            </a:extLst>
          </p:cNvPr>
          <p:cNvSpPr txBox="1"/>
          <p:nvPr/>
        </p:nvSpPr>
        <p:spPr>
          <a:xfrm>
            <a:off x="1579880" y="1707209"/>
            <a:ext cx="9519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“The challenges facing all global cities in the 21</a:t>
            </a:r>
            <a:r>
              <a:rPr lang="en-GB" sz="2400" b="1" baseline="30000" dirty="0"/>
              <a:t>st</a:t>
            </a:r>
            <a:r>
              <a:rPr lang="en-GB" sz="2400" b="1" dirty="0"/>
              <a:t> Century are the same.”</a:t>
            </a:r>
            <a:br>
              <a:rPr lang="en-GB" sz="2400" b="1" dirty="0"/>
            </a:br>
            <a:r>
              <a:rPr lang="en-GB" sz="2400" b="1" dirty="0"/>
              <a:t>To what extent do you agree with this statement? Make use of evidence. </a:t>
            </a:r>
          </a:p>
        </p:txBody>
      </p:sp>
    </p:spTree>
    <p:extLst>
      <p:ext uri="{BB962C8B-B14F-4D97-AF65-F5344CB8AC3E}">
        <p14:creationId xmlns:p14="http://schemas.microsoft.com/office/powerpoint/2010/main" val="4030926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0080" y="196057"/>
            <a:ext cx="8371840" cy="775856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latin typeface="A Year Without Rain" pitchFamily="2" charset="0"/>
              </a:rPr>
              <a:t>Planning our main points </a:t>
            </a:r>
            <a:r>
              <a:rPr lang="en-GB" sz="3600" dirty="0">
                <a:latin typeface="A Year Without Rain" pitchFamily="2" charset="0"/>
                <a:sym typeface="Wingdings" panose="05000000000000000000" pitchFamily="2" charset="2"/>
              </a:rPr>
              <a:t> getting the detail 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0596" y="3130803"/>
            <a:ext cx="7487226" cy="1595691"/>
          </a:xfrm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latin typeface="A Year Without Rain" pitchFamily="2" charset="0"/>
              </a:rPr>
              <a:t>What?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592118" y="1962835"/>
            <a:ext cx="9444182" cy="3675964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4400" dirty="0">
                <a:latin typeface="A Year Without Rain" pitchFamily="2" charset="0"/>
              </a:rPr>
              <a:t>So what?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165101" y="971913"/>
            <a:ext cx="11747500" cy="5690030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4400" dirty="0">
                <a:latin typeface="A Year Without Rain" pitchFamily="2" charset="0"/>
              </a:rPr>
              <a:t>So what?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815938" y="3772060"/>
            <a:ext cx="70646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Both Mumbai and London face the challenge of city growth. Give figures of population if you can.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884739" y="4767260"/>
            <a:ext cx="89611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7030A0"/>
                </a:solidFill>
              </a:rPr>
              <a:t>Mumbai is restricted by two rivers and the Arabian Sea, and London’s growth is restricted by greenbelt that is protected by legal restrictions.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70609" y="5731191"/>
            <a:ext cx="114276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B050"/>
                </a:solidFill>
              </a:rPr>
              <a:t>This leads to high land prices and overcrowding in both cities.</a:t>
            </a:r>
          </a:p>
          <a:p>
            <a:r>
              <a:rPr lang="en-GB" sz="2400" dirty="0">
                <a:solidFill>
                  <a:srgbClr val="00B050"/>
                </a:solidFill>
              </a:rPr>
              <a:t>Give figures if you have them. (a million people per square mile in Mumbai’s Dharavi slum).</a:t>
            </a:r>
          </a:p>
        </p:txBody>
      </p:sp>
    </p:spTree>
    <p:extLst>
      <p:ext uri="{BB962C8B-B14F-4D97-AF65-F5344CB8AC3E}">
        <p14:creationId xmlns:p14="http://schemas.microsoft.com/office/powerpoint/2010/main" val="1034353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815" y="211841"/>
            <a:ext cx="9859618" cy="1513592"/>
          </a:xfrm>
          <a:ln w="76200">
            <a:solidFill>
              <a:srgbClr val="FFFF00"/>
            </a:solidFill>
          </a:ln>
        </p:spPr>
        <p:txBody>
          <a:bodyPr/>
          <a:lstStyle/>
          <a:p>
            <a:pPr algn="ctr"/>
            <a:r>
              <a:rPr lang="en-GB" u="sng" dirty="0"/>
              <a:t>Sentence starters</a:t>
            </a:r>
            <a:br>
              <a:rPr lang="en-GB" dirty="0"/>
            </a:br>
            <a:r>
              <a:rPr lang="en-GB" dirty="0"/>
              <a:t>I </a:t>
            </a:r>
            <a:r>
              <a:rPr lang="en-GB" dirty="0" err="1"/>
              <a:t>ddechrau</a:t>
            </a:r>
            <a:r>
              <a:rPr lang="en-GB" dirty="0"/>
              <a:t> </a:t>
            </a:r>
            <a:r>
              <a:rPr lang="en-GB" dirty="0" err="1"/>
              <a:t>brawddegau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451" y="1825625"/>
            <a:ext cx="6085563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Structure - across paragraphs</a:t>
            </a:r>
          </a:p>
          <a:p>
            <a:r>
              <a:rPr lang="en-GB" dirty="0"/>
              <a:t>The first and most obvious point to make is that…</a:t>
            </a:r>
          </a:p>
          <a:p>
            <a:r>
              <a:rPr lang="en-GB" dirty="0"/>
              <a:t>A second, but no less pressing, issue, is that…</a:t>
            </a:r>
          </a:p>
          <a:p>
            <a:r>
              <a:rPr lang="en-GB" dirty="0"/>
              <a:t>Clearly, something must be done.</a:t>
            </a:r>
          </a:p>
          <a:p>
            <a:r>
              <a:rPr lang="en-GB" dirty="0"/>
              <a:t>Last, but by no means least, is…</a:t>
            </a:r>
          </a:p>
          <a:p>
            <a:r>
              <a:rPr lang="en-GB" dirty="0"/>
              <a:t>Lastly, and perhaps most importantly, is…</a:t>
            </a:r>
          </a:p>
          <a:p>
            <a:r>
              <a:rPr lang="en-GB" dirty="0"/>
              <a:t>To conclude, it is quite clearly vital that…</a:t>
            </a:r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7473654" y="1825625"/>
            <a:ext cx="446434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Linkers - within paragraphs</a:t>
            </a:r>
          </a:p>
          <a:p>
            <a:r>
              <a:rPr lang="en-GB" dirty="0"/>
              <a:t>Consequently…</a:t>
            </a:r>
          </a:p>
          <a:p>
            <a:r>
              <a:rPr lang="en-GB" dirty="0"/>
              <a:t>Nonetheless…</a:t>
            </a:r>
          </a:p>
          <a:p>
            <a:r>
              <a:rPr lang="en-GB" dirty="0"/>
              <a:t>Alternatively…</a:t>
            </a:r>
          </a:p>
          <a:p>
            <a:r>
              <a:rPr lang="en-GB" dirty="0"/>
              <a:t>Similarly…</a:t>
            </a:r>
          </a:p>
          <a:p>
            <a:r>
              <a:rPr lang="en-GB" dirty="0"/>
              <a:t>Conversely…</a:t>
            </a:r>
          </a:p>
          <a:p>
            <a:r>
              <a:rPr lang="en-GB" dirty="0"/>
              <a:t>Subsequently…</a:t>
            </a:r>
          </a:p>
          <a:p>
            <a:r>
              <a:rPr lang="en-GB" dirty="0"/>
              <a:t>Furthermore…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76628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text&#10;&#10;Description automatically generated">
            <a:extLst>
              <a:ext uri="{FF2B5EF4-FFF2-40B4-BE49-F238E27FC236}">
                <a16:creationId xmlns:a16="http://schemas.microsoft.com/office/drawing/2014/main" id="{C60BB458-2914-4FEE-9E78-FD1B56D7E8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9080" y="0"/>
            <a:ext cx="11597640" cy="6964679"/>
          </a:xfrm>
        </p:spPr>
      </p:pic>
    </p:spTree>
    <p:extLst>
      <p:ext uri="{BB962C8B-B14F-4D97-AF65-F5344CB8AC3E}">
        <p14:creationId xmlns:p14="http://schemas.microsoft.com/office/powerpoint/2010/main" val="40625543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DC8E6BF-3ADF-497D-BCC4-04AAFFDB38DA}"/>
              </a:ext>
            </a:extLst>
          </p:cNvPr>
          <p:cNvSpPr txBox="1"/>
          <p:nvPr/>
        </p:nvSpPr>
        <p:spPr>
          <a:xfrm>
            <a:off x="71121" y="50800"/>
            <a:ext cx="12100560" cy="1154162"/>
          </a:xfrm>
          <a:prstGeom prst="rect">
            <a:avLst/>
          </a:prstGeom>
          <a:noFill/>
          <a:ln w="762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300" b="1" dirty="0" err="1"/>
              <a:t>Gweithgaredd</a:t>
            </a:r>
            <a:r>
              <a:rPr lang="en-GB" sz="2300" b="1" dirty="0"/>
              <a:t> – Plan your piece of extended writing</a:t>
            </a:r>
            <a:r>
              <a:rPr lang="en-GB" sz="2300" dirty="0"/>
              <a:t>. </a:t>
            </a:r>
            <a:br>
              <a:rPr lang="en-GB" sz="2300" dirty="0"/>
            </a:br>
            <a:r>
              <a:rPr lang="en-GB" sz="2300" dirty="0"/>
              <a:t>Each hand is a different point of view (one hand agrees with statement, other hand doesn’t agree).</a:t>
            </a:r>
            <a:br>
              <a:rPr lang="en-GB" sz="2300" dirty="0"/>
            </a:br>
            <a:r>
              <a:rPr lang="en-GB" sz="2300" dirty="0"/>
              <a:t>Write 5 points for each side of the argument.</a:t>
            </a: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6DDF78BD-4B94-416D-B3AC-C34C87E78B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430" t="14990" r="49588" b="7294"/>
          <a:stretch/>
        </p:blipFill>
        <p:spPr>
          <a:xfrm>
            <a:off x="0" y="2636604"/>
            <a:ext cx="7676052" cy="415769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3948279-19A4-4779-A502-6F630E344B82}"/>
              </a:ext>
            </a:extLst>
          </p:cNvPr>
          <p:cNvSpPr txBox="1"/>
          <p:nvPr/>
        </p:nvSpPr>
        <p:spPr>
          <a:xfrm>
            <a:off x="1579880" y="1432889"/>
            <a:ext cx="9519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“The challenges facing all global cities in the 21</a:t>
            </a:r>
            <a:r>
              <a:rPr lang="en-GB" sz="2400" b="1" baseline="30000" dirty="0"/>
              <a:t>st</a:t>
            </a:r>
            <a:r>
              <a:rPr lang="en-GB" sz="2400" b="1" dirty="0"/>
              <a:t> Century are the same.”</a:t>
            </a:r>
            <a:br>
              <a:rPr lang="en-GB" sz="2400" b="1" dirty="0"/>
            </a:br>
            <a:r>
              <a:rPr lang="en-GB" sz="2400" b="1" dirty="0"/>
              <a:t>To what extent do you agree with this statement? Make use of evidence.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97D875D-4C7E-43B4-A6A0-07A00C56678B}"/>
              </a:ext>
            </a:extLst>
          </p:cNvPr>
          <p:cNvSpPr/>
          <p:nvPr/>
        </p:nvSpPr>
        <p:spPr>
          <a:xfrm>
            <a:off x="7676052" y="2636604"/>
            <a:ext cx="428226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Think about: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City growth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Sanitation – sewage / clean water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Health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Employment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Pollution 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Waste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Education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Legal rights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Cost of living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Segregation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Atmosphere / feelings of population</a:t>
            </a:r>
            <a:endParaRPr lang="en-GB" sz="19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36602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DC8E6BF-3ADF-497D-BCC4-04AAFFDB38DA}"/>
              </a:ext>
            </a:extLst>
          </p:cNvPr>
          <p:cNvSpPr txBox="1"/>
          <p:nvPr/>
        </p:nvSpPr>
        <p:spPr>
          <a:xfrm>
            <a:off x="71121" y="50800"/>
            <a:ext cx="12100560" cy="1154162"/>
          </a:xfrm>
          <a:prstGeom prst="rect">
            <a:avLst/>
          </a:prstGeom>
          <a:noFill/>
          <a:ln w="762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300" b="1" dirty="0" err="1"/>
              <a:t>Gweithgaredd</a:t>
            </a:r>
            <a:r>
              <a:rPr lang="en-GB" sz="2300" b="1" dirty="0"/>
              <a:t> – Plan your piece of extended writing</a:t>
            </a:r>
            <a:r>
              <a:rPr lang="en-GB" sz="2300" dirty="0"/>
              <a:t>. </a:t>
            </a:r>
            <a:br>
              <a:rPr lang="en-GB" sz="2300" dirty="0"/>
            </a:br>
            <a:r>
              <a:rPr lang="en-GB" sz="2300" dirty="0"/>
              <a:t>Each hand is a different point of view (one hand agrees with statement, other hand doesn’t agree).</a:t>
            </a:r>
            <a:br>
              <a:rPr lang="en-GB" sz="2300" dirty="0"/>
            </a:br>
            <a:r>
              <a:rPr lang="en-GB" sz="2300" dirty="0"/>
              <a:t>Write 5 points for each side of the argument.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948279-19A4-4779-A502-6F630E344B82}"/>
              </a:ext>
            </a:extLst>
          </p:cNvPr>
          <p:cNvSpPr txBox="1"/>
          <p:nvPr/>
        </p:nvSpPr>
        <p:spPr>
          <a:xfrm>
            <a:off x="1579880" y="1432889"/>
            <a:ext cx="9519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“The challenges facing all global cities in the 21</a:t>
            </a:r>
            <a:r>
              <a:rPr lang="en-GB" sz="2400" b="1" baseline="30000" dirty="0"/>
              <a:t>st</a:t>
            </a:r>
            <a:r>
              <a:rPr lang="en-GB" sz="2400" b="1" dirty="0"/>
              <a:t> Century are the same.”</a:t>
            </a:r>
            <a:br>
              <a:rPr lang="en-GB" sz="2400" b="1" dirty="0"/>
            </a:br>
            <a:r>
              <a:rPr lang="en-GB" sz="2400" b="1" dirty="0"/>
              <a:t>To what extent do you agree with this statement? Make use of evidence. </a:t>
            </a:r>
          </a:p>
        </p:txBody>
      </p:sp>
      <p:pic>
        <p:nvPicPr>
          <p:cNvPr id="8" name="Content Placeholder 6">
            <a:extLst>
              <a:ext uri="{FF2B5EF4-FFF2-40B4-BE49-F238E27FC236}">
                <a16:creationId xmlns:a16="http://schemas.microsoft.com/office/drawing/2014/main" id="{FCA77ABB-E5A7-4773-AC03-7AF122A35D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911" t="13166" r="3604" b="5608"/>
          <a:stretch/>
        </p:blipFill>
        <p:spPr>
          <a:xfrm>
            <a:off x="4612640" y="2491813"/>
            <a:ext cx="7508239" cy="417582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F9C8AD7-82E4-4ACB-8F10-6F1AF94B7AFB}"/>
              </a:ext>
            </a:extLst>
          </p:cNvPr>
          <p:cNvSpPr/>
          <p:nvPr/>
        </p:nvSpPr>
        <p:spPr>
          <a:xfrm>
            <a:off x="604692" y="2660466"/>
            <a:ext cx="428226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Think about: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City growth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Sanitation – sewage / clean water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Health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Employment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Pollution 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Waste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Education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Legal rights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Cost of living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Segregation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0070C0"/>
                </a:solidFill>
              </a:rPr>
              <a:t>Atmosphere / feelings of population</a:t>
            </a:r>
            <a:endParaRPr lang="en-GB" sz="19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98448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DC8E6BF-3ADF-497D-BCC4-04AAFFDB38DA}"/>
              </a:ext>
            </a:extLst>
          </p:cNvPr>
          <p:cNvSpPr txBox="1"/>
          <p:nvPr/>
        </p:nvSpPr>
        <p:spPr>
          <a:xfrm>
            <a:off x="71121" y="50800"/>
            <a:ext cx="12100560" cy="1154162"/>
          </a:xfrm>
          <a:prstGeom prst="rect">
            <a:avLst/>
          </a:prstGeom>
          <a:noFill/>
          <a:ln w="762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GB" sz="2300" b="1" dirty="0"/>
          </a:p>
          <a:p>
            <a:pPr algn="ctr"/>
            <a:r>
              <a:rPr lang="en-GB" sz="2300" b="1" dirty="0" err="1"/>
              <a:t>Gweithgaredd</a:t>
            </a:r>
            <a:r>
              <a:rPr lang="en-GB" sz="2300" b="1" dirty="0"/>
              <a:t> – Plan the conclusion to your piece of extended writing</a:t>
            </a:r>
            <a:r>
              <a:rPr lang="en-GB" sz="2300" dirty="0"/>
              <a:t>.</a:t>
            </a:r>
          </a:p>
          <a:p>
            <a:pPr algn="ctr"/>
            <a:endParaRPr lang="en-GB" sz="23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948279-19A4-4779-A502-6F630E344B82}"/>
              </a:ext>
            </a:extLst>
          </p:cNvPr>
          <p:cNvSpPr txBox="1"/>
          <p:nvPr/>
        </p:nvSpPr>
        <p:spPr>
          <a:xfrm>
            <a:off x="1579880" y="1432889"/>
            <a:ext cx="9519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“The challenges facing all global cities in the 21</a:t>
            </a:r>
            <a:r>
              <a:rPr lang="en-GB" sz="2400" b="1" baseline="30000" dirty="0"/>
              <a:t>st</a:t>
            </a:r>
            <a:r>
              <a:rPr lang="en-GB" sz="2400" b="1" dirty="0"/>
              <a:t> Century are the same.”</a:t>
            </a:r>
            <a:br>
              <a:rPr lang="en-GB" sz="2400" b="1" dirty="0"/>
            </a:br>
            <a:r>
              <a:rPr lang="en-GB" sz="2400" b="1" dirty="0"/>
              <a:t>To what extent do you agree with this statement? Make use of evidence. </a:t>
            </a:r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F83BDD14-29F6-43CF-88F2-62C41BCA397C}"/>
              </a:ext>
            </a:extLst>
          </p:cNvPr>
          <p:cNvSpPr/>
          <p:nvPr/>
        </p:nvSpPr>
        <p:spPr>
          <a:xfrm>
            <a:off x="2092960" y="2632052"/>
            <a:ext cx="8894566" cy="3924125"/>
          </a:xfrm>
          <a:prstGeom prst="triangl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27B5E22-7C7E-47F8-80D2-45F1C9A60D6C}"/>
              </a:ext>
            </a:extLst>
          </p:cNvPr>
          <p:cNvSpPr txBox="1"/>
          <p:nvPr/>
        </p:nvSpPr>
        <p:spPr>
          <a:xfrm>
            <a:off x="2000151" y="3429000"/>
            <a:ext cx="3007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Conclusion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5126773-F440-414B-BF30-6C5C2BAE3D85}"/>
              </a:ext>
            </a:extLst>
          </p:cNvPr>
          <p:cNvSpPr txBox="1"/>
          <p:nvPr/>
        </p:nvSpPr>
        <p:spPr>
          <a:xfrm>
            <a:off x="4645403" y="4521200"/>
            <a:ext cx="37896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Summarise key points.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Reiterate your view and justify why you’ve come to this decision.</a:t>
            </a:r>
          </a:p>
        </p:txBody>
      </p:sp>
    </p:spTree>
    <p:extLst>
      <p:ext uri="{BB962C8B-B14F-4D97-AF65-F5344CB8AC3E}">
        <p14:creationId xmlns:p14="http://schemas.microsoft.com/office/powerpoint/2010/main" val="10136773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9502D08-C893-4EAD-9BB4-BF7110F27E5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876946"/>
              </p:ext>
            </p:extLst>
          </p:nvPr>
        </p:nvGraphicFramePr>
        <p:xfrm>
          <a:off x="71120" y="182880"/>
          <a:ext cx="12009120" cy="660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7916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11" ma:contentTypeDescription="Create a new document." ma:contentTypeScope="" ma:versionID="d1264e42d0ecded6eaedd2eaee9f4063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9cf3b1c786dcf6f66049e09923d37acf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24D05E3-225E-45F3-904F-5521B05EAC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9E0067B-3EC6-4936-83B7-D2A03E60DC7A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3DEF382-0902-45B8-8E30-90D00B65BD7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968</Words>
  <Application>Microsoft Office PowerPoint</Application>
  <PresentationFormat>Widescreen</PresentationFormat>
  <Paragraphs>91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 Year Without Rain</vt:lpstr>
      <vt:lpstr>Arial</vt:lpstr>
      <vt:lpstr>Calibri</vt:lpstr>
      <vt:lpstr>Calibri Light</vt:lpstr>
      <vt:lpstr>Office Theme</vt:lpstr>
      <vt:lpstr>PowerPoint Presentation</vt:lpstr>
      <vt:lpstr>PowerPoint Presentation</vt:lpstr>
      <vt:lpstr>Nodau y wers:  - To learn about the challenges facing working people in poverty in London.  - To write a plan for your extended writing assessment comparing the challenges faced in two global cities.</vt:lpstr>
      <vt:lpstr>London JAMs</vt:lpstr>
      <vt:lpstr>PowerPoint Presentation</vt:lpstr>
      <vt:lpstr>PowerPoint Presentation</vt:lpstr>
      <vt:lpstr>PowerPoint Presentation</vt:lpstr>
      <vt:lpstr>Planning our main points  getting the detail in</vt:lpstr>
      <vt:lpstr>Sentence starters I ddechrau brawddegau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Angharad David</dc:creator>
  <cp:lastModifiedBy>Angharad David</cp:lastModifiedBy>
  <cp:revision>1</cp:revision>
  <dcterms:created xsi:type="dcterms:W3CDTF">2020-01-16T19:27:53Z</dcterms:created>
  <dcterms:modified xsi:type="dcterms:W3CDTF">2020-04-21T12:27:37Z</dcterms:modified>
</cp:coreProperties>
</file>