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364" r:id="rId2"/>
    <p:sldId id="380" r:id="rId3"/>
    <p:sldId id="394" r:id="rId4"/>
    <p:sldId id="395" r:id="rId5"/>
    <p:sldId id="396" r:id="rId6"/>
    <p:sldId id="397" r:id="rId7"/>
    <p:sldId id="398" r:id="rId8"/>
    <p:sldId id="365" r:id="rId9"/>
    <p:sldId id="400" r:id="rId1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3699" autoAdjust="0"/>
  </p:normalViewPr>
  <p:slideViewPr>
    <p:cSldViewPr showGuides="1">
      <p:cViewPr>
        <p:scale>
          <a:sx n="55" d="100"/>
          <a:sy n="55" d="100"/>
        </p:scale>
        <p:origin x="1860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D0A50BD-D46A-BEBE-BED3-6EA045BF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defRPr/>
            </a:pPr>
            <a:br>
              <a:rPr kumimoji="0" lang="en-GB" altLang="en-US" sz="1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r>
              <a:rPr lang="en-GB" alt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Health and Social Care</a:t>
            </a:r>
            <a:br>
              <a:rPr lang="en-GB" altLang="en-US" sz="3100" b="1" dirty="0"/>
            </a:br>
            <a:br>
              <a:rPr lang="en-GB" altLang="en-US" sz="1400" b="1" dirty="0"/>
            </a:br>
            <a:br>
              <a:rPr lang="en-GB" altLang="en-US" sz="1400" b="1" i="1" dirty="0"/>
            </a:br>
            <a:endParaRPr lang="en-US" altLang="en-US" sz="1400" b="1" i="1" dirty="0"/>
          </a:p>
        </p:txBody>
      </p:sp>
      <p:sp>
        <p:nvSpPr>
          <p:cNvPr id="16389" name="Content Placeholder 2">
            <a:extLst>
              <a:ext uri="{FF2B5EF4-FFF2-40B4-BE49-F238E27FC236}">
                <a16:creationId xmlns:a16="http://schemas.microsoft.com/office/drawing/2014/main" id="{35AB624D-253E-188F-5774-3C759B88B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>
              <a:lnSpc>
                <a:spcPct val="90000"/>
              </a:lnSpc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</a:p>
          <a:p>
            <a:pPr>
              <a:lnSpc>
                <a:spcPct val="90000"/>
              </a:lnSpc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Rafat Ibrahim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Tutor’s 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Dr Christopher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Mafuwa</a:t>
            </a: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33EB86-A9D2-A4D2-41C1-D1082C0BF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968" y="1538917"/>
            <a:ext cx="4680519" cy="405032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12EB2-E4F6-3D59-BE80-B31481BB28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C342A184-DFE2-F5E6-0CBB-6455C2C6EA3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C250F8-4FF9-5342-89B8-2726CFD09EE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12E805E-C8E9-35F2-E4EE-602928983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6131024" cy="1143000"/>
          </a:xfrm>
        </p:spPr>
        <p:txBody>
          <a:bodyPr/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My Presentation Objectives</a:t>
            </a: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97DAD4B-67FC-6253-C1C0-4486671C3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080" y="1257300"/>
            <a:ext cx="5205048" cy="4432325"/>
          </a:xfrm>
        </p:spPr>
        <p:txBody>
          <a:bodyPr/>
          <a:lstStyle/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is SWOT analysis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importance of SWOT to my personal growth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My Personal SWOT Analysis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Leverage my Strength to overcome my weakness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Minimising Threats by using my Strengths.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Utilising my strengths for available opportunities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  <a:p>
            <a:pPr marL="0" indent="0"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CF357-4675-312B-9DFB-EEECC79CC24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7413" name="Slide Number Placeholder 4">
            <a:extLst>
              <a:ext uri="{FF2B5EF4-FFF2-40B4-BE49-F238E27FC236}">
                <a16:creationId xmlns:a16="http://schemas.microsoft.com/office/drawing/2014/main" id="{B29AF55F-9AC6-AF0F-A1EE-D2FFBC7F99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5299BF-4DF3-7940-BB7E-4B4793A2163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 descr="A close-up of a dart board with three red darts in the center&#10;&#10;AI-generated content may be incorrect.">
            <a:extLst>
              <a:ext uri="{FF2B5EF4-FFF2-40B4-BE49-F238E27FC236}">
                <a16:creationId xmlns:a16="http://schemas.microsoft.com/office/drawing/2014/main" id="{C743D17A-B5F9-BF75-74C9-0007BCE268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1024" y="-1"/>
            <a:ext cx="2983946" cy="56896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2694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 SWOT Analysis and why it is  important to my personal and professional development</a:t>
            </a:r>
            <a:endParaRPr lang="en-GB" altLang="en-US" sz="3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667" y="1268759"/>
            <a:ext cx="5421438" cy="4320481"/>
          </a:xfrm>
        </p:spPr>
        <p:txBody>
          <a:bodyPr wrap="square" anchor="t"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 – Strengths, W- Weakness, O-Opportunity, T- Threats.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Created in 1960s at Stanford University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Led by Albert Humphrey</a:t>
            </a:r>
          </a:p>
          <a:p>
            <a:pPr>
              <a:lnSpc>
                <a:spcPct val="90000"/>
              </a:lnSpc>
              <a:defRPr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Importance of SWOT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Framework for strategic planning of action (Moon, 2013).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Identify internal factors and external factors to mitigate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As a Communication tool (Adair, 2019),(Tarrant, 2013).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Opens opportunities for carer growth (NHS,2024).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(CPD) Continuous Personal Development (Moon, 2013).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2AAB25-535C-D3B9-F533-4241DE522F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7" r="5" b="5"/>
          <a:stretch>
            <a:fillRect/>
          </a:stretch>
        </p:blipFill>
        <p:spPr>
          <a:xfrm>
            <a:off x="5423317" y="1844824"/>
            <a:ext cx="3634020" cy="345638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4B904670-820E-47CC-86D8-CF3D7CD14D9E}" type="slidenum">
              <a:rPr lang="en-GB" altLang="en-US" sz="12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9202" y="149925"/>
            <a:ext cx="9201150" cy="857938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Describing my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796636" y="3380994"/>
            <a:ext cx="7419248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250825" y="1165711"/>
            <a:ext cx="4322480" cy="20195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Time management</a:t>
            </a:r>
            <a:r>
              <a:rPr lang="en-GB" sz="1600" b="1" dirty="0"/>
              <a:t>	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Cultural 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Listen Attentively and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Commitment to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Aptos" panose="020B00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4693886" y="1190322"/>
            <a:ext cx="3915916" cy="201957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IT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Low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Delegating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267338" y="3733456"/>
            <a:ext cx="4094035" cy="186282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opportunities in health care sectors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Mentoring and Coaching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CPD courses and online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Career prospect to senior roles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4811525" y="3743409"/>
            <a:ext cx="4065129" cy="185286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Too much work loads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demand for health and social care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Competition for senior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policies and regulatory laws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endParaRPr lang="en-GB" dirty="0">
              <a:latin typeface="Aptos" panose="020B00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4572000" y="1869621"/>
            <a:ext cx="0" cy="3058393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Leveraging my strengths to overcome my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417638"/>
            <a:ext cx="4896544" cy="4171603"/>
          </a:xfrm>
        </p:spPr>
        <p:txBody>
          <a:bodyPr wrap="square" anchor="t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u="sng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100" u="sng" dirty="0">
                <a:latin typeface="Arial" panose="020B0604020202020204" pitchFamily="34" charset="0"/>
                <a:cs typeface="Arial" panose="020B0604020202020204" pitchFamily="34" charset="0"/>
              </a:rPr>
              <a:t>Strength to overcome weakness 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My Effective communication to delegate small tasks (Adair, 2019).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My Communication will elevate my confidence and seek support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Using my empathy and listening skills to manage problem solving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(Tarrant, 2013).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Commitment to learning can help in further IT training (Cottrell, 2017).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100" u="sng" dirty="0">
                <a:latin typeface="Arial" panose="020B0604020202020204" pitchFamily="34" charset="0"/>
                <a:cs typeface="Arial" panose="020B0604020202020204" pitchFamily="34" charset="0"/>
              </a:rPr>
              <a:t>Minimising Threats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Effectiveness of my Time Management will reduce heavy workloads.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Commitment to learning will make me current in new regulatory laws 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My effective communication, teamwork and empathy will enable me to get a senior role (Adair,2019), (Tarrant, 2013).</a:t>
            </a:r>
          </a:p>
          <a:p>
            <a:pPr>
              <a:lnSpc>
                <a:spcPct val="90000"/>
              </a:lnSpc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9C9056-9765-4C94-032C-AE1A527C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38" r="17612"/>
          <a:stretch>
            <a:fillRect/>
          </a:stretch>
        </p:blipFill>
        <p:spPr>
          <a:xfrm>
            <a:off x="5434726" y="1417637"/>
            <a:ext cx="3601769" cy="417160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available to me, and how I utilise them with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1417638"/>
            <a:ext cx="4969247" cy="4171602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will help with my networking and Mentoring (Adair, 2019),(Tarrant, 2013).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CPD learning will keep me updated and improve my career success (Moon, 2013).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Communication: Close working relationship with senior colleagues.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empathy and active listening give the opportunity to work well in care sectors (Tarrant, 2013).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cultural Diversity gives me hope of working in care sector (DHSC,2023).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Time Management, will balance my work life, study and training.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55A8C18-0731-8F44-31A7-B1DCEFB420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95598" y="1556792"/>
            <a:ext cx="3235218" cy="403244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SWOT gives me a clearer view and clear goals setting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Mitigating my strength to overcome my weakness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My opportunities to reduce the threats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Reflection helps me improve my learning path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CPD  will enhance my career progression in Health and Social care.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will help in building my confidence in health care career</a:t>
            </a:r>
          </a:p>
          <a:p>
            <a:pPr>
              <a:lnSpc>
                <a:spcPct val="90000"/>
              </a:lnSpc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1500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3BD6B3C-FE0F-17E8-52C3-8BAF713BFF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76056" y="1268759"/>
            <a:ext cx="3610744" cy="432048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4908205-3B72-3DDE-9B94-670DE9CB2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331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051" y="1052736"/>
            <a:ext cx="8162508" cy="432957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Adair, J. (2019)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Decision Making and Problem Solving.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5th ed. London: Kogan Page.</a:t>
            </a: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Cottrell, S. (2017)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Critical Thinking Skills: Effective Analysis, Argument and</a:t>
            </a:r>
          </a:p>
          <a:p>
            <a:pPr marL="0" indent="0">
              <a:buNone/>
              <a:defRPr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Reflection.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3rd ed. London: Macmillan International Higher Education.</a:t>
            </a: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Workforce Strategy.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London: UK Government.</a:t>
            </a: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Tarrant, P. (2013)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Reflective Practice and Professional Development.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London: Sage Publications.</a:t>
            </a: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Moon, J. (2013)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Reflection and Employability: Reflection on Learning and Reflective Practices.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2DB84-E6BF-E73B-7465-77554FF2C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75A2BC5-10C7-E7CE-FA24-FEE3C2B04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331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5FE331-D303-8C19-8457-F626F0DB4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20969"/>
            <a:ext cx="8162508" cy="479158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1800" dirty="0"/>
              <a:t>NHS England (2024) </a:t>
            </a:r>
            <a:r>
              <a:rPr lang="en-GB" sz="1800" i="1" dirty="0"/>
              <a:t>Learning Hub: Professional development opportunities.</a:t>
            </a:r>
            <a:r>
              <a:rPr lang="en-GB" sz="1800" dirty="0"/>
              <a:t> London: NHS England.</a:t>
            </a:r>
          </a:p>
          <a:p>
            <a:pPr marL="0" indent="0">
              <a:buNone/>
              <a:defRPr/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2F654-FD7D-F738-EEFF-2CE6EBDE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E656804D-5E31-7CCB-C2E0-DA9B91EAEB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7379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25659</TotalTime>
  <Words>680</Words>
  <Application>Microsoft Office PowerPoint</Application>
  <PresentationFormat>On-screen Show (4:3)</PresentationFormat>
  <Paragraphs>123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Myriad Pro</vt:lpstr>
      <vt:lpstr>Verdana</vt:lpstr>
      <vt:lpstr>Wingdings</vt:lpstr>
      <vt:lpstr>20140311PresentationUWTSDTemplate</vt:lpstr>
      <vt:lpstr> Professional Career Development within Health and Social Care   </vt:lpstr>
      <vt:lpstr>My Presentation Objectives</vt:lpstr>
      <vt:lpstr> SWOT Analysis and why it is  important to my personal and professional development</vt:lpstr>
      <vt:lpstr>Describing my Strengths, Weaknesses, Opportunities, and Threats</vt:lpstr>
      <vt:lpstr> Leveraging my strengths to overcome my weaknesses and minimise threats</vt:lpstr>
      <vt:lpstr>Opportunities available to me, and how I utilise them with my strengths</vt:lpstr>
      <vt:lpstr>Conclusion</vt:lpstr>
      <vt:lpstr>References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Mf Aladin</cp:lastModifiedBy>
  <cp:revision>163</cp:revision>
  <cp:lastPrinted>1601-01-01T00:00:00Z</cp:lastPrinted>
  <dcterms:created xsi:type="dcterms:W3CDTF">2002-10-07T19:43:58Z</dcterms:created>
  <dcterms:modified xsi:type="dcterms:W3CDTF">2025-11-08T10:17:31Z</dcterms:modified>
</cp:coreProperties>
</file>