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3" r:id="rId2"/>
  </p:sldMasterIdLst>
  <p:notesMasterIdLst>
    <p:notesMasterId r:id="rId5"/>
  </p:notesMasterIdLst>
  <p:handoutMasterIdLst>
    <p:handoutMasterId r:id="rId6"/>
  </p:handoutMasterIdLst>
  <p:sldIdLst>
    <p:sldId id="258" r:id="rId3"/>
    <p:sldId id="259" r:id="rId4"/>
  </p:sldIdLst>
  <p:sldSz cx="9144000" cy="6858000" type="screen4x3"/>
  <p:notesSz cx="6858000" cy="9144000"/>
  <p:defaultTextStyle>
    <a:defPPr>
      <a:defRPr lang="en-US"/>
    </a:defPPr>
    <a:lvl1pPr marL="0" algn="l" defTabSz="914208" rtl="0" eaLnBrk="1" latinLnBrk="0" hangingPunct="1">
      <a:defRPr sz="1791" kern="1200">
        <a:solidFill>
          <a:schemeClr val="tx1"/>
        </a:solidFill>
        <a:latin typeface="+mn-lt"/>
        <a:ea typeface="+mn-ea"/>
        <a:cs typeface="+mn-cs"/>
      </a:defRPr>
    </a:lvl1pPr>
    <a:lvl2pPr marL="457104" algn="l" defTabSz="914208" rtl="0" eaLnBrk="1" latinLnBrk="0" hangingPunct="1">
      <a:defRPr sz="1791" kern="1200">
        <a:solidFill>
          <a:schemeClr val="tx1"/>
        </a:solidFill>
        <a:latin typeface="+mn-lt"/>
        <a:ea typeface="+mn-ea"/>
        <a:cs typeface="+mn-cs"/>
      </a:defRPr>
    </a:lvl2pPr>
    <a:lvl3pPr marL="914208" algn="l" defTabSz="914208" rtl="0" eaLnBrk="1" latinLnBrk="0" hangingPunct="1">
      <a:defRPr sz="1791" kern="1200">
        <a:solidFill>
          <a:schemeClr val="tx1"/>
        </a:solidFill>
        <a:latin typeface="+mn-lt"/>
        <a:ea typeface="+mn-ea"/>
        <a:cs typeface="+mn-cs"/>
      </a:defRPr>
    </a:lvl3pPr>
    <a:lvl4pPr marL="1371312" algn="l" defTabSz="914208" rtl="0" eaLnBrk="1" latinLnBrk="0" hangingPunct="1">
      <a:defRPr sz="1791" kern="1200">
        <a:solidFill>
          <a:schemeClr val="tx1"/>
        </a:solidFill>
        <a:latin typeface="+mn-lt"/>
        <a:ea typeface="+mn-ea"/>
        <a:cs typeface="+mn-cs"/>
      </a:defRPr>
    </a:lvl4pPr>
    <a:lvl5pPr marL="1828416" algn="l" defTabSz="914208" rtl="0" eaLnBrk="1" latinLnBrk="0" hangingPunct="1">
      <a:defRPr sz="1791" kern="1200">
        <a:solidFill>
          <a:schemeClr val="tx1"/>
        </a:solidFill>
        <a:latin typeface="+mn-lt"/>
        <a:ea typeface="+mn-ea"/>
        <a:cs typeface="+mn-cs"/>
      </a:defRPr>
    </a:lvl5pPr>
    <a:lvl6pPr marL="2285520" algn="l" defTabSz="914208" rtl="0" eaLnBrk="1" latinLnBrk="0" hangingPunct="1">
      <a:defRPr sz="1791" kern="1200">
        <a:solidFill>
          <a:schemeClr val="tx1"/>
        </a:solidFill>
        <a:latin typeface="+mn-lt"/>
        <a:ea typeface="+mn-ea"/>
        <a:cs typeface="+mn-cs"/>
      </a:defRPr>
    </a:lvl6pPr>
    <a:lvl7pPr marL="2742624" algn="l" defTabSz="914208" rtl="0" eaLnBrk="1" latinLnBrk="0" hangingPunct="1">
      <a:defRPr sz="1791" kern="1200">
        <a:solidFill>
          <a:schemeClr val="tx1"/>
        </a:solidFill>
        <a:latin typeface="+mn-lt"/>
        <a:ea typeface="+mn-ea"/>
        <a:cs typeface="+mn-cs"/>
      </a:defRPr>
    </a:lvl7pPr>
    <a:lvl8pPr marL="3199728" algn="l" defTabSz="914208" rtl="0" eaLnBrk="1" latinLnBrk="0" hangingPunct="1">
      <a:defRPr sz="1791" kern="1200">
        <a:solidFill>
          <a:schemeClr val="tx1"/>
        </a:solidFill>
        <a:latin typeface="+mn-lt"/>
        <a:ea typeface="+mn-ea"/>
        <a:cs typeface="+mn-cs"/>
      </a:defRPr>
    </a:lvl8pPr>
    <a:lvl9pPr marL="3656832" algn="l" defTabSz="914208" rtl="0" eaLnBrk="1" latinLnBrk="0" hangingPunct="1">
      <a:defRPr sz="1791"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620" userDrawn="1">
          <p15:clr>
            <a:srgbClr val="A4A3A4"/>
          </p15:clr>
        </p15:guide>
        <p15:guide id="2" orient="horz" pos="60" userDrawn="1">
          <p15:clr>
            <a:srgbClr val="A4A3A4"/>
          </p15:clr>
        </p15:guide>
        <p15:guide id="3" orient="horz" pos="4095" userDrawn="1">
          <p15:clr>
            <a:srgbClr val="A4A3A4"/>
          </p15:clr>
        </p15:guide>
        <p15:guide id="4" orient="horz" userDrawn="1">
          <p15:clr>
            <a:srgbClr val="A4A3A4"/>
          </p15:clr>
        </p15:guide>
        <p15:guide id="5" pos="155" userDrawn="1">
          <p15:clr>
            <a:srgbClr val="A4A3A4"/>
          </p15:clr>
        </p15:guide>
        <p15:guide id="6" pos="5625"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C5227"/>
    <a:srgbClr val="20455A"/>
    <a:srgbClr val="D95126"/>
    <a:srgbClr val="F3F5FA"/>
    <a:srgbClr val="CDD2DE"/>
    <a:srgbClr val="E3E9E5"/>
    <a:srgbClr val="EAEAE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838ABBA-561F-49D0-9DE9-2F48C068B97E}" v="82" dt="2022-11-07T22:35:09.17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9527" autoAdjust="0"/>
  </p:normalViewPr>
  <p:slideViewPr>
    <p:cSldViewPr snapToGrid="0" snapToObjects="1" showGuides="1">
      <p:cViewPr varScale="1">
        <p:scale>
          <a:sx n="56" d="100"/>
          <a:sy n="56" d="100"/>
        </p:scale>
        <p:origin x="1604" y="12"/>
      </p:cViewPr>
      <p:guideLst>
        <p:guide orient="horz" pos="620"/>
        <p:guide orient="horz" pos="60"/>
        <p:guide orient="horz" pos="4095"/>
        <p:guide orient="horz"/>
        <p:guide pos="155"/>
        <p:guide pos="5625"/>
      </p:guideLst>
    </p:cSldViewPr>
  </p:slideViewPr>
  <p:outlineViewPr>
    <p:cViewPr>
      <p:scale>
        <a:sx n="33" d="100"/>
        <a:sy n="33" d="100"/>
      </p:scale>
      <p:origin x="0" y="0"/>
    </p:cViewPr>
  </p:outlineViewPr>
  <p:notesTextViewPr>
    <p:cViewPr>
      <p:scale>
        <a:sx n="3" d="2"/>
        <a:sy n="3" d="2"/>
      </p:scale>
      <p:origin x="0" y="0"/>
    </p:cViewPr>
  </p:notesTextViewPr>
  <p:sorterViewPr>
    <p:cViewPr>
      <p:scale>
        <a:sx n="66" d="100"/>
        <a:sy n="66" d="100"/>
      </p:scale>
      <p:origin x="0" y="0"/>
    </p:cViewPr>
  </p:sorterViewPr>
  <p:notesViewPr>
    <p:cSldViewPr snapToGrid="0" snapToObjects="1" showGuides="1">
      <p:cViewPr varScale="1">
        <p:scale>
          <a:sx n="79" d="100"/>
          <a:sy n="79" d="100"/>
        </p:scale>
        <p:origin x="-3768" y="-10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1.xml"/><Relationship Id="rId7" Type="http://schemas.openxmlformats.org/officeDocument/2006/relationships/commentAuthors" Target="commentAuthors.xml"/><Relationship Id="rId12" Type="http://schemas.microsoft.com/office/2016/11/relationships/changesInfo" Target="changesInfos/changesInfo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11" Type="http://schemas.openxmlformats.org/officeDocument/2006/relationships/tableStyles" Target="tableStyles.xml"/><Relationship Id="rId5" Type="http://schemas.openxmlformats.org/officeDocument/2006/relationships/notesMaster" Target="notesMasters/notesMaster1.xml"/><Relationship Id="rId1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omos Lewis" userId="eaba7b7b4d2894dd" providerId="LiveId" clId="{A838ABBA-561F-49D0-9DE9-2F48C068B97E}"/>
    <pc:docChg chg="undo custSel addSld delSld modSld">
      <pc:chgData name="Tomos Lewis" userId="eaba7b7b4d2894dd" providerId="LiveId" clId="{A838ABBA-561F-49D0-9DE9-2F48C068B97E}" dt="2022-11-07T22:35:09.170" v="9140"/>
      <pc:docMkLst>
        <pc:docMk/>
      </pc:docMkLst>
      <pc:sldChg chg="addSp delSp modSp mod modTransition modClrScheme modAnim chgLayout">
        <pc:chgData name="Tomos Lewis" userId="eaba7b7b4d2894dd" providerId="LiveId" clId="{A838ABBA-561F-49D0-9DE9-2F48C068B97E}" dt="2022-11-07T22:35:09.170" v="9140"/>
        <pc:sldMkLst>
          <pc:docMk/>
          <pc:sldMk cId="2699530513" sldId="258"/>
        </pc:sldMkLst>
        <pc:spChg chg="mod ord">
          <ac:chgData name="Tomos Lewis" userId="eaba7b7b4d2894dd" providerId="LiveId" clId="{A838ABBA-561F-49D0-9DE9-2F48C068B97E}" dt="2022-11-07T22:31:09.929" v="9099" actId="1076"/>
          <ac:spMkLst>
            <pc:docMk/>
            <pc:sldMk cId="2699530513" sldId="258"/>
            <ac:spMk id="2" creationId="{F1530E01-B262-B047-951C-9A1F3925E675}"/>
          </ac:spMkLst>
        </pc:spChg>
        <pc:spChg chg="mod ord">
          <ac:chgData name="Tomos Lewis" userId="eaba7b7b4d2894dd" providerId="LiveId" clId="{A838ABBA-561F-49D0-9DE9-2F48C068B97E}" dt="2022-11-07T18:04:34.338" v="4165" actId="1076"/>
          <ac:spMkLst>
            <pc:docMk/>
            <pc:sldMk cId="2699530513" sldId="258"/>
            <ac:spMk id="3" creationId="{5670D40C-5BD0-FC47-BDCE-BDE48A160F35}"/>
          </ac:spMkLst>
        </pc:spChg>
        <pc:spChg chg="mod ord">
          <ac:chgData name="Tomos Lewis" userId="eaba7b7b4d2894dd" providerId="LiveId" clId="{A838ABBA-561F-49D0-9DE9-2F48C068B97E}" dt="2022-11-07T22:31:00.434" v="9096" actId="1076"/>
          <ac:spMkLst>
            <pc:docMk/>
            <pc:sldMk cId="2699530513" sldId="258"/>
            <ac:spMk id="4" creationId="{9EE92D83-3B0F-8142-BF87-BE89F4B3C124}"/>
          </ac:spMkLst>
        </pc:spChg>
        <pc:spChg chg="mod ord">
          <ac:chgData name="Tomos Lewis" userId="eaba7b7b4d2894dd" providerId="LiveId" clId="{A838ABBA-561F-49D0-9DE9-2F48C068B97E}" dt="2022-11-07T19:36:55.015" v="4286" actId="255"/>
          <ac:spMkLst>
            <pc:docMk/>
            <pc:sldMk cId="2699530513" sldId="258"/>
            <ac:spMk id="5" creationId="{37463DA4-FC08-CE4D-9DCC-0E2B3981D8B6}"/>
          </ac:spMkLst>
        </pc:spChg>
        <pc:spChg chg="mod ord">
          <ac:chgData name="Tomos Lewis" userId="eaba7b7b4d2894dd" providerId="LiveId" clId="{A838ABBA-561F-49D0-9DE9-2F48C068B97E}" dt="2022-11-07T18:04:56.382" v="4170" actId="1076"/>
          <ac:spMkLst>
            <pc:docMk/>
            <pc:sldMk cId="2699530513" sldId="258"/>
            <ac:spMk id="6" creationId="{46B6BEA9-4297-E841-A5DF-3FC5A8689F40}"/>
          </ac:spMkLst>
        </pc:spChg>
        <pc:spChg chg="add mod">
          <ac:chgData name="Tomos Lewis" userId="eaba7b7b4d2894dd" providerId="LiveId" clId="{A838ABBA-561F-49D0-9DE9-2F48C068B97E}" dt="2022-11-07T19:35:04.042" v="4279" actId="1076"/>
          <ac:spMkLst>
            <pc:docMk/>
            <pc:sldMk cId="2699530513" sldId="258"/>
            <ac:spMk id="7" creationId="{3F4B0A5A-D036-5F16-39A0-0CF25733AD47}"/>
          </ac:spMkLst>
        </pc:spChg>
        <pc:spChg chg="del">
          <ac:chgData name="Tomos Lewis" userId="eaba7b7b4d2894dd" providerId="LiveId" clId="{A838ABBA-561F-49D0-9DE9-2F48C068B97E}" dt="2022-11-07T13:29:09.769" v="2555" actId="478"/>
          <ac:spMkLst>
            <pc:docMk/>
            <pc:sldMk cId="2699530513" sldId="258"/>
            <ac:spMk id="7" creationId="{675A44F2-261A-4B4F-ADD6-1D08D12764A1}"/>
          </ac:spMkLst>
        </pc:spChg>
        <pc:spChg chg="add mod ord">
          <ac:chgData name="Tomos Lewis" userId="eaba7b7b4d2894dd" providerId="LiveId" clId="{A838ABBA-561F-49D0-9DE9-2F48C068B97E}" dt="2022-11-07T22:30:52.720" v="9094" actId="1076"/>
          <ac:spMkLst>
            <pc:docMk/>
            <pc:sldMk cId="2699530513" sldId="258"/>
            <ac:spMk id="8" creationId="{08B1DB1E-D585-8C34-7F62-E1C5F112C46A}"/>
          </ac:spMkLst>
        </pc:spChg>
        <pc:spChg chg="add del mod">
          <ac:chgData name="Tomos Lewis" userId="eaba7b7b4d2894dd" providerId="LiveId" clId="{A838ABBA-561F-49D0-9DE9-2F48C068B97E}" dt="2022-11-07T16:34:58.922" v="3406" actId="478"/>
          <ac:spMkLst>
            <pc:docMk/>
            <pc:sldMk cId="2699530513" sldId="258"/>
            <ac:spMk id="8" creationId="{B143406A-EFD5-2E42-865D-A4660751CC04}"/>
          </ac:spMkLst>
        </pc:spChg>
        <pc:spChg chg="mod ord">
          <ac:chgData name="Tomos Lewis" userId="eaba7b7b4d2894dd" providerId="LiveId" clId="{A838ABBA-561F-49D0-9DE9-2F48C068B97E}" dt="2022-11-07T22:32:13.203" v="9117" actId="1076"/>
          <ac:spMkLst>
            <pc:docMk/>
            <pc:sldMk cId="2699530513" sldId="258"/>
            <ac:spMk id="9" creationId="{C386760F-A20B-7F49-9C12-75A6EA2EB5FA}"/>
          </ac:spMkLst>
        </pc:spChg>
        <pc:spChg chg="mod ord">
          <ac:chgData name="Tomos Lewis" userId="eaba7b7b4d2894dd" providerId="LiveId" clId="{A838ABBA-561F-49D0-9DE9-2F48C068B97E}" dt="2022-11-07T22:32:05.414" v="9112" actId="1076"/>
          <ac:spMkLst>
            <pc:docMk/>
            <pc:sldMk cId="2699530513" sldId="258"/>
            <ac:spMk id="10" creationId="{D765487B-6201-6645-A16D-3E0C337F590E}"/>
          </ac:spMkLst>
        </pc:spChg>
        <pc:spChg chg="mod ord">
          <ac:chgData name="Tomos Lewis" userId="eaba7b7b4d2894dd" providerId="LiveId" clId="{A838ABBA-561F-49D0-9DE9-2F48C068B97E}" dt="2022-11-07T22:31:39.103" v="9105" actId="1076"/>
          <ac:spMkLst>
            <pc:docMk/>
            <pc:sldMk cId="2699530513" sldId="258"/>
            <ac:spMk id="11" creationId="{F641841A-54DE-F445-A718-355188557039}"/>
          </ac:spMkLst>
        </pc:spChg>
        <pc:spChg chg="del mod ord">
          <ac:chgData name="Tomos Lewis" userId="eaba7b7b4d2894dd" providerId="LiveId" clId="{A838ABBA-561F-49D0-9DE9-2F48C068B97E}" dt="2022-11-07T17:58:04.060" v="4103" actId="478"/>
          <ac:spMkLst>
            <pc:docMk/>
            <pc:sldMk cId="2699530513" sldId="258"/>
            <ac:spMk id="12" creationId="{15A77928-6D48-FC48-808A-E68EF48360FB}"/>
          </ac:spMkLst>
        </pc:spChg>
        <pc:spChg chg="add mod">
          <ac:chgData name="Tomos Lewis" userId="eaba7b7b4d2894dd" providerId="LiveId" clId="{A838ABBA-561F-49D0-9DE9-2F48C068B97E}" dt="2022-11-07T22:30:56.977" v="9095" actId="1076"/>
          <ac:spMkLst>
            <pc:docMk/>
            <pc:sldMk cId="2699530513" sldId="258"/>
            <ac:spMk id="12" creationId="{D74186AD-191A-0747-1528-8BC6432AFCFF}"/>
          </ac:spMkLst>
        </pc:spChg>
        <pc:spChg chg="add mod">
          <ac:chgData name="Tomos Lewis" userId="eaba7b7b4d2894dd" providerId="LiveId" clId="{A838ABBA-561F-49D0-9DE9-2F48C068B97E}" dt="2022-11-07T22:30:32.914" v="9089" actId="1076"/>
          <ac:spMkLst>
            <pc:docMk/>
            <pc:sldMk cId="2699530513" sldId="258"/>
            <ac:spMk id="13" creationId="{287801EF-338E-DC83-749F-35CBA1878903}"/>
          </ac:spMkLst>
        </pc:spChg>
        <pc:spChg chg="add del">
          <ac:chgData name="Tomos Lewis" userId="eaba7b7b4d2894dd" providerId="LiveId" clId="{A838ABBA-561F-49D0-9DE9-2F48C068B97E}" dt="2022-11-07T10:07:36.526" v="1646" actId="478"/>
          <ac:spMkLst>
            <pc:docMk/>
            <pc:sldMk cId="2699530513" sldId="258"/>
            <ac:spMk id="13" creationId="{CDFCD0CC-B237-B37B-11DA-B966DC053278}"/>
          </ac:spMkLst>
        </pc:spChg>
        <pc:spChg chg="add mod ord">
          <ac:chgData name="Tomos Lewis" userId="eaba7b7b4d2894dd" providerId="LiveId" clId="{A838ABBA-561F-49D0-9DE9-2F48C068B97E}" dt="2022-11-07T22:31:26.169" v="9102" actId="1076"/>
          <ac:spMkLst>
            <pc:docMk/>
            <pc:sldMk cId="2699530513" sldId="258"/>
            <ac:spMk id="14" creationId="{5F2586A3-5085-A12A-B4B5-9CC6B2318C0F}"/>
          </ac:spMkLst>
        </pc:spChg>
        <pc:spChg chg="add del">
          <ac:chgData name="Tomos Lewis" userId="eaba7b7b4d2894dd" providerId="LiveId" clId="{A838ABBA-561F-49D0-9DE9-2F48C068B97E}" dt="2022-10-28T14:49:15.088" v="78" actId="478"/>
          <ac:spMkLst>
            <pc:docMk/>
            <pc:sldMk cId="2699530513" sldId="258"/>
            <ac:spMk id="14" creationId="{F0AE8B4D-38EA-F5C7-6A8E-3F16DD876E70}"/>
          </ac:spMkLst>
        </pc:spChg>
        <pc:spChg chg="add mod">
          <ac:chgData name="Tomos Lewis" userId="eaba7b7b4d2894dd" providerId="LiveId" clId="{A838ABBA-561F-49D0-9DE9-2F48C068B97E}" dt="2022-11-07T22:30:39.472" v="9091" actId="1076"/>
          <ac:spMkLst>
            <pc:docMk/>
            <pc:sldMk cId="2699530513" sldId="258"/>
            <ac:spMk id="15" creationId="{2CD99DA3-D633-0359-D98F-1539B87F785E}"/>
          </ac:spMkLst>
        </pc:spChg>
        <pc:spChg chg="del mod ord">
          <ac:chgData name="Tomos Lewis" userId="eaba7b7b4d2894dd" providerId="LiveId" clId="{A838ABBA-561F-49D0-9DE9-2F48C068B97E}" dt="2022-11-07T18:00:23.874" v="4128" actId="478"/>
          <ac:spMkLst>
            <pc:docMk/>
            <pc:sldMk cId="2699530513" sldId="258"/>
            <ac:spMk id="15" creationId="{49C7C664-4AB0-A147-ABBE-224EDE5467C6}"/>
          </ac:spMkLst>
        </pc:spChg>
        <pc:spChg chg="add del mod ord">
          <ac:chgData name="Tomos Lewis" userId="eaba7b7b4d2894dd" providerId="LiveId" clId="{A838ABBA-561F-49D0-9DE9-2F48C068B97E}" dt="2022-11-07T22:31:03.710" v="9098" actId="14100"/>
          <ac:spMkLst>
            <pc:docMk/>
            <pc:sldMk cId="2699530513" sldId="258"/>
            <ac:spMk id="16" creationId="{FA452622-B006-6AE4-4FB4-C6B3E2AD8CA8}"/>
          </ac:spMkLst>
        </pc:spChg>
        <pc:spChg chg="add mod">
          <ac:chgData name="Tomos Lewis" userId="eaba7b7b4d2894dd" providerId="LiveId" clId="{A838ABBA-561F-49D0-9DE9-2F48C068B97E}" dt="2022-11-07T22:30:43.275" v="9092" actId="1076"/>
          <ac:spMkLst>
            <pc:docMk/>
            <pc:sldMk cId="2699530513" sldId="258"/>
            <ac:spMk id="17" creationId="{30CED52F-CAC1-CFA5-6549-2589AD76A654}"/>
          </ac:spMkLst>
        </pc:spChg>
        <pc:spChg chg="del mod ord">
          <ac:chgData name="Tomos Lewis" userId="eaba7b7b4d2894dd" providerId="LiveId" clId="{A838ABBA-561F-49D0-9DE9-2F48C068B97E}" dt="2022-11-07T17:58:14.241" v="4106" actId="478"/>
          <ac:spMkLst>
            <pc:docMk/>
            <pc:sldMk cId="2699530513" sldId="258"/>
            <ac:spMk id="17" creationId="{9AAB1BB2-2685-9042-9343-90636A19089C}"/>
          </ac:spMkLst>
        </pc:spChg>
        <pc:spChg chg="add del">
          <ac:chgData name="Tomos Lewis" userId="eaba7b7b4d2894dd" providerId="LiveId" clId="{A838ABBA-561F-49D0-9DE9-2F48C068B97E}" dt="2022-11-07T21:02:02.581" v="7062"/>
          <ac:spMkLst>
            <pc:docMk/>
            <pc:sldMk cId="2699530513" sldId="258"/>
            <ac:spMk id="18" creationId="{4475FA02-ED75-D6C4-3F91-5F50C0C892D0}"/>
          </ac:spMkLst>
        </pc:spChg>
        <pc:spChg chg="del mod ord">
          <ac:chgData name="Tomos Lewis" userId="eaba7b7b4d2894dd" providerId="LiveId" clId="{A838ABBA-561F-49D0-9DE9-2F48C068B97E}" dt="2022-11-07T18:03:19.121" v="4151" actId="478"/>
          <ac:spMkLst>
            <pc:docMk/>
            <pc:sldMk cId="2699530513" sldId="258"/>
            <ac:spMk id="18" creationId="{9FFCC562-221F-8240-980C-DCE8D467C705}"/>
          </ac:spMkLst>
        </pc:spChg>
        <pc:spChg chg="add mod">
          <ac:chgData name="Tomos Lewis" userId="eaba7b7b4d2894dd" providerId="LiveId" clId="{A838ABBA-561F-49D0-9DE9-2F48C068B97E}" dt="2022-11-07T22:31:34.413" v="9103" actId="1076"/>
          <ac:spMkLst>
            <pc:docMk/>
            <pc:sldMk cId="2699530513" sldId="258"/>
            <ac:spMk id="19" creationId="{901F9E55-3C9D-B1E9-A74A-9BA49CAA5E56}"/>
          </ac:spMkLst>
        </pc:spChg>
        <pc:spChg chg="add del">
          <ac:chgData name="Tomos Lewis" userId="eaba7b7b4d2894dd" providerId="LiveId" clId="{A838ABBA-561F-49D0-9DE9-2F48C068B97E}" dt="2022-11-07T11:45:08.239" v="2030" actId="478"/>
          <ac:spMkLst>
            <pc:docMk/>
            <pc:sldMk cId="2699530513" sldId="258"/>
            <ac:spMk id="19" creationId="{AD0BD8B6-179C-52E3-AC2D-F4F4487BFE51}"/>
          </ac:spMkLst>
        </pc:spChg>
        <pc:spChg chg="add del mod">
          <ac:chgData name="Tomos Lewis" userId="eaba7b7b4d2894dd" providerId="LiveId" clId="{A838ABBA-561F-49D0-9DE9-2F48C068B97E}" dt="2022-11-07T10:45:11.319" v="1727"/>
          <ac:spMkLst>
            <pc:docMk/>
            <pc:sldMk cId="2699530513" sldId="258"/>
            <ac:spMk id="20" creationId="{5A08257F-CE86-E155-EF38-A5C2E48C32C9}"/>
          </ac:spMkLst>
        </pc:spChg>
        <pc:spChg chg="add del mod">
          <ac:chgData name="Tomos Lewis" userId="eaba7b7b4d2894dd" providerId="LiveId" clId="{A838ABBA-561F-49D0-9DE9-2F48C068B97E}" dt="2022-11-07T10:54:05.518" v="1784"/>
          <ac:spMkLst>
            <pc:docMk/>
            <pc:sldMk cId="2699530513" sldId="258"/>
            <ac:spMk id="21" creationId="{AE8F8466-0E93-26FC-E3BD-C21FDE80C99E}"/>
          </ac:spMkLst>
        </pc:spChg>
        <pc:spChg chg="add del mod">
          <ac:chgData name="Tomos Lewis" userId="eaba7b7b4d2894dd" providerId="LiveId" clId="{A838ABBA-561F-49D0-9DE9-2F48C068B97E}" dt="2022-11-07T11:42:31.926" v="2027"/>
          <ac:spMkLst>
            <pc:docMk/>
            <pc:sldMk cId="2699530513" sldId="258"/>
            <ac:spMk id="22" creationId="{FA9AD879-9C27-2CF9-BB75-55664B2FCE64}"/>
          </ac:spMkLst>
        </pc:spChg>
        <pc:spChg chg="add del">
          <ac:chgData name="Tomos Lewis" userId="eaba7b7b4d2894dd" providerId="LiveId" clId="{A838ABBA-561F-49D0-9DE9-2F48C068B97E}" dt="2022-11-07T12:12:01.406" v="2034"/>
          <ac:spMkLst>
            <pc:docMk/>
            <pc:sldMk cId="2699530513" sldId="258"/>
            <ac:spMk id="23" creationId="{1A8EDC11-17DD-66B0-C9E2-A7F8616B439B}"/>
          </ac:spMkLst>
        </pc:spChg>
        <pc:spChg chg="add del mod">
          <ac:chgData name="Tomos Lewis" userId="eaba7b7b4d2894dd" providerId="LiveId" clId="{A838ABBA-561F-49D0-9DE9-2F48C068B97E}" dt="2022-11-07T13:29:05.040" v="2552" actId="478"/>
          <ac:spMkLst>
            <pc:docMk/>
            <pc:sldMk cId="2699530513" sldId="258"/>
            <ac:spMk id="26" creationId="{F1C3199C-3197-5F73-FD8B-C6F42A67409F}"/>
          </ac:spMkLst>
        </pc:spChg>
        <pc:spChg chg="add del">
          <ac:chgData name="Tomos Lewis" userId="eaba7b7b4d2894dd" providerId="LiveId" clId="{A838ABBA-561F-49D0-9DE9-2F48C068B97E}" dt="2022-11-07T14:57:38.414" v="2905"/>
          <ac:spMkLst>
            <pc:docMk/>
            <pc:sldMk cId="2699530513" sldId="258"/>
            <ac:spMk id="27" creationId="{1FFE4637-86FA-3F60-DE68-EE8C3BC1B242}"/>
          </ac:spMkLst>
        </pc:spChg>
        <pc:spChg chg="add del mod">
          <ac:chgData name="Tomos Lewis" userId="eaba7b7b4d2894dd" providerId="LiveId" clId="{A838ABBA-561F-49D0-9DE9-2F48C068B97E}" dt="2022-11-07T16:35:10.311" v="3409" actId="478"/>
          <ac:spMkLst>
            <pc:docMk/>
            <pc:sldMk cId="2699530513" sldId="258"/>
            <ac:spMk id="29" creationId="{A5FE7F9A-A07F-494F-9DCF-218B9B1953CC}"/>
          </ac:spMkLst>
        </pc:spChg>
        <pc:spChg chg="add del mod ord">
          <ac:chgData name="Tomos Lewis" userId="eaba7b7b4d2894dd" providerId="LiveId" clId="{A838ABBA-561F-49D0-9DE9-2F48C068B97E}" dt="2022-11-07T16:55:33.113" v="3458" actId="700"/>
          <ac:spMkLst>
            <pc:docMk/>
            <pc:sldMk cId="2699530513" sldId="258"/>
            <ac:spMk id="31" creationId="{5A634AF5-FB40-230B-07DE-06ECFD133256}"/>
          </ac:spMkLst>
        </pc:spChg>
        <pc:spChg chg="add del mod ord">
          <ac:chgData name="Tomos Lewis" userId="eaba7b7b4d2894dd" providerId="LiveId" clId="{A838ABBA-561F-49D0-9DE9-2F48C068B97E}" dt="2022-11-07T16:55:33.113" v="3458" actId="700"/>
          <ac:spMkLst>
            <pc:docMk/>
            <pc:sldMk cId="2699530513" sldId="258"/>
            <ac:spMk id="32" creationId="{1252EFBA-4580-169B-F325-2044586BA976}"/>
          </ac:spMkLst>
        </pc:spChg>
        <pc:spChg chg="add del mod ord">
          <ac:chgData name="Tomos Lewis" userId="eaba7b7b4d2894dd" providerId="LiveId" clId="{A838ABBA-561F-49D0-9DE9-2F48C068B97E}" dt="2022-11-07T16:55:33.113" v="3458" actId="700"/>
          <ac:spMkLst>
            <pc:docMk/>
            <pc:sldMk cId="2699530513" sldId="258"/>
            <ac:spMk id="33" creationId="{B6431A1C-991D-842B-A32F-B25FCE49E61A}"/>
          </ac:spMkLst>
        </pc:spChg>
        <pc:spChg chg="add del mod ord">
          <ac:chgData name="Tomos Lewis" userId="eaba7b7b4d2894dd" providerId="LiveId" clId="{A838ABBA-561F-49D0-9DE9-2F48C068B97E}" dt="2022-11-07T16:55:33.113" v="3458" actId="700"/>
          <ac:spMkLst>
            <pc:docMk/>
            <pc:sldMk cId="2699530513" sldId="258"/>
            <ac:spMk id="34" creationId="{965FE608-5232-6489-DDAD-2C4E53872971}"/>
          </ac:spMkLst>
        </pc:spChg>
        <pc:spChg chg="add del mod ord">
          <ac:chgData name="Tomos Lewis" userId="eaba7b7b4d2894dd" providerId="LiveId" clId="{A838ABBA-561F-49D0-9DE9-2F48C068B97E}" dt="2022-11-07T16:55:33.113" v="3458" actId="700"/>
          <ac:spMkLst>
            <pc:docMk/>
            <pc:sldMk cId="2699530513" sldId="258"/>
            <ac:spMk id="35" creationId="{53FBCC2F-792A-D1F6-1C63-480E728B57B7}"/>
          </ac:spMkLst>
        </pc:spChg>
        <pc:spChg chg="add del mod ord">
          <ac:chgData name="Tomos Lewis" userId="eaba7b7b4d2894dd" providerId="LiveId" clId="{A838ABBA-561F-49D0-9DE9-2F48C068B97E}" dt="2022-11-07T16:55:32.489" v="3457" actId="700"/>
          <ac:spMkLst>
            <pc:docMk/>
            <pc:sldMk cId="2699530513" sldId="258"/>
            <ac:spMk id="36" creationId="{18DDFAAC-76F2-D7C6-1015-F177E010DCBD}"/>
          </ac:spMkLst>
        </pc:spChg>
        <pc:spChg chg="add del mod ord">
          <ac:chgData name="Tomos Lewis" userId="eaba7b7b4d2894dd" providerId="LiveId" clId="{A838ABBA-561F-49D0-9DE9-2F48C068B97E}" dt="2022-11-07T16:55:32.489" v="3457" actId="700"/>
          <ac:spMkLst>
            <pc:docMk/>
            <pc:sldMk cId="2699530513" sldId="258"/>
            <ac:spMk id="37" creationId="{5B3F92CA-C4CD-70C4-D992-5DF3E0685B75}"/>
          </ac:spMkLst>
        </pc:spChg>
        <pc:spChg chg="add del mod ord">
          <ac:chgData name="Tomos Lewis" userId="eaba7b7b4d2894dd" providerId="LiveId" clId="{A838ABBA-561F-49D0-9DE9-2F48C068B97E}" dt="2022-11-07T16:55:32.489" v="3457" actId="700"/>
          <ac:spMkLst>
            <pc:docMk/>
            <pc:sldMk cId="2699530513" sldId="258"/>
            <ac:spMk id="38" creationId="{F2E91784-E9B0-EDF0-5AC5-280F9BB319BA}"/>
          </ac:spMkLst>
        </pc:spChg>
        <pc:spChg chg="add del mod ord">
          <ac:chgData name="Tomos Lewis" userId="eaba7b7b4d2894dd" providerId="LiveId" clId="{A838ABBA-561F-49D0-9DE9-2F48C068B97E}" dt="2022-11-07T16:55:32.489" v="3457" actId="700"/>
          <ac:spMkLst>
            <pc:docMk/>
            <pc:sldMk cId="2699530513" sldId="258"/>
            <ac:spMk id="39" creationId="{B74B0F84-31A1-9CCA-1FC6-675F541E9E36}"/>
          </ac:spMkLst>
        </pc:spChg>
        <pc:spChg chg="add del mod ord">
          <ac:chgData name="Tomos Lewis" userId="eaba7b7b4d2894dd" providerId="LiveId" clId="{A838ABBA-561F-49D0-9DE9-2F48C068B97E}" dt="2022-11-07T16:55:32.489" v="3457" actId="700"/>
          <ac:spMkLst>
            <pc:docMk/>
            <pc:sldMk cId="2699530513" sldId="258"/>
            <ac:spMk id="40" creationId="{FA48BA46-E590-5803-E44B-1FF8D036FD31}"/>
          </ac:spMkLst>
        </pc:spChg>
        <pc:spChg chg="add del">
          <ac:chgData name="Tomos Lewis" userId="eaba7b7b4d2894dd" providerId="LiveId" clId="{A838ABBA-561F-49D0-9DE9-2F48C068B97E}" dt="2022-11-07T17:54:15.421" v="4080"/>
          <ac:spMkLst>
            <pc:docMk/>
            <pc:sldMk cId="2699530513" sldId="258"/>
            <ac:spMk id="41" creationId="{FD8A7511-7418-FE27-C6EF-B52179F5CDF5}"/>
          </ac:spMkLst>
        </pc:spChg>
        <pc:spChg chg="add del mod ord">
          <ac:chgData name="Tomos Lewis" userId="eaba7b7b4d2894dd" providerId="LiveId" clId="{A838ABBA-561F-49D0-9DE9-2F48C068B97E}" dt="2022-11-07T17:57:16.845" v="4089" actId="700"/>
          <ac:spMkLst>
            <pc:docMk/>
            <pc:sldMk cId="2699530513" sldId="258"/>
            <ac:spMk id="42" creationId="{47B6E86B-F3D7-5175-5ADE-9BCB400FD0DB}"/>
          </ac:spMkLst>
        </pc:spChg>
        <pc:spChg chg="add del mod ord">
          <ac:chgData name="Tomos Lewis" userId="eaba7b7b4d2894dd" providerId="LiveId" clId="{A838ABBA-561F-49D0-9DE9-2F48C068B97E}" dt="2022-11-07T17:57:16.845" v="4089" actId="700"/>
          <ac:spMkLst>
            <pc:docMk/>
            <pc:sldMk cId="2699530513" sldId="258"/>
            <ac:spMk id="43" creationId="{60AFDAEF-88BA-663D-93BB-2D56AA0FC2B6}"/>
          </ac:spMkLst>
        </pc:spChg>
        <pc:spChg chg="add del mod ord">
          <ac:chgData name="Tomos Lewis" userId="eaba7b7b4d2894dd" providerId="LiveId" clId="{A838ABBA-561F-49D0-9DE9-2F48C068B97E}" dt="2022-11-07T17:57:16.845" v="4089" actId="700"/>
          <ac:spMkLst>
            <pc:docMk/>
            <pc:sldMk cId="2699530513" sldId="258"/>
            <ac:spMk id="44" creationId="{8DF6BD77-7F04-22AD-4B24-04E26BFBD4E7}"/>
          </ac:spMkLst>
        </pc:spChg>
        <pc:spChg chg="add del mod ord">
          <ac:chgData name="Tomos Lewis" userId="eaba7b7b4d2894dd" providerId="LiveId" clId="{A838ABBA-561F-49D0-9DE9-2F48C068B97E}" dt="2022-11-07T17:57:16.845" v="4089" actId="700"/>
          <ac:spMkLst>
            <pc:docMk/>
            <pc:sldMk cId="2699530513" sldId="258"/>
            <ac:spMk id="45" creationId="{5AC0FEA2-7F11-00F6-2462-0F988A87DF22}"/>
          </ac:spMkLst>
        </pc:spChg>
        <pc:spChg chg="add del mod ord">
          <ac:chgData name="Tomos Lewis" userId="eaba7b7b4d2894dd" providerId="LiveId" clId="{A838ABBA-561F-49D0-9DE9-2F48C068B97E}" dt="2022-11-07T18:03:13.480" v="4147" actId="478"/>
          <ac:spMkLst>
            <pc:docMk/>
            <pc:sldMk cId="2699530513" sldId="258"/>
            <ac:spMk id="46" creationId="{CB5584D4-4AC9-1CD5-4A00-69530FC20FAB}"/>
          </ac:spMkLst>
        </pc:spChg>
        <pc:spChg chg="add del mod ord">
          <ac:chgData name="Tomos Lewis" userId="eaba7b7b4d2894dd" providerId="LiveId" clId="{A838ABBA-561F-49D0-9DE9-2F48C068B97E}" dt="2022-11-07T17:57:22.980" v="4090" actId="700"/>
          <ac:spMkLst>
            <pc:docMk/>
            <pc:sldMk cId="2699530513" sldId="258"/>
            <ac:spMk id="47" creationId="{8B72FD98-A671-CDC3-B16C-20388A6F14D5}"/>
          </ac:spMkLst>
        </pc:spChg>
        <pc:spChg chg="add del mod ord">
          <ac:chgData name="Tomos Lewis" userId="eaba7b7b4d2894dd" providerId="LiveId" clId="{A838ABBA-561F-49D0-9DE9-2F48C068B97E}" dt="2022-11-07T17:57:22.980" v="4090" actId="700"/>
          <ac:spMkLst>
            <pc:docMk/>
            <pc:sldMk cId="2699530513" sldId="258"/>
            <ac:spMk id="48" creationId="{29B7D9E6-A4BE-E00F-713B-4D04F5BE35D5}"/>
          </ac:spMkLst>
        </pc:spChg>
        <pc:spChg chg="add del mod ord">
          <ac:chgData name="Tomos Lewis" userId="eaba7b7b4d2894dd" providerId="LiveId" clId="{A838ABBA-561F-49D0-9DE9-2F48C068B97E}" dt="2022-11-07T17:57:22.980" v="4090" actId="700"/>
          <ac:spMkLst>
            <pc:docMk/>
            <pc:sldMk cId="2699530513" sldId="258"/>
            <ac:spMk id="49" creationId="{2F16F17F-9659-4AD3-6D40-4418CBBAFF99}"/>
          </ac:spMkLst>
        </pc:spChg>
        <pc:spChg chg="add del mod ord">
          <ac:chgData name="Tomos Lewis" userId="eaba7b7b4d2894dd" providerId="LiveId" clId="{A838ABBA-561F-49D0-9DE9-2F48C068B97E}" dt="2022-11-07T17:57:22.980" v="4090" actId="700"/>
          <ac:spMkLst>
            <pc:docMk/>
            <pc:sldMk cId="2699530513" sldId="258"/>
            <ac:spMk id="50" creationId="{965BAA36-CA0F-B3A6-F412-D258DE6CE16D}"/>
          </ac:spMkLst>
        </pc:spChg>
        <pc:spChg chg="add del mod ord">
          <ac:chgData name="Tomos Lewis" userId="eaba7b7b4d2894dd" providerId="LiveId" clId="{A838ABBA-561F-49D0-9DE9-2F48C068B97E}" dt="2022-11-07T18:02:37.856" v="4140" actId="478"/>
          <ac:spMkLst>
            <pc:docMk/>
            <pc:sldMk cId="2699530513" sldId="258"/>
            <ac:spMk id="51" creationId="{23C51160-BCE0-ED5C-386B-65DAF8D35A2E}"/>
          </ac:spMkLst>
        </pc:spChg>
        <pc:spChg chg="add del mod ord">
          <ac:chgData name="Tomos Lewis" userId="eaba7b7b4d2894dd" providerId="LiveId" clId="{A838ABBA-561F-49D0-9DE9-2F48C068B97E}" dt="2022-11-07T17:59:44.439" v="4123" actId="478"/>
          <ac:spMkLst>
            <pc:docMk/>
            <pc:sldMk cId="2699530513" sldId="258"/>
            <ac:spMk id="52" creationId="{6F9A09C7-35F4-9035-6A1F-B724D35FDAB0}"/>
          </ac:spMkLst>
        </pc:spChg>
        <pc:spChg chg="add del mod ord">
          <ac:chgData name="Tomos Lewis" userId="eaba7b7b4d2894dd" providerId="LiveId" clId="{A838ABBA-561F-49D0-9DE9-2F48C068B97E}" dt="2022-11-07T18:03:16.917" v="4150" actId="478"/>
          <ac:spMkLst>
            <pc:docMk/>
            <pc:sldMk cId="2699530513" sldId="258"/>
            <ac:spMk id="53" creationId="{43D76E99-E789-5011-3735-8BE7A2BDC170}"/>
          </ac:spMkLst>
        </pc:spChg>
        <pc:spChg chg="add del mod ord">
          <ac:chgData name="Tomos Lewis" userId="eaba7b7b4d2894dd" providerId="LiveId" clId="{A838ABBA-561F-49D0-9DE9-2F48C068B97E}" dt="2022-11-07T18:03:16.086" v="4149" actId="478"/>
          <ac:spMkLst>
            <pc:docMk/>
            <pc:sldMk cId="2699530513" sldId="258"/>
            <ac:spMk id="54" creationId="{1B797A7E-030D-6075-56C6-A19F2EF82C39}"/>
          </ac:spMkLst>
        </pc:spChg>
        <pc:spChg chg="add del mod">
          <ac:chgData name="Tomos Lewis" userId="eaba7b7b4d2894dd" providerId="LiveId" clId="{A838ABBA-561F-49D0-9DE9-2F48C068B97E}" dt="2022-11-07T17:58:06.098" v="4104" actId="478"/>
          <ac:spMkLst>
            <pc:docMk/>
            <pc:sldMk cId="2699530513" sldId="258"/>
            <ac:spMk id="56" creationId="{FF59C8A6-927D-83EC-18EF-AC4A4CAE3C56}"/>
          </ac:spMkLst>
        </pc:spChg>
        <pc:spChg chg="add del mod">
          <ac:chgData name="Tomos Lewis" userId="eaba7b7b4d2894dd" providerId="LiveId" clId="{A838ABBA-561F-49D0-9DE9-2F48C068B97E}" dt="2022-11-07T18:00:19.763" v="4127" actId="478"/>
          <ac:spMkLst>
            <pc:docMk/>
            <pc:sldMk cId="2699530513" sldId="258"/>
            <ac:spMk id="58" creationId="{82D18283-876D-5F0E-A3E3-AB8F038E8E0E}"/>
          </ac:spMkLst>
        </pc:spChg>
        <pc:spChg chg="add del mod">
          <ac:chgData name="Tomos Lewis" userId="eaba7b7b4d2894dd" providerId="LiveId" clId="{A838ABBA-561F-49D0-9DE9-2F48C068B97E}" dt="2022-11-07T18:00:28.494" v="4129" actId="478"/>
          <ac:spMkLst>
            <pc:docMk/>
            <pc:sldMk cId="2699530513" sldId="258"/>
            <ac:spMk id="60" creationId="{46C360A2-A33B-05F1-BBBB-BFC9EF9A4BD0}"/>
          </ac:spMkLst>
        </pc:spChg>
        <pc:spChg chg="add del mod">
          <ac:chgData name="Tomos Lewis" userId="eaba7b7b4d2894dd" providerId="LiveId" clId="{A838ABBA-561F-49D0-9DE9-2F48C068B97E}" dt="2022-11-07T18:03:15.003" v="4148" actId="478"/>
          <ac:spMkLst>
            <pc:docMk/>
            <pc:sldMk cId="2699530513" sldId="258"/>
            <ac:spMk id="62" creationId="{1363927F-F6C9-1BC1-A273-999A6F5158E2}"/>
          </ac:spMkLst>
        </pc:spChg>
        <pc:spChg chg="add del mod">
          <ac:chgData name="Tomos Lewis" userId="eaba7b7b4d2894dd" providerId="LiveId" clId="{A838ABBA-561F-49D0-9DE9-2F48C068B97E}" dt="2022-11-07T18:05:27.526" v="4173" actId="478"/>
          <ac:spMkLst>
            <pc:docMk/>
            <pc:sldMk cId="2699530513" sldId="258"/>
            <ac:spMk id="64" creationId="{A5FFE5EF-4492-4C02-30A1-954C37BD6BCB}"/>
          </ac:spMkLst>
        </pc:spChg>
        <pc:spChg chg="add mod">
          <ac:chgData name="Tomos Lewis" userId="eaba7b7b4d2894dd" providerId="LiveId" clId="{A838ABBA-561F-49D0-9DE9-2F48C068B97E}" dt="2022-11-07T19:33:37.657" v="4256" actId="2711"/>
          <ac:spMkLst>
            <pc:docMk/>
            <pc:sldMk cId="2699530513" sldId="258"/>
            <ac:spMk id="65" creationId="{BDF2C427-1866-6C43-664D-A063FA76D3FA}"/>
          </ac:spMkLst>
        </pc:spChg>
        <pc:spChg chg="add del">
          <ac:chgData name="Tomos Lewis" userId="eaba7b7b4d2894dd" providerId="LiveId" clId="{A838ABBA-561F-49D0-9DE9-2F48C068B97E}" dt="2022-11-07T18:11:43.607" v="4187"/>
          <ac:spMkLst>
            <pc:docMk/>
            <pc:sldMk cId="2699530513" sldId="258"/>
            <ac:spMk id="66" creationId="{E3166213-0CAB-E260-DCA2-7E69A9E90DAC}"/>
          </ac:spMkLst>
        </pc:spChg>
        <pc:picChg chg="add del mod ord">
          <ac:chgData name="Tomos Lewis" userId="eaba7b7b4d2894dd" providerId="LiveId" clId="{A838ABBA-561F-49D0-9DE9-2F48C068B97E}" dt="2022-11-07T13:18:30.784" v="2261" actId="478"/>
          <ac:picMkLst>
            <pc:docMk/>
            <pc:sldMk cId="2699530513" sldId="258"/>
            <ac:picMk id="14" creationId="{03823B82-3BC4-18B3-DBB0-E067AD1F0B7A}"/>
          </ac:picMkLst>
        </pc:picChg>
        <pc:picChg chg="add del mod">
          <ac:chgData name="Tomos Lewis" userId="eaba7b7b4d2894dd" providerId="LiveId" clId="{A838ABBA-561F-49D0-9DE9-2F48C068B97E}" dt="2022-11-07T21:41:34.163" v="9037"/>
          <ac:picMkLst>
            <pc:docMk/>
            <pc:sldMk cId="2699530513" sldId="258"/>
            <ac:picMk id="23" creationId="{6317B13F-C338-10D1-1E97-10A4FBCF9A14}"/>
          </ac:picMkLst>
        </pc:picChg>
        <pc:picChg chg="add mod ord">
          <ac:chgData name="Tomos Lewis" userId="eaba7b7b4d2894dd" providerId="LiveId" clId="{A838ABBA-561F-49D0-9DE9-2F48C068B97E}" dt="2022-11-07T22:32:32.967" v="9118" actId="14100"/>
          <ac:picMkLst>
            <pc:docMk/>
            <pc:sldMk cId="2699530513" sldId="258"/>
            <ac:picMk id="24" creationId="{47121048-509B-771D-A662-9272AF4480B3}"/>
          </ac:picMkLst>
        </pc:picChg>
        <pc:picChg chg="add del mod">
          <ac:chgData name="Tomos Lewis" userId="eaba7b7b4d2894dd" providerId="LiveId" clId="{A838ABBA-561F-49D0-9DE9-2F48C068B97E}" dt="2022-11-07T21:58:25.678" v="9038"/>
          <ac:picMkLst>
            <pc:docMk/>
            <pc:sldMk cId="2699530513" sldId="258"/>
            <ac:picMk id="27" creationId="{7925BFB9-6024-254C-4892-4A9F665475A4}"/>
          </ac:picMkLst>
        </pc:picChg>
        <pc:picChg chg="add del mod">
          <ac:chgData name="Tomos Lewis" userId="eaba7b7b4d2894dd" providerId="LiveId" clId="{A838ABBA-561F-49D0-9DE9-2F48C068B97E}" dt="2022-11-07T22:35:09.170" v="9140"/>
          <ac:picMkLst>
            <pc:docMk/>
            <pc:sldMk cId="2699530513" sldId="258"/>
            <ac:picMk id="28" creationId="{BDD24823-BD4E-13AD-7E0F-F9BF57672069}"/>
          </ac:picMkLst>
        </pc:picChg>
        <pc:picChg chg="add mod ord">
          <ac:chgData name="Tomos Lewis" userId="eaba7b7b4d2894dd" providerId="LiveId" clId="{A838ABBA-561F-49D0-9DE9-2F48C068B97E}" dt="2022-11-07T22:32:06.508" v="9114" actId="1076"/>
          <ac:picMkLst>
            <pc:docMk/>
            <pc:sldMk cId="2699530513" sldId="258"/>
            <ac:picMk id="30" creationId="{9040E786-3EC0-31A0-1BFD-F36EED348B8F}"/>
          </ac:picMkLst>
        </pc:picChg>
      </pc:sldChg>
      <pc:sldChg chg="addSp delSp modSp new mod modTransition">
        <pc:chgData name="Tomos Lewis" userId="eaba7b7b4d2894dd" providerId="LiveId" clId="{A838ABBA-561F-49D0-9DE9-2F48C068B97E}" dt="2022-11-07T22:35:09.170" v="9140"/>
        <pc:sldMkLst>
          <pc:docMk/>
          <pc:sldMk cId="2354077158" sldId="259"/>
        </pc:sldMkLst>
        <pc:spChg chg="del">
          <ac:chgData name="Tomos Lewis" userId="eaba7b7b4d2894dd" providerId="LiveId" clId="{A838ABBA-561F-49D0-9DE9-2F48C068B97E}" dt="2022-11-07T22:27:31.530" v="9066" actId="478"/>
          <ac:spMkLst>
            <pc:docMk/>
            <pc:sldMk cId="2354077158" sldId="259"/>
            <ac:spMk id="2" creationId="{34CDBCE3-BD5A-47F7-63DF-F2DDE6DEEBC0}"/>
          </ac:spMkLst>
        </pc:spChg>
        <pc:spChg chg="del mod">
          <ac:chgData name="Tomos Lewis" userId="eaba7b7b4d2894dd" providerId="LiveId" clId="{A838ABBA-561F-49D0-9DE9-2F48C068B97E}" dt="2022-11-07T22:27:28.776" v="9065" actId="478"/>
          <ac:spMkLst>
            <pc:docMk/>
            <pc:sldMk cId="2354077158" sldId="259"/>
            <ac:spMk id="3" creationId="{DB1B79B6-847F-3F0E-B6B7-9BD73C149947}"/>
          </ac:spMkLst>
        </pc:spChg>
        <pc:spChg chg="del">
          <ac:chgData name="Tomos Lewis" userId="eaba7b7b4d2894dd" providerId="LiveId" clId="{A838ABBA-561F-49D0-9DE9-2F48C068B97E}" dt="2022-11-07T22:27:41.101" v="9073" actId="478"/>
          <ac:spMkLst>
            <pc:docMk/>
            <pc:sldMk cId="2354077158" sldId="259"/>
            <ac:spMk id="4" creationId="{FBF0ED54-3A1B-75B3-91FF-F346FD186648}"/>
          </ac:spMkLst>
        </pc:spChg>
        <pc:spChg chg="del">
          <ac:chgData name="Tomos Lewis" userId="eaba7b7b4d2894dd" providerId="LiveId" clId="{A838ABBA-561F-49D0-9DE9-2F48C068B97E}" dt="2022-11-07T22:27:26.351" v="9064" actId="478"/>
          <ac:spMkLst>
            <pc:docMk/>
            <pc:sldMk cId="2354077158" sldId="259"/>
            <ac:spMk id="5" creationId="{571124A0-A50C-EBA7-3AD2-868705D53DB9}"/>
          </ac:spMkLst>
        </pc:spChg>
        <pc:spChg chg="del">
          <ac:chgData name="Tomos Lewis" userId="eaba7b7b4d2894dd" providerId="LiveId" clId="{A838ABBA-561F-49D0-9DE9-2F48C068B97E}" dt="2022-11-07T22:27:36.255" v="9069" actId="478"/>
          <ac:spMkLst>
            <pc:docMk/>
            <pc:sldMk cId="2354077158" sldId="259"/>
            <ac:spMk id="6" creationId="{03EE44CA-2DDE-213B-04D0-10461876B050}"/>
          </ac:spMkLst>
        </pc:spChg>
        <pc:spChg chg="del">
          <ac:chgData name="Tomos Lewis" userId="eaba7b7b4d2894dd" providerId="LiveId" clId="{A838ABBA-561F-49D0-9DE9-2F48C068B97E}" dt="2022-11-07T22:27:28.776" v="9065" actId="478"/>
          <ac:spMkLst>
            <pc:docMk/>
            <pc:sldMk cId="2354077158" sldId="259"/>
            <ac:spMk id="7" creationId="{9459120E-1386-C4C9-94DB-E865EAB3887B}"/>
          </ac:spMkLst>
        </pc:spChg>
        <pc:spChg chg="del">
          <ac:chgData name="Tomos Lewis" userId="eaba7b7b4d2894dd" providerId="LiveId" clId="{A838ABBA-561F-49D0-9DE9-2F48C068B97E}" dt="2022-11-07T22:27:33.972" v="9068" actId="478"/>
          <ac:spMkLst>
            <pc:docMk/>
            <pc:sldMk cId="2354077158" sldId="259"/>
            <ac:spMk id="8" creationId="{A51C881C-6D22-408D-801F-AB8D956A2D94}"/>
          </ac:spMkLst>
        </pc:spChg>
        <pc:spChg chg="del">
          <ac:chgData name="Tomos Lewis" userId="eaba7b7b4d2894dd" providerId="LiveId" clId="{A838ABBA-561F-49D0-9DE9-2F48C068B97E}" dt="2022-11-07T22:27:38.352" v="9071" actId="478"/>
          <ac:spMkLst>
            <pc:docMk/>
            <pc:sldMk cId="2354077158" sldId="259"/>
            <ac:spMk id="9" creationId="{9104E604-FE63-9210-6126-9D70F26A68E9}"/>
          </ac:spMkLst>
        </pc:spChg>
        <pc:spChg chg="del">
          <ac:chgData name="Tomos Lewis" userId="eaba7b7b4d2894dd" providerId="LiveId" clId="{A838ABBA-561F-49D0-9DE9-2F48C068B97E}" dt="2022-11-07T22:27:28.776" v="9065" actId="478"/>
          <ac:spMkLst>
            <pc:docMk/>
            <pc:sldMk cId="2354077158" sldId="259"/>
            <ac:spMk id="10" creationId="{77FC62FE-2C52-A32F-6FBD-650B3D12E858}"/>
          </ac:spMkLst>
        </pc:spChg>
        <pc:spChg chg="del">
          <ac:chgData name="Tomos Lewis" userId="eaba7b7b4d2894dd" providerId="LiveId" clId="{A838ABBA-561F-49D0-9DE9-2F48C068B97E}" dt="2022-11-07T22:27:28.776" v="9065" actId="478"/>
          <ac:spMkLst>
            <pc:docMk/>
            <pc:sldMk cId="2354077158" sldId="259"/>
            <ac:spMk id="11" creationId="{4839A680-977C-9784-DB0D-F65A44A83955}"/>
          </ac:spMkLst>
        </pc:spChg>
        <pc:spChg chg="del">
          <ac:chgData name="Tomos Lewis" userId="eaba7b7b4d2894dd" providerId="LiveId" clId="{A838ABBA-561F-49D0-9DE9-2F48C068B97E}" dt="2022-11-07T22:27:28.776" v="9065" actId="478"/>
          <ac:spMkLst>
            <pc:docMk/>
            <pc:sldMk cId="2354077158" sldId="259"/>
            <ac:spMk id="12" creationId="{DBF2AAE4-BF01-AB01-BA9D-8B1116B1B511}"/>
          </ac:spMkLst>
        </pc:spChg>
        <pc:spChg chg="del">
          <ac:chgData name="Tomos Lewis" userId="eaba7b7b4d2894dd" providerId="LiveId" clId="{A838ABBA-561F-49D0-9DE9-2F48C068B97E}" dt="2022-11-07T22:28:54.939" v="9084" actId="478"/>
          <ac:spMkLst>
            <pc:docMk/>
            <pc:sldMk cId="2354077158" sldId="259"/>
            <ac:spMk id="13" creationId="{CA4F37CE-CB55-13CD-A369-609B23304365}"/>
          </ac:spMkLst>
        </pc:spChg>
        <pc:spChg chg="del">
          <ac:chgData name="Tomos Lewis" userId="eaba7b7b4d2894dd" providerId="LiveId" clId="{A838ABBA-561F-49D0-9DE9-2F48C068B97E}" dt="2022-11-07T22:28:53.890" v="9083" actId="478"/>
          <ac:spMkLst>
            <pc:docMk/>
            <pc:sldMk cId="2354077158" sldId="259"/>
            <ac:spMk id="14" creationId="{E9BDAA40-69A7-A28C-3CA0-A7E0765CB8EB}"/>
          </ac:spMkLst>
        </pc:spChg>
        <pc:spChg chg="del">
          <ac:chgData name="Tomos Lewis" userId="eaba7b7b4d2894dd" providerId="LiveId" clId="{A838ABBA-561F-49D0-9DE9-2F48C068B97E}" dt="2022-11-07T22:27:40.045" v="9072" actId="478"/>
          <ac:spMkLst>
            <pc:docMk/>
            <pc:sldMk cId="2354077158" sldId="259"/>
            <ac:spMk id="15" creationId="{CDAE2311-3EED-0BF0-A2CC-FBEC65E36143}"/>
          </ac:spMkLst>
        </pc:spChg>
        <pc:spChg chg="del">
          <ac:chgData name="Tomos Lewis" userId="eaba7b7b4d2894dd" providerId="LiveId" clId="{A838ABBA-561F-49D0-9DE9-2F48C068B97E}" dt="2022-11-07T22:27:32.727" v="9067" actId="478"/>
          <ac:spMkLst>
            <pc:docMk/>
            <pc:sldMk cId="2354077158" sldId="259"/>
            <ac:spMk id="16" creationId="{6DA8EE48-0DCF-BB9C-48D6-B5B9C961A0A4}"/>
          </ac:spMkLst>
        </pc:spChg>
        <pc:spChg chg="del mod">
          <ac:chgData name="Tomos Lewis" userId="eaba7b7b4d2894dd" providerId="LiveId" clId="{A838ABBA-561F-49D0-9DE9-2F48C068B97E}" dt="2022-11-07T22:27:37.009" v="9070" actId="478"/>
          <ac:spMkLst>
            <pc:docMk/>
            <pc:sldMk cId="2354077158" sldId="259"/>
            <ac:spMk id="17" creationId="{C47AE464-FFDD-65E1-E7A2-1BE2851FE02D}"/>
          </ac:spMkLst>
        </pc:spChg>
        <pc:spChg chg="mod">
          <ac:chgData name="Tomos Lewis" userId="eaba7b7b4d2894dd" providerId="LiveId" clId="{A838ABBA-561F-49D0-9DE9-2F48C068B97E}" dt="2022-11-07T22:27:43.806" v="9074" actId="1076"/>
          <ac:spMkLst>
            <pc:docMk/>
            <pc:sldMk cId="2354077158" sldId="259"/>
            <ac:spMk id="18" creationId="{AD3B5AE5-AB8D-0ED5-ECB4-E428F3DADF3A}"/>
          </ac:spMkLst>
        </pc:spChg>
        <pc:spChg chg="add mod">
          <ac:chgData name="Tomos Lewis" userId="eaba7b7b4d2894dd" providerId="LiveId" clId="{A838ABBA-561F-49D0-9DE9-2F48C068B97E}" dt="2022-11-07T22:34:52.083" v="9139" actId="20577"/>
          <ac:spMkLst>
            <pc:docMk/>
            <pc:sldMk cId="2354077158" sldId="259"/>
            <ac:spMk id="19" creationId="{E072F8BF-C989-7BF2-E364-9AAA27600862}"/>
          </ac:spMkLst>
        </pc:spChg>
      </pc:sldChg>
      <pc:sldChg chg="addSp delSp modSp new del">
        <pc:chgData name="Tomos Lewis" userId="eaba7b7b4d2894dd" providerId="LiveId" clId="{A838ABBA-561F-49D0-9DE9-2F48C068B97E}" dt="2022-11-07T22:25:07.372" v="9041" actId="2696"/>
        <pc:sldMkLst>
          <pc:docMk/>
          <pc:sldMk cId="3084528655" sldId="259"/>
        </pc:sldMkLst>
        <pc:spChg chg="del">
          <ac:chgData name="Tomos Lewis" userId="eaba7b7b4d2894dd" providerId="LiveId" clId="{A838ABBA-561F-49D0-9DE9-2F48C068B97E}" dt="2022-11-07T22:21:47.494" v="9040"/>
          <ac:spMkLst>
            <pc:docMk/>
            <pc:sldMk cId="3084528655" sldId="259"/>
            <ac:spMk id="2" creationId="{F08B561C-8EF7-3C8F-FF71-0162C870564A}"/>
          </ac:spMkLst>
        </pc:spChg>
        <pc:spChg chg="del">
          <ac:chgData name="Tomos Lewis" userId="eaba7b7b4d2894dd" providerId="LiveId" clId="{A838ABBA-561F-49D0-9DE9-2F48C068B97E}" dt="2022-11-07T22:21:47.494" v="9040"/>
          <ac:spMkLst>
            <pc:docMk/>
            <pc:sldMk cId="3084528655" sldId="259"/>
            <ac:spMk id="3" creationId="{441A58B1-430A-5664-5A5F-CD6DF1AE8597}"/>
          </ac:spMkLst>
        </pc:spChg>
        <pc:spChg chg="del">
          <ac:chgData name="Tomos Lewis" userId="eaba7b7b4d2894dd" providerId="LiveId" clId="{A838ABBA-561F-49D0-9DE9-2F48C068B97E}" dt="2022-11-07T22:21:47.494" v="9040"/>
          <ac:spMkLst>
            <pc:docMk/>
            <pc:sldMk cId="3084528655" sldId="259"/>
            <ac:spMk id="4" creationId="{24579576-D4C7-1FAC-CAB8-E717C4A71C2D}"/>
          </ac:spMkLst>
        </pc:spChg>
        <pc:spChg chg="del">
          <ac:chgData name="Tomos Lewis" userId="eaba7b7b4d2894dd" providerId="LiveId" clId="{A838ABBA-561F-49D0-9DE9-2F48C068B97E}" dt="2022-11-07T22:21:47.494" v="9040"/>
          <ac:spMkLst>
            <pc:docMk/>
            <pc:sldMk cId="3084528655" sldId="259"/>
            <ac:spMk id="5" creationId="{C3F284FE-FE45-8B8D-EDB1-336B1EA1BA8A}"/>
          </ac:spMkLst>
        </pc:spChg>
        <pc:spChg chg="del">
          <ac:chgData name="Tomos Lewis" userId="eaba7b7b4d2894dd" providerId="LiveId" clId="{A838ABBA-561F-49D0-9DE9-2F48C068B97E}" dt="2022-11-07T22:21:47.494" v="9040"/>
          <ac:spMkLst>
            <pc:docMk/>
            <pc:sldMk cId="3084528655" sldId="259"/>
            <ac:spMk id="6" creationId="{6528789B-61A7-6ECA-E3D3-F2B21D3A2ABC}"/>
          </ac:spMkLst>
        </pc:spChg>
        <pc:spChg chg="del">
          <ac:chgData name="Tomos Lewis" userId="eaba7b7b4d2894dd" providerId="LiveId" clId="{A838ABBA-561F-49D0-9DE9-2F48C068B97E}" dt="2022-11-07T22:21:47.494" v="9040"/>
          <ac:spMkLst>
            <pc:docMk/>
            <pc:sldMk cId="3084528655" sldId="259"/>
            <ac:spMk id="7" creationId="{3E1FC00D-C08B-F6F8-B2DC-4C46665EE264}"/>
          </ac:spMkLst>
        </pc:spChg>
        <pc:spChg chg="del">
          <ac:chgData name="Tomos Lewis" userId="eaba7b7b4d2894dd" providerId="LiveId" clId="{A838ABBA-561F-49D0-9DE9-2F48C068B97E}" dt="2022-11-07T22:21:47.494" v="9040"/>
          <ac:spMkLst>
            <pc:docMk/>
            <pc:sldMk cId="3084528655" sldId="259"/>
            <ac:spMk id="8" creationId="{C21B3649-E89F-6BCA-0978-00C4B82460A9}"/>
          </ac:spMkLst>
        </pc:spChg>
        <pc:spChg chg="del">
          <ac:chgData name="Tomos Lewis" userId="eaba7b7b4d2894dd" providerId="LiveId" clId="{A838ABBA-561F-49D0-9DE9-2F48C068B97E}" dt="2022-11-07T22:21:47.494" v="9040"/>
          <ac:spMkLst>
            <pc:docMk/>
            <pc:sldMk cId="3084528655" sldId="259"/>
            <ac:spMk id="9" creationId="{FAB9D1AB-2612-67CF-67C9-BBFDF35DB68B}"/>
          </ac:spMkLst>
        </pc:spChg>
        <pc:spChg chg="del">
          <ac:chgData name="Tomos Lewis" userId="eaba7b7b4d2894dd" providerId="LiveId" clId="{A838ABBA-561F-49D0-9DE9-2F48C068B97E}" dt="2022-11-07T22:21:47.494" v="9040"/>
          <ac:spMkLst>
            <pc:docMk/>
            <pc:sldMk cId="3084528655" sldId="259"/>
            <ac:spMk id="10" creationId="{1DA357C5-E41C-5922-D725-524CE4988528}"/>
          </ac:spMkLst>
        </pc:spChg>
        <pc:spChg chg="del">
          <ac:chgData name="Tomos Lewis" userId="eaba7b7b4d2894dd" providerId="LiveId" clId="{A838ABBA-561F-49D0-9DE9-2F48C068B97E}" dt="2022-11-07T22:21:47.494" v="9040"/>
          <ac:spMkLst>
            <pc:docMk/>
            <pc:sldMk cId="3084528655" sldId="259"/>
            <ac:spMk id="11" creationId="{6FE99F2D-2B08-0056-6798-F4967A2D84C9}"/>
          </ac:spMkLst>
        </pc:spChg>
        <pc:spChg chg="del">
          <ac:chgData name="Tomos Lewis" userId="eaba7b7b4d2894dd" providerId="LiveId" clId="{A838ABBA-561F-49D0-9DE9-2F48C068B97E}" dt="2022-11-07T22:21:47.494" v="9040"/>
          <ac:spMkLst>
            <pc:docMk/>
            <pc:sldMk cId="3084528655" sldId="259"/>
            <ac:spMk id="12" creationId="{89869911-50D3-1E24-5869-2B79228C6D40}"/>
          </ac:spMkLst>
        </pc:spChg>
        <pc:spChg chg="del">
          <ac:chgData name="Tomos Lewis" userId="eaba7b7b4d2894dd" providerId="LiveId" clId="{A838ABBA-561F-49D0-9DE9-2F48C068B97E}" dt="2022-11-07T22:21:47.494" v="9040"/>
          <ac:spMkLst>
            <pc:docMk/>
            <pc:sldMk cId="3084528655" sldId="259"/>
            <ac:spMk id="13" creationId="{F553FA4E-3058-1AB1-FA2A-9CF38BC17FAD}"/>
          </ac:spMkLst>
        </pc:spChg>
        <pc:spChg chg="del">
          <ac:chgData name="Tomos Lewis" userId="eaba7b7b4d2894dd" providerId="LiveId" clId="{A838ABBA-561F-49D0-9DE9-2F48C068B97E}" dt="2022-11-07T22:21:47.494" v="9040"/>
          <ac:spMkLst>
            <pc:docMk/>
            <pc:sldMk cId="3084528655" sldId="259"/>
            <ac:spMk id="14" creationId="{4FD406C8-6415-92F6-AE50-DB466C1515BE}"/>
          </ac:spMkLst>
        </pc:spChg>
        <pc:spChg chg="del">
          <ac:chgData name="Tomos Lewis" userId="eaba7b7b4d2894dd" providerId="LiveId" clId="{A838ABBA-561F-49D0-9DE9-2F48C068B97E}" dt="2022-11-07T22:21:47.494" v="9040"/>
          <ac:spMkLst>
            <pc:docMk/>
            <pc:sldMk cId="3084528655" sldId="259"/>
            <ac:spMk id="15" creationId="{E97AF9BF-CE87-7680-7DC7-5BBB45393B6F}"/>
          </ac:spMkLst>
        </pc:spChg>
        <pc:spChg chg="del">
          <ac:chgData name="Tomos Lewis" userId="eaba7b7b4d2894dd" providerId="LiveId" clId="{A838ABBA-561F-49D0-9DE9-2F48C068B97E}" dt="2022-11-07T22:21:47.494" v="9040"/>
          <ac:spMkLst>
            <pc:docMk/>
            <pc:sldMk cId="3084528655" sldId="259"/>
            <ac:spMk id="16" creationId="{CAA02254-15B7-917D-9AC8-63AC5B943B6D}"/>
          </ac:spMkLst>
        </pc:spChg>
        <pc:spChg chg="del">
          <ac:chgData name="Tomos Lewis" userId="eaba7b7b4d2894dd" providerId="LiveId" clId="{A838ABBA-561F-49D0-9DE9-2F48C068B97E}" dt="2022-11-07T22:21:47.494" v="9040"/>
          <ac:spMkLst>
            <pc:docMk/>
            <pc:sldMk cId="3084528655" sldId="259"/>
            <ac:spMk id="17" creationId="{8FAA4D77-7C82-63C7-FD4F-1A11D0779A0D}"/>
          </ac:spMkLst>
        </pc:spChg>
        <pc:spChg chg="del">
          <ac:chgData name="Tomos Lewis" userId="eaba7b7b4d2894dd" providerId="LiveId" clId="{A838ABBA-561F-49D0-9DE9-2F48C068B97E}" dt="2022-11-07T22:21:47.494" v="9040"/>
          <ac:spMkLst>
            <pc:docMk/>
            <pc:sldMk cId="3084528655" sldId="259"/>
            <ac:spMk id="18" creationId="{EA67D6C1-6333-05C5-9AE7-708EBC781271}"/>
          </ac:spMkLst>
        </pc:spChg>
        <pc:spChg chg="add mod">
          <ac:chgData name="Tomos Lewis" userId="eaba7b7b4d2894dd" providerId="LiveId" clId="{A838ABBA-561F-49D0-9DE9-2F48C068B97E}" dt="2022-11-07T22:21:47.494" v="9040"/>
          <ac:spMkLst>
            <pc:docMk/>
            <pc:sldMk cId="3084528655" sldId="259"/>
            <ac:spMk id="19" creationId="{0C1E0950-299B-5774-0868-D6185D4F739E}"/>
          </ac:spMkLst>
        </pc:spChg>
        <pc:spChg chg="add mod">
          <ac:chgData name="Tomos Lewis" userId="eaba7b7b4d2894dd" providerId="LiveId" clId="{A838ABBA-561F-49D0-9DE9-2F48C068B97E}" dt="2022-11-07T22:21:47.494" v="9040"/>
          <ac:spMkLst>
            <pc:docMk/>
            <pc:sldMk cId="3084528655" sldId="259"/>
            <ac:spMk id="20" creationId="{E6FB4681-B326-3DE4-F945-72BE02EFF947}"/>
          </ac:spMkLst>
        </pc:spChg>
        <pc:spChg chg="add mod">
          <ac:chgData name="Tomos Lewis" userId="eaba7b7b4d2894dd" providerId="LiveId" clId="{A838ABBA-561F-49D0-9DE9-2F48C068B97E}" dt="2022-11-07T22:21:47.494" v="9040"/>
          <ac:spMkLst>
            <pc:docMk/>
            <pc:sldMk cId="3084528655" sldId="259"/>
            <ac:spMk id="21" creationId="{8C10821F-55FD-EF12-DAC6-16A0B7528116}"/>
          </ac:spMkLst>
        </pc:spChg>
        <pc:spChg chg="add mod">
          <ac:chgData name="Tomos Lewis" userId="eaba7b7b4d2894dd" providerId="LiveId" clId="{A838ABBA-561F-49D0-9DE9-2F48C068B97E}" dt="2022-11-07T22:21:47.494" v="9040"/>
          <ac:spMkLst>
            <pc:docMk/>
            <pc:sldMk cId="3084528655" sldId="259"/>
            <ac:spMk id="22" creationId="{2DD3FFF4-A823-460A-B6CC-B15EDC49EC0A}"/>
          </ac:spMkLst>
        </pc:spChg>
        <pc:spChg chg="add mod">
          <ac:chgData name="Tomos Lewis" userId="eaba7b7b4d2894dd" providerId="LiveId" clId="{A838ABBA-561F-49D0-9DE9-2F48C068B97E}" dt="2022-11-07T22:21:47.494" v="9040"/>
          <ac:spMkLst>
            <pc:docMk/>
            <pc:sldMk cId="3084528655" sldId="259"/>
            <ac:spMk id="23" creationId="{635C80AF-EDE9-0A27-902A-7199F19E7993}"/>
          </ac:spMkLst>
        </pc:spChg>
        <pc:spChg chg="add mod">
          <ac:chgData name="Tomos Lewis" userId="eaba7b7b4d2894dd" providerId="LiveId" clId="{A838ABBA-561F-49D0-9DE9-2F48C068B97E}" dt="2022-11-07T22:21:47.494" v="9040"/>
          <ac:spMkLst>
            <pc:docMk/>
            <pc:sldMk cId="3084528655" sldId="259"/>
            <ac:spMk id="24" creationId="{DFA6129C-0F1C-E6E4-E1A2-49B58AC2DD40}"/>
          </ac:spMkLst>
        </pc:spChg>
        <pc:spChg chg="add mod">
          <ac:chgData name="Tomos Lewis" userId="eaba7b7b4d2894dd" providerId="LiveId" clId="{A838ABBA-561F-49D0-9DE9-2F48C068B97E}" dt="2022-11-07T22:21:47.494" v="9040"/>
          <ac:spMkLst>
            <pc:docMk/>
            <pc:sldMk cId="3084528655" sldId="259"/>
            <ac:spMk id="25" creationId="{0D570A5E-AAEE-2B60-A507-D9F053BAF68F}"/>
          </ac:spMkLst>
        </pc:spChg>
        <pc:spChg chg="add mod">
          <ac:chgData name="Tomos Lewis" userId="eaba7b7b4d2894dd" providerId="LiveId" clId="{A838ABBA-561F-49D0-9DE9-2F48C068B97E}" dt="2022-11-07T22:21:47.494" v="9040"/>
          <ac:spMkLst>
            <pc:docMk/>
            <pc:sldMk cId="3084528655" sldId="259"/>
            <ac:spMk id="26" creationId="{7A48F6F5-1B47-B704-B641-14B5B956E071}"/>
          </ac:spMkLst>
        </pc:spChg>
        <pc:spChg chg="add mod">
          <ac:chgData name="Tomos Lewis" userId="eaba7b7b4d2894dd" providerId="LiveId" clId="{A838ABBA-561F-49D0-9DE9-2F48C068B97E}" dt="2022-11-07T22:21:47.494" v="9040"/>
          <ac:spMkLst>
            <pc:docMk/>
            <pc:sldMk cId="3084528655" sldId="259"/>
            <ac:spMk id="27" creationId="{56B1BA04-F831-ABA5-2442-34047685168A}"/>
          </ac:spMkLst>
        </pc:spChg>
        <pc:spChg chg="add mod">
          <ac:chgData name="Tomos Lewis" userId="eaba7b7b4d2894dd" providerId="LiveId" clId="{A838ABBA-561F-49D0-9DE9-2F48C068B97E}" dt="2022-11-07T22:21:47.494" v="9040"/>
          <ac:spMkLst>
            <pc:docMk/>
            <pc:sldMk cId="3084528655" sldId="259"/>
            <ac:spMk id="28" creationId="{24A21FC8-440C-EDD2-50F2-72F94FAC9E57}"/>
          </ac:spMkLst>
        </pc:spChg>
        <pc:spChg chg="add mod">
          <ac:chgData name="Tomos Lewis" userId="eaba7b7b4d2894dd" providerId="LiveId" clId="{A838ABBA-561F-49D0-9DE9-2F48C068B97E}" dt="2022-11-07T22:21:47.494" v="9040"/>
          <ac:spMkLst>
            <pc:docMk/>
            <pc:sldMk cId="3084528655" sldId="259"/>
            <ac:spMk id="29" creationId="{001BB750-9156-6073-7B38-27F946A7D6C1}"/>
          </ac:spMkLst>
        </pc:spChg>
        <pc:spChg chg="add mod">
          <ac:chgData name="Tomos Lewis" userId="eaba7b7b4d2894dd" providerId="LiveId" clId="{A838ABBA-561F-49D0-9DE9-2F48C068B97E}" dt="2022-11-07T22:21:47.494" v="9040"/>
          <ac:spMkLst>
            <pc:docMk/>
            <pc:sldMk cId="3084528655" sldId="259"/>
            <ac:spMk id="30" creationId="{853A85DE-9A39-D876-51F7-CF8F39C85384}"/>
          </ac:spMkLst>
        </pc:spChg>
        <pc:spChg chg="add mod">
          <ac:chgData name="Tomos Lewis" userId="eaba7b7b4d2894dd" providerId="LiveId" clId="{A838ABBA-561F-49D0-9DE9-2F48C068B97E}" dt="2022-11-07T22:21:47.494" v="9040"/>
          <ac:spMkLst>
            <pc:docMk/>
            <pc:sldMk cId="3084528655" sldId="259"/>
            <ac:spMk id="31" creationId="{CC1EA162-1E6F-05F9-7515-B4745976B149}"/>
          </ac:spMkLst>
        </pc:spChg>
        <pc:spChg chg="add mod">
          <ac:chgData name="Tomos Lewis" userId="eaba7b7b4d2894dd" providerId="LiveId" clId="{A838ABBA-561F-49D0-9DE9-2F48C068B97E}" dt="2022-11-07T22:21:47.494" v="9040"/>
          <ac:spMkLst>
            <pc:docMk/>
            <pc:sldMk cId="3084528655" sldId="259"/>
            <ac:spMk id="32" creationId="{C84B389A-816E-8809-B03B-D24760D5F7B9}"/>
          </ac:spMkLst>
        </pc:spChg>
        <pc:spChg chg="add mod">
          <ac:chgData name="Tomos Lewis" userId="eaba7b7b4d2894dd" providerId="LiveId" clId="{A838ABBA-561F-49D0-9DE9-2F48C068B97E}" dt="2022-11-07T22:21:47.494" v="9040"/>
          <ac:spMkLst>
            <pc:docMk/>
            <pc:sldMk cId="3084528655" sldId="259"/>
            <ac:spMk id="33" creationId="{FC022817-ABE8-8CF1-E081-ED793E4170D1}"/>
          </ac:spMkLst>
        </pc:spChg>
        <pc:spChg chg="add mod">
          <ac:chgData name="Tomos Lewis" userId="eaba7b7b4d2894dd" providerId="LiveId" clId="{A838ABBA-561F-49D0-9DE9-2F48C068B97E}" dt="2022-11-07T22:21:47.494" v="9040"/>
          <ac:spMkLst>
            <pc:docMk/>
            <pc:sldMk cId="3084528655" sldId="259"/>
            <ac:spMk id="34" creationId="{A3A9FF6C-A52B-E69E-75D1-A5A14C1ABAD2}"/>
          </ac:spMkLst>
        </pc:spChg>
        <pc:spChg chg="add mod">
          <ac:chgData name="Tomos Lewis" userId="eaba7b7b4d2894dd" providerId="LiveId" clId="{A838ABBA-561F-49D0-9DE9-2F48C068B97E}" dt="2022-11-07T22:21:47.494" v="9040"/>
          <ac:spMkLst>
            <pc:docMk/>
            <pc:sldMk cId="3084528655" sldId="259"/>
            <ac:spMk id="35" creationId="{E53B3C66-067A-A7A0-DB7F-3D9DFB9FD097}"/>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158C5BC-9A70-462C-B28D-9600239EAC64}" type="datetimeFigureOut">
              <a:rPr lang="en-US" smtClean="0"/>
              <a:pPr/>
              <a:t>11/7/2022</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9C131B7-05CA-4AEE-9267-6D0ED4DC84F3}" type="slidenum">
              <a:rPr lang="en-US" smtClean="0"/>
              <a:pPr/>
              <a:t>‹#›</a:t>
            </a:fld>
            <a:endParaRPr lang="en-US"/>
          </a:p>
        </p:txBody>
      </p:sp>
    </p:spTree>
    <p:extLst>
      <p:ext uri="{BB962C8B-B14F-4D97-AF65-F5344CB8AC3E}">
        <p14:creationId xmlns:p14="http://schemas.microsoft.com/office/powerpoint/2010/main" val="39740682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CC2317-6751-4CD4-9995-8782DD78E936}" type="datetimeFigureOut">
              <a:rPr lang="en-US" smtClean="0"/>
              <a:pPr/>
              <a:t>11/7/2022</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2414637987"/>
      </p:ext>
    </p:extLst>
  </p:cSld>
  <p:clrMap bg1="lt1" tx1="dk1" bg2="lt2" tx2="dk2" accent1="accent1" accent2="accent2" accent3="accent3" accent4="accent4" accent5="accent5" accent6="accent6" hlink="hlink" folHlink="folHlink"/>
  <p:notesStyle>
    <a:lvl1pPr marL="0" algn="l" defTabSz="914208" rtl="0" eaLnBrk="1" latinLnBrk="0" hangingPunct="1">
      <a:defRPr sz="1208" kern="1200">
        <a:solidFill>
          <a:schemeClr val="tx1"/>
        </a:solidFill>
        <a:latin typeface="+mn-lt"/>
        <a:ea typeface="+mn-ea"/>
        <a:cs typeface="+mn-cs"/>
      </a:defRPr>
    </a:lvl1pPr>
    <a:lvl2pPr marL="457104" algn="l" defTabSz="914208" rtl="0" eaLnBrk="1" latinLnBrk="0" hangingPunct="1">
      <a:defRPr sz="1208" kern="1200">
        <a:solidFill>
          <a:schemeClr val="tx1"/>
        </a:solidFill>
        <a:latin typeface="+mn-lt"/>
        <a:ea typeface="+mn-ea"/>
        <a:cs typeface="+mn-cs"/>
      </a:defRPr>
    </a:lvl2pPr>
    <a:lvl3pPr marL="914208" algn="l" defTabSz="914208" rtl="0" eaLnBrk="1" latinLnBrk="0" hangingPunct="1">
      <a:defRPr sz="1208" kern="1200">
        <a:solidFill>
          <a:schemeClr val="tx1"/>
        </a:solidFill>
        <a:latin typeface="+mn-lt"/>
        <a:ea typeface="+mn-ea"/>
        <a:cs typeface="+mn-cs"/>
      </a:defRPr>
    </a:lvl3pPr>
    <a:lvl4pPr marL="1371312" algn="l" defTabSz="914208" rtl="0" eaLnBrk="1" latinLnBrk="0" hangingPunct="1">
      <a:defRPr sz="1208" kern="1200">
        <a:solidFill>
          <a:schemeClr val="tx1"/>
        </a:solidFill>
        <a:latin typeface="+mn-lt"/>
        <a:ea typeface="+mn-ea"/>
        <a:cs typeface="+mn-cs"/>
      </a:defRPr>
    </a:lvl4pPr>
    <a:lvl5pPr marL="1828416" algn="l" defTabSz="914208" rtl="0" eaLnBrk="1" latinLnBrk="0" hangingPunct="1">
      <a:defRPr sz="1208" kern="1200">
        <a:solidFill>
          <a:schemeClr val="tx1"/>
        </a:solidFill>
        <a:latin typeface="+mn-lt"/>
        <a:ea typeface="+mn-ea"/>
        <a:cs typeface="+mn-cs"/>
      </a:defRPr>
    </a:lvl5pPr>
    <a:lvl6pPr marL="2285520" algn="l" defTabSz="914208" rtl="0" eaLnBrk="1" latinLnBrk="0" hangingPunct="1">
      <a:defRPr sz="1208" kern="1200">
        <a:solidFill>
          <a:schemeClr val="tx1"/>
        </a:solidFill>
        <a:latin typeface="+mn-lt"/>
        <a:ea typeface="+mn-ea"/>
        <a:cs typeface="+mn-cs"/>
      </a:defRPr>
    </a:lvl6pPr>
    <a:lvl7pPr marL="2742624" algn="l" defTabSz="914208" rtl="0" eaLnBrk="1" latinLnBrk="0" hangingPunct="1">
      <a:defRPr sz="1208" kern="1200">
        <a:solidFill>
          <a:schemeClr val="tx1"/>
        </a:solidFill>
        <a:latin typeface="+mn-lt"/>
        <a:ea typeface="+mn-ea"/>
        <a:cs typeface="+mn-cs"/>
      </a:defRPr>
    </a:lvl7pPr>
    <a:lvl8pPr marL="3199728" algn="l" defTabSz="914208" rtl="0" eaLnBrk="1" latinLnBrk="0" hangingPunct="1">
      <a:defRPr sz="1208" kern="1200">
        <a:solidFill>
          <a:schemeClr val="tx1"/>
        </a:solidFill>
        <a:latin typeface="+mn-lt"/>
        <a:ea typeface="+mn-ea"/>
        <a:cs typeface="+mn-cs"/>
      </a:defRPr>
    </a:lvl8pPr>
    <a:lvl9pPr marL="3656832" algn="l" defTabSz="914208" rtl="0" eaLnBrk="1" latinLnBrk="0" hangingPunct="1">
      <a:defRPr sz="1208"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cy-GB" dirty="0"/>
          </a:p>
        </p:txBody>
      </p:sp>
      <p:sp>
        <p:nvSpPr>
          <p:cNvPr id="4" name="Slide Number Placeholder 3"/>
          <p:cNvSpPr>
            <a:spLocks noGrp="1"/>
          </p:cNvSpPr>
          <p:nvPr>
            <p:ph type="sldNum" sz="quarter" idx="5"/>
          </p:nvPr>
        </p:nvSpPr>
        <p:spPr/>
        <p:txBody>
          <a:bodyPr/>
          <a:lstStyle/>
          <a:p>
            <a:fld id="{26A1A87D-CAF7-4BDC-A0D3-C0DBEDE81619}" type="slidenum">
              <a:rPr lang="en-US" smtClean="0"/>
              <a:pPr/>
              <a:t>1</a:t>
            </a:fld>
            <a:endParaRPr lang="en-US" dirty="0"/>
          </a:p>
        </p:txBody>
      </p:sp>
    </p:spTree>
    <p:extLst>
      <p:ext uri="{BB962C8B-B14F-4D97-AF65-F5344CB8AC3E}">
        <p14:creationId xmlns:p14="http://schemas.microsoft.com/office/powerpoint/2010/main" val="737160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36x48 template">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239182" y="1243086"/>
            <a:ext cx="2095169" cy="541793"/>
          </a:xfrm>
          <a:prstGeom prst="rect">
            <a:avLst/>
          </a:prstGeom>
        </p:spPr>
        <p:txBody>
          <a:bodyPr wrap="square" lIns="228589" tIns="228589" rIns="228589" bIns="228589">
            <a:spAutoFit/>
          </a:bodyPr>
          <a:lstStyle>
            <a:lvl1pPr marL="0" indent="0">
              <a:buNone/>
              <a:defRPr sz="521">
                <a:solidFill>
                  <a:schemeClr val="tx1"/>
                </a:solidFill>
                <a:latin typeface="Calibri" panose="020F0502020204030204" pitchFamily="34" charset="0"/>
                <a:cs typeface="Calibri" panose="020F0502020204030204" pitchFamily="34"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239182" y="991456"/>
            <a:ext cx="2093516" cy="303280"/>
          </a:xfrm>
          <a:prstGeom prst="rect">
            <a:avLst/>
          </a:prstGeom>
          <a:noFill/>
        </p:spPr>
        <p:txBody>
          <a:bodyPr lIns="91436" tIns="91436" rIns="91436" bIns="91436" anchor="ctr" anchorCtr="0">
            <a:spAutoFit/>
          </a:bodyPr>
          <a:lstStyle>
            <a:lvl1pPr marL="0" indent="0" algn="ctr">
              <a:buNone/>
              <a:defRPr sz="771" b="1" u="sng" baseline="0">
                <a:solidFill>
                  <a:schemeClr val="accent1">
                    <a:lumMod val="50000"/>
                  </a:schemeClr>
                </a:solidFill>
                <a:latin typeface="Calibri" panose="020F0502020204030204" pitchFamily="34" charset="0"/>
                <a:cs typeface="Calibri" panose="020F0502020204030204" pitchFamily="34" charset="0"/>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227134" y="2881481"/>
            <a:ext cx="2093846" cy="303280"/>
          </a:xfrm>
          <a:prstGeom prst="rect">
            <a:avLst/>
          </a:prstGeom>
          <a:noFill/>
        </p:spPr>
        <p:txBody>
          <a:bodyPr wrap="square" lIns="91436" tIns="91436" rIns="91436" bIns="91436" anchor="ctr" anchorCtr="0">
            <a:spAutoFit/>
          </a:bodyPr>
          <a:lstStyle>
            <a:lvl1pPr marL="0" indent="0" algn="ctr">
              <a:buNone/>
              <a:defRPr sz="771" b="1" u="sng" baseline="0">
                <a:solidFill>
                  <a:schemeClr val="accent1">
                    <a:lumMod val="50000"/>
                  </a:schemeClr>
                </a:solidFill>
                <a:latin typeface="Calibri" panose="020F0502020204030204" pitchFamily="34" charset="0"/>
                <a:cs typeface="Calibri" panose="020F0502020204030204" pitchFamily="34" charset="0"/>
              </a:defRPr>
            </a:lvl1pPr>
          </a:lstStyle>
          <a:p>
            <a:pPr lvl="0"/>
            <a:r>
              <a:rPr lang="en-US" dirty="0"/>
              <a:t>(click to edit)  OBJECTIVES</a:t>
            </a:r>
          </a:p>
        </p:txBody>
      </p:sp>
      <p:sp>
        <p:nvSpPr>
          <p:cNvPr id="21" name="Text Placeholder 3"/>
          <p:cNvSpPr>
            <a:spLocks noGrp="1"/>
          </p:cNvSpPr>
          <p:nvPr>
            <p:ph type="body" sz="quarter" idx="21" hasCustomPrompt="1"/>
          </p:nvPr>
        </p:nvSpPr>
        <p:spPr>
          <a:xfrm>
            <a:off x="2433661" y="1237410"/>
            <a:ext cx="2093515" cy="541793"/>
          </a:xfrm>
          <a:prstGeom prst="rect">
            <a:avLst/>
          </a:prstGeom>
        </p:spPr>
        <p:txBody>
          <a:bodyPr wrap="square" lIns="228589" tIns="228589" rIns="228589" bIns="228589">
            <a:spAutoFit/>
          </a:bodyPr>
          <a:lstStyle>
            <a:lvl1pPr marL="0" indent="0">
              <a:buNone/>
              <a:defRPr sz="521">
                <a:solidFill>
                  <a:schemeClr val="tx1"/>
                </a:solidFill>
                <a:latin typeface="Calibri" panose="020F0502020204030204" pitchFamily="34" charset="0"/>
                <a:cs typeface="Calibri" panose="020F0502020204030204" pitchFamily="34"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2433660" y="999037"/>
            <a:ext cx="2093516" cy="303280"/>
          </a:xfrm>
          <a:prstGeom prst="rect">
            <a:avLst/>
          </a:prstGeom>
          <a:noFill/>
        </p:spPr>
        <p:txBody>
          <a:bodyPr lIns="91436" tIns="91436" rIns="91436" bIns="91436" anchor="ctr" anchorCtr="0">
            <a:spAutoFit/>
          </a:bodyPr>
          <a:lstStyle>
            <a:lvl1pPr marL="0" indent="0" algn="ctr">
              <a:buNone/>
              <a:defRPr sz="771" b="1" u="sng" baseline="0">
                <a:solidFill>
                  <a:schemeClr val="accent1">
                    <a:lumMod val="50000"/>
                  </a:schemeClr>
                </a:solidFill>
                <a:latin typeface="Calibri" panose="020F0502020204030204" pitchFamily="34" charset="0"/>
                <a:cs typeface="Calibri" panose="020F0502020204030204" pitchFamily="34" charset="0"/>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4626485" y="1237410"/>
            <a:ext cx="2093515" cy="541793"/>
          </a:xfrm>
          <a:prstGeom prst="rect">
            <a:avLst/>
          </a:prstGeom>
        </p:spPr>
        <p:txBody>
          <a:bodyPr wrap="square" lIns="228589" tIns="228589" rIns="228589" bIns="228589">
            <a:spAutoFit/>
          </a:bodyPr>
          <a:lstStyle>
            <a:lvl1pPr marL="0" indent="0">
              <a:buNone/>
              <a:defRPr sz="521">
                <a:solidFill>
                  <a:schemeClr val="tx1"/>
                </a:solidFill>
                <a:latin typeface="Calibri" panose="020F0502020204030204" pitchFamily="34" charset="0"/>
                <a:cs typeface="Calibri" panose="020F0502020204030204" pitchFamily="34"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4628138" y="999037"/>
            <a:ext cx="2095500" cy="303280"/>
          </a:xfrm>
          <a:prstGeom prst="rect">
            <a:avLst/>
          </a:prstGeom>
          <a:noFill/>
        </p:spPr>
        <p:txBody>
          <a:bodyPr lIns="91436" tIns="91436" rIns="91436" bIns="91436" anchor="ctr" anchorCtr="0">
            <a:spAutoFit/>
          </a:bodyPr>
          <a:lstStyle>
            <a:lvl1pPr marL="0" indent="0" algn="ctr">
              <a:buNone/>
              <a:defRPr sz="771" b="1" u="sng" baseline="0">
                <a:solidFill>
                  <a:schemeClr val="accent1">
                    <a:lumMod val="50000"/>
                  </a:schemeClr>
                </a:solidFill>
                <a:latin typeface="Calibri" panose="020F0502020204030204" pitchFamily="34" charset="0"/>
                <a:cs typeface="Calibri" panose="020F0502020204030204" pitchFamily="34" charset="0"/>
              </a:defRPr>
            </a:lvl1pPr>
          </a:lstStyle>
          <a:p>
            <a:pPr lvl="0"/>
            <a:r>
              <a:rPr lang="en-US" dirty="0"/>
              <a:t>(click to edit)  RESULTS</a:t>
            </a:r>
          </a:p>
        </p:txBody>
      </p:sp>
      <p:sp>
        <p:nvSpPr>
          <p:cNvPr id="25" name="Text Placeholder 5"/>
          <p:cNvSpPr>
            <a:spLocks noGrp="1"/>
          </p:cNvSpPr>
          <p:nvPr>
            <p:ph type="body" sz="quarter" idx="25" hasCustomPrompt="1"/>
          </p:nvPr>
        </p:nvSpPr>
        <p:spPr>
          <a:xfrm>
            <a:off x="6825736" y="999037"/>
            <a:ext cx="2093129" cy="303280"/>
          </a:xfrm>
          <a:prstGeom prst="rect">
            <a:avLst/>
          </a:prstGeom>
          <a:noFill/>
        </p:spPr>
        <p:txBody>
          <a:bodyPr wrap="square" lIns="91436" tIns="91436" rIns="91436" bIns="91436" anchor="ctr" anchorCtr="0">
            <a:spAutoFit/>
          </a:bodyPr>
          <a:lstStyle>
            <a:lvl1pPr marL="0" indent="0" algn="ctr">
              <a:buNone/>
              <a:defRPr sz="771" b="1" u="sng" baseline="0">
                <a:solidFill>
                  <a:schemeClr val="accent1">
                    <a:lumMod val="50000"/>
                  </a:schemeClr>
                </a:solidFill>
                <a:latin typeface="Calibri" panose="020F0502020204030204" pitchFamily="34" charset="0"/>
                <a:cs typeface="Calibri" panose="020F0502020204030204" pitchFamily="34" charset="0"/>
              </a:defRPr>
            </a:lvl1pPr>
          </a:lstStyle>
          <a:p>
            <a:pPr lvl="0"/>
            <a:r>
              <a:rPr lang="en-US" dirty="0"/>
              <a:t>(click to edit)  CONCLUSIONS</a:t>
            </a:r>
          </a:p>
        </p:txBody>
      </p:sp>
      <p:sp>
        <p:nvSpPr>
          <p:cNvPr id="26" name="Text Placeholder 3"/>
          <p:cNvSpPr>
            <a:spLocks noGrp="1"/>
          </p:cNvSpPr>
          <p:nvPr>
            <p:ph type="body" sz="quarter" idx="26" hasCustomPrompt="1"/>
          </p:nvPr>
        </p:nvSpPr>
        <p:spPr>
          <a:xfrm>
            <a:off x="6825736" y="1243086"/>
            <a:ext cx="2093129" cy="541793"/>
          </a:xfrm>
          <a:prstGeom prst="rect">
            <a:avLst/>
          </a:prstGeom>
        </p:spPr>
        <p:txBody>
          <a:bodyPr wrap="square" lIns="228589" tIns="228589" rIns="228589" bIns="228589">
            <a:spAutoFit/>
          </a:bodyPr>
          <a:lstStyle>
            <a:lvl1pPr marL="0" indent="0">
              <a:buNone/>
              <a:defRPr sz="521">
                <a:solidFill>
                  <a:schemeClr val="tx1"/>
                </a:solidFill>
                <a:latin typeface="Calibri" panose="020F0502020204030204" pitchFamily="34" charset="0"/>
                <a:cs typeface="Calibri" panose="020F0502020204030204" pitchFamily="34"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6825736" y="2898877"/>
            <a:ext cx="2093129" cy="303280"/>
          </a:xfrm>
          <a:prstGeom prst="rect">
            <a:avLst/>
          </a:prstGeom>
          <a:noFill/>
        </p:spPr>
        <p:txBody>
          <a:bodyPr wrap="square" lIns="91436" tIns="91436" rIns="91436" bIns="91436" anchor="ctr" anchorCtr="0">
            <a:spAutoFit/>
          </a:bodyPr>
          <a:lstStyle>
            <a:lvl1pPr marL="0" indent="0" algn="ctr">
              <a:buNone/>
              <a:defRPr sz="771" b="1" u="sng" baseline="0">
                <a:solidFill>
                  <a:schemeClr val="accent1">
                    <a:lumMod val="50000"/>
                  </a:schemeClr>
                </a:solidFill>
                <a:latin typeface="Calibri" panose="020F0502020204030204" pitchFamily="34" charset="0"/>
                <a:cs typeface="Calibri" panose="020F0502020204030204" pitchFamily="34" charset="0"/>
              </a:defRPr>
            </a:lvl1pPr>
          </a:lstStyle>
          <a:p>
            <a:pPr lvl="0"/>
            <a:r>
              <a:rPr lang="en-US" dirty="0"/>
              <a:t>(click to edit)  REFERENCES</a:t>
            </a:r>
          </a:p>
        </p:txBody>
      </p:sp>
      <p:sp>
        <p:nvSpPr>
          <p:cNvPr id="28" name="Text Placeholder 3"/>
          <p:cNvSpPr>
            <a:spLocks noGrp="1"/>
          </p:cNvSpPr>
          <p:nvPr>
            <p:ph type="body" sz="quarter" idx="28" hasCustomPrompt="1"/>
          </p:nvPr>
        </p:nvSpPr>
        <p:spPr>
          <a:xfrm>
            <a:off x="6825212" y="3139162"/>
            <a:ext cx="2094177" cy="541793"/>
          </a:xfrm>
          <a:prstGeom prst="rect">
            <a:avLst/>
          </a:prstGeom>
        </p:spPr>
        <p:txBody>
          <a:bodyPr wrap="square" lIns="228589" tIns="228589" rIns="228589" bIns="228589">
            <a:spAutoFit/>
          </a:bodyPr>
          <a:lstStyle>
            <a:lvl1pPr marL="0" indent="0">
              <a:buNone/>
              <a:defRPr sz="521">
                <a:solidFill>
                  <a:schemeClr val="tx1"/>
                </a:solidFill>
                <a:latin typeface="Calibri" panose="020F0502020204030204" pitchFamily="34" charset="0"/>
                <a:cs typeface="Calibri" panose="020F0502020204030204" pitchFamily="34"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6825736" y="5217471"/>
            <a:ext cx="2093129" cy="421902"/>
          </a:xfrm>
          <a:prstGeom prst="rect">
            <a:avLst/>
          </a:prstGeom>
          <a:noFill/>
        </p:spPr>
        <p:txBody>
          <a:bodyPr wrap="square" lIns="91436" tIns="91436" rIns="91436" bIns="91436" anchor="ctr" anchorCtr="0">
            <a:spAutoFit/>
          </a:bodyPr>
          <a:lstStyle>
            <a:lvl1pPr marL="0" indent="0" algn="ctr">
              <a:buNone/>
              <a:defRPr sz="771" b="1" u="sng" baseline="0">
                <a:solidFill>
                  <a:schemeClr val="accent1">
                    <a:lumMod val="50000"/>
                  </a:schemeClr>
                </a:solidFill>
                <a:latin typeface="Calibri" panose="020F0502020204030204" pitchFamily="34" charset="0"/>
                <a:cs typeface="Calibri" panose="020F0502020204030204" pitchFamily="34" charset="0"/>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6825212" y="5506968"/>
            <a:ext cx="2094177" cy="541793"/>
          </a:xfrm>
          <a:prstGeom prst="rect">
            <a:avLst/>
          </a:prstGeom>
        </p:spPr>
        <p:txBody>
          <a:bodyPr wrap="square" lIns="228589" tIns="228589" rIns="228589" bIns="228589">
            <a:spAutoFit/>
          </a:bodyPr>
          <a:lstStyle>
            <a:lvl1pPr marL="0" indent="0">
              <a:buNone/>
              <a:defRPr sz="521">
                <a:solidFill>
                  <a:schemeClr val="tx1"/>
                </a:solidFill>
                <a:latin typeface="Calibri" panose="020F0502020204030204" pitchFamily="34" charset="0"/>
                <a:cs typeface="Calibri" panose="020F0502020204030204" pitchFamily="34"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225811" y="3123996"/>
            <a:ext cx="2095169" cy="541793"/>
          </a:xfrm>
          <a:prstGeom prst="rect">
            <a:avLst/>
          </a:prstGeom>
        </p:spPr>
        <p:txBody>
          <a:bodyPr wrap="square" lIns="228589" tIns="228589" rIns="228589" bIns="228589">
            <a:spAutoFit/>
          </a:bodyPr>
          <a:lstStyle>
            <a:lvl1pPr marL="0" indent="0">
              <a:buNone/>
              <a:defRPr sz="521">
                <a:solidFill>
                  <a:schemeClr val="tx1"/>
                </a:solidFill>
                <a:latin typeface="Calibri" panose="020F0502020204030204" pitchFamily="34" charset="0"/>
                <a:cs typeface="Calibri" panose="020F0502020204030204" pitchFamily="34"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77" name="Text Placeholder 76"/>
          <p:cNvSpPr>
            <a:spLocks noGrp="1"/>
          </p:cNvSpPr>
          <p:nvPr>
            <p:ph type="body" sz="quarter" idx="150" hasCustomPrompt="1"/>
          </p:nvPr>
        </p:nvSpPr>
        <p:spPr>
          <a:xfrm>
            <a:off x="1235957" y="614129"/>
            <a:ext cx="6666452" cy="266700"/>
          </a:xfrm>
          <a:prstGeom prst="rect">
            <a:avLst/>
          </a:prstGeom>
        </p:spPr>
        <p:txBody>
          <a:bodyPr>
            <a:normAutofit/>
          </a:bodyPr>
          <a:lstStyle>
            <a:lvl1pPr marL="0" indent="0" algn="ctr">
              <a:buFontTx/>
              <a:buNone/>
              <a:defRPr sz="917">
                <a:solidFill>
                  <a:schemeClr val="bg1"/>
                </a:solidFill>
                <a:latin typeface="Calibri" panose="020F0502020204030204" pitchFamily="34" charset="0"/>
                <a:cs typeface="Calibri" panose="020F0502020204030204" pitchFamily="34" charset="0"/>
              </a:defRPr>
            </a:lvl1pPr>
            <a:lvl2pPr>
              <a:buFontTx/>
              <a:buNone/>
              <a:defRPr sz="1500"/>
            </a:lvl2pPr>
            <a:lvl3pPr>
              <a:buFontTx/>
              <a:buNone/>
              <a:defRPr sz="1500"/>
            </a:lvl3pPr>
            <a:lvl4pPr>
              <a:buFontTx/>
              <a:buNone/>
              <a:defRPr sz="1500"/>
            </a:lvl4pPr>
            <a:lvl5pPr>
              <a:buFontTx/>
              <a:buNone/>
              <a:defRPr sz="1500"/>
            </a:lvl5pPr>
          </a:lstStyle>
          <a:p>
            <a:pPr lvl="0"/>
            <a:r>
              <a:rPr lang="en-US" dirty="0"/>
              <a:t>Click here to add affiliations</a:t>
            </a:r>
          </a:p>
        </p:txBody>
      </p:sp>
      <p:sp>
        <p:nvSpPr>
          <p:cNvPr id="78" name="Text Placeholder 76"/>
          <p:cNvSpPr>
            <a:spLocks noGrp="1"/>
          </p:cNvSpPr>
          <p:nvPr>
            <p:ph type="body" sz="quarter" idx="151" hasCustomPrompt="1"/>
          </p:nvPr>
        </p:nvSpPr>
        <p:spPr>
          <a:xfrm>
            <a:off x="1235957" y="339241"/>
            <a:ext cx="6666452" cy="266700"/>
          </a:xfrm>
          <a:prstGeom prst="rect">
            <a:avLst/>
          </a:prstGeom>
        </p:spPr>
        <p:txBody>
          <a:bodyPr anchor="t" anchorCtr="1">
            <a:normAutofit/>
          </a:bodyPr>
          <a:lstStyle>
            <a:lvl1pPr marL="0" indent="0" algn="ctr">
              <a:buFontTx/>
              <a:buNone/>
              <a:defRPr sz="1375">
                <a:solidFill>
                  <a:schemeClr val="bg1"/>
                </a:solidFill>
                <a:latin typeface="Calibri" panose="020F0502020204030204" pitchFamily="34" charset="0"/>
                <a:cs typeface="Calibri" panose="020F0502020204030204" pitchFamily="34" charset="0"/>
              </a:defRPr>
            </a:lvl1pPr>
            <a:lvl2pPr>
              <a:buFontTx/>
              <a:buNone/>
              <a:defRPr sz="1500"/>
            </a:lvl2pPr>
            <a:lvl3pPr>
              <a:buFontTx/>
              <a:buNone/>
              <a:defRPr sz="1500"/>
            </a:lvl3pPr>
            <a:lvl4pPr>
              <a:buFontTx/>
              <a:buNone/>
              <a:defRPr sz="1500"/>
            </a:lvl4pPr>
            <a:lvl5pPr>
              <a:buFontTx/>
              <a:buNone/>
              <a:defRPr sz="1500"/>
            </a:lvl5pPr>
          </a:lstStyle>
          <a:p>
            <a:pPr lvl="0"/>
            <a:r>
              <a:rPr lang="en-US" dirty="0"/>
              <a:t>Click here to add authors</a:t>
            </a:r>
          </a:p>
        </p:txBody>
      </p:sp>
      <p:sp>
        <p:nvSpPr>
          <p:cNvPr id="79" name="Text Placeholder 76"/>
          <p:cNvSpPr>
            <a:spLocks noGrp="1"/>
          </p:cNvSpPr>
          <p:nvPr>
            <p:ph type="body" sz="quarter" idx="153" hasCustomPrompt="1"/>
          </p:nvPr>
        </p:nvSpPr>
        <p:spPr>
          <a:xfrm>
            <a:off x="1235957" y="43705"/>
            <a:ext cx="6666452" cy="283207"/>
          </a:xfrm>
          <a:prstGeom prst="rect">
            <a:avLst/>
          </a:prstGeom>
        </p:spPr>
        <p:txBody>
          <a:bodyPr anchor="t" anchorCtr="1">
            <a:normAutofit/>
          </a:bodyPr>
          <a:lstStyle>
            <a:lvl1pPr marL="0" indent="0" algn="ctr">
              <a:buFontTx/>
              <a:buNone/>
              <a:defRPr sz="1666" b="1">
                <a:solidFill>
                  <a:schemeClr val="bg1"/>
                </a:solidFill>
                <a:latin typeface="Calibri" panose="020F0502020204030204" pitchFamily="34" charset="0"/>
                <a:cs typeface="Calibri" panose="020F0502020204030204" pitchFamily="34" charset="0"/>
              </a:defRPr>
            </a:lvl1pPr>
            <a:lvl2pPr>
              <a:buFontTx/>
              <a:buNone/>
              <a:defRPr sz="1500"/>
            </a:lvl2pPr>
            <a:lvl3pPr>
              <a:buFontTx/>
              <a:buNone/>
              <a:defRPr sz="1500"/>
            </a:lvl3pPr>
            <a:lvl4pPr>
              <a:buFontTx/>
              <a:buNone/>
              <a:defRPr sz="1500"/>
            </a:lvl4pPr>
            <a:lvl5pPr>
              <a:buFontTx/>
              <a:buNone/>
              <a:defRPr sz="1500"/>
            </a:lvl5pPr>
          </a:lstStyle>
          <a:p>
            <a:pPr lvl="0"/>
            <a:r>
              <a:rPr lang="en-US" dirty="0"/>
              <a:t>Click here to add title</a:t>
            </a:r>
          </a:p>
        </p:txBody>
      </p:sp>
    </p:spTree>
  </p:cSld>
  <p:clrMapOvr>
    <a:masterClrMapping/>
  </p:clrMapOvr>
  <p:extLst>
    <p:ext uri="{DCECCB84-F9BA-43D5-87BE-67443E8EF086}">
      <p15:sldGuideLst xmlns:p15="http://schemas.microsoft.com/office/powerpoint/2012/main">
        <p15:guide id="1" orient="horz" pos="67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Without guides">
    <p:spTree>
      <p:nvGrpSpPr>
        <p:cNvPr id="1" name=""/>
        <p:cNvGrpSpPr/>
        <p:nvPr/>
      </p:nvGrpSpPr>
      <p:grpSpPr>
        <a:xfrm>
          <a:off x="0" y="0"/>
          <a:ext cx="0" cy="0"/>
          <a:chOff x="0" y="0"/>
          <a:chExt cx="0" cy="0"/>
        </a:xfrm>
      </p:grpSpPr>
      <p:sp>
        <p:nvSpPr>
          <p:cNvPr id="68" name="Text Placeholder 3">
            <a:extLst>
              <a:ext uri="{FF2B5EF4-FFF2-40B4-BE49-F238E27FC236}">
                <a16:creationId xmlns:a16="http://schemas.microsoft.com/office/drawing/2014/main" id="{DB9999D9-B032-DE43-B280-10F7DE4240AE}"/>
              </a:ext>
            </a:extLst>
          </p:cNvPr>
          <p:cNvSpPr>
            <a:spLocks noGrp="1"/>
          </p:cNvSpPr>
          <p:nvPr>
            <p:ph type="body" sz="quarter" idx="10" hasCustomPrompt="1"/>
          </p:nvPr>
        </p:nvSpPr>
        <p:spPr>
          <a:xfrm>
            <a:off x="239182" y="1243086"/>
            <a:ext cx="2095169" cy="541793"/>
          </a:xfrm>
          <a:prstGeom prst="rect">
            <a:avLst/>
          </a:prstGeom>
        </p:spPr>
        <p:txBody>
          <a:bodyPr wrap="square" lIns="228589" tIns="228589" rIns="228589" bIns="228589">
            <a:spAutoFit/>
          </a:bodyPr>
          <a:lstStyle>
            <a:lvl1pPr marL="0" indent="0">
              <a:buNone/>
              <a:defRPr sz="521">
                <a:solidFill>
                  <a:schemeClr val="tx1"/>
                </a:solidFill>
                <a:latin typeface="Calibri" panose="020F0502020204030204" pitchFamily="34" charset="0"/>
                <a:cs typeface="Calibri" panose="020F0502020204030204" pitchFamily="34"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69" name="Text Placeholder 5">
            <a:extLst>
              <a:ext uri="{FF2B5EF4-FFF2-40B4-BE49-F238E27FC236}">
                <a16:creationId xmlns:a16="http://schemas.microsoft.com/office/drawing/2014/main" id="{994A3D29-FC6C-EE4B-9ABE-E27DC2BD9EF6}"/>
              </a:ext>
            </a:extLst>
          </p:cNvPr>
          <p:cNvSpPr>
            <a:spLocks noGrp="1"/>
          </p:cNvSpPr>
          <p:nvPr>
            <p:ph type="body" sz="quarter" idx="11" hasCustomPrompt="1"/>
          </p:nvPr>
        </p:nvSpPr>
        <p:spPr>
          <a:xfrm>
            <a:off x="239182" y="991456"/>
            <a:ext cx="2093516" cy="303280"/>
          </a:xfrm>
          <a:prstGeom prst="rect">
            <a:avLst/>
          </a:prstGeom>
          <a:noFill/>
        </p:spPr>
        <p:txBody>
          <a:bodyPr lIns="91436" tIns="91436" rIns="91436" bIns="91436" anchor="ctr" anchorCtr="0">
            <a:spAutoFit/>
          </a:bodyPr>
          <a:lstStyle>
            <a:lvl1pPr marL="0" indent="0" algn="ctr">
              <a:buNone/>
              <a:defRPr sz="771" b="1" u="sng" baseline="0">
                <a:solidFill>
                  <a:schemeClr val="accent1">
                    <a:lumMod val="50000"/>
                  </a:schemeClr>
                </a:solidFill>
                <a:latin typeface="Calibri" panose="020F0502020204030204" pitchFamily="34" charset="0"/>
                <a:cs typeface="Calibri" panose="020F0502020204030204" pitchFamily="34" charset="0"/>
              </a:defRPr>
            </a:lvl1pPr>
          </a:lstStyle>
          <a:p>
            <a:pPr lvl="0"/>
            <a:r>
              <a:rPr lang="en-US" dirty="0"/>
              <a:t>(click to edit) INTRODUCTION or ABSTRACT</a:t>
            </a:r>
          </a:p>
        </p:txBody>
      </p:sp>
      <p:sp>
        <p:nvSpPr>
          <p:cNvPr id="70" name="Text Placeholder 5">
            <a:extLst>
              <a:ext uri="{FF2B5EF4-FFF2-40B4-BE49-F238E27FC236}">
                <a16:creationId xmlns:a16="http://schemas.microsoft.com/office/drawing/2014/main" id="{C65F0DEA-8BC8-144D-86B3-7990A2E4004F}"/>
              </a:ext>
            </a:extLst>
          </p:cNvPr>
          <p:cNvSpPr>
            <a:spLocks noGrp="1"/>
          </p:cNvSpPr>
          <p:nvPr>
            <p:ph type="body" sz="quarter" idx="20" hasCustomPrompt="1"/>
          </p:nvPr>
        </p:nvSpPr>
        <p:spPr>
          <a:xfrm>
            <a:off x="227134" y="2881481"/>
            <a:ext cx="2093846" cy="303280"/>
          </a:xfrm>
          <a:prstGeom prst="rect">
            <a:avLst/>
          </a:prstGeom>
          <a:noFill/>
        </p:spPr>
        <p:txBody>
          <a:bodyPr wrap="square" lIns="91436" tIns="91436" rIns="91436" bIns="91436" anchor="ctr" anchorCtr="0">
            <a:spAutoFit/>
          </a:bodyPr>
          <a:lstStyle>
            <a:lvl1pPr marL="0" indent="0" algn="ctr">
              <a:buNone/>
              <a:defRPr sz="771" b="1" u="sng" baseline="0">
                <a:solidFill>
                  <a:schemeClr val="accent1">
                    <a:lumMod val="50000"/>
                  </a:schemeClr>
                </a:solidFill>
                <a:latin typeface="Calibri" panose="020F0502020204030204" pitchFamily="34" charset="0"/>
                <a:cs typeface="Calibri" panose="020F0502020204030204" pitchFamily="34" charset="0"/>
              </a:defRPr>
            </a:lvl1pPr>
          </a:lstStyle>
          <a:p>
            <a:pPr lvl="0"/>
            <a:r>
              <a:rPr lang="en-US" dirty="0"/>
              <a:t>(click to edit)  OBJECTIVES</a:t>
            </a:r>
          </a:p>
        </p:txBody>
      </p:sp>
      <p:sp>
        <p:nvSpPr>
          <p:cNvPr id="71" name="Text Placeholder 3">
            <a:extLst>
              <a:ext uri="{FF2B5EF4-FFF2-40B4-BE49-F238E27FC236}">
                <a16:creationId xmlns:a16="http://schemas.microsoft.com/office/drawing/2014/main" id="{1BAC3C61-4427-734A-B001-E64F967B25F9}"/>
              </a:ext>
            </a:extLst>
          </p:cNvPr>
          <p:cNvSpPr>
            <a:spLocks noGrp="1"/>
          </p:cNvSpPr>
          <p:nvPr>
            <p:ph type="body" sz="quarter" idx="21" hasCustomPrompt="1"/>
          </p:nvPr>
        </p:nvSpPr>
        <p:spPr>
          <a:xfrm>
            <a:off x="2433661" y="1237410"/>
            <a:ext cx="2093515" cy="541793"/>
          </a:xfrm>
          <a:prstGeom prst="rect">
            <a:avLst/>
          </a:prstGeom>
        </p:spPr>
        <p:txBody>
          <a:bodyPr wrap="square" lIns="228589" tIns="228589" rIns="228589" bIns="228589">
            <a:spAutoFit/>
          </a:bodyPr>
          <a:lstStyle>
            <a:lvl1pPr marL="0" indent="0">
              <a:buNone/>
              <a:defRPr sz="521">
                <a:solidFill>
                  <a:schemeClr val="tx1"/>
                </a:solidFill>
                <a:latin typeface="Calibri" panose="020F0502020204030204" pitchFamily="34" charset="0"/>
                <a:cs typeface="Calibri" panose="020F0502020204030204" pitchFamily="34"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72" name="Text Placeholder 5">
            <a:extLst>
              <a:ext uri="{FF2B5EF4-FFF2-40B4-BE49-F238E27FC236}">
                <a16:creationId xmlns:a16="http://schemas.microsoft.com/office/drawing/2014/main" id="{0D89AF1C-2149-914E-939B-BC1D31AB8886}"/>
              </a:ext>
            </a:extLst>
          </p:cNvPr>
          <p:cNvSpPr>
            <a:spLocks noGrp="1"/>
          </p:cNvSpPr>
          <p:nvPr>
            <p:ph type="body" sz="quarter" idx="22" hasCustomPrompt="1"/>
          </p:nvPr>
        </p:nvSpPr>
        <p:spPr>
          <a:xfrm>
            <a:off x="2433660" y="999037"/>
            <a:ext cx="2093516" cy="303280"/>
          </a:xfrm>
          <a:prstGeom prst="rect">
            <a:avLst/>
          </a:prstGeom>
          <a:noFill/>
        </p:spPr>
        <p:txBody>
          <a:bodyPr lIns="91436" tIns="91436" rIns="91436" bIns="91436" anchor="ctr" anchorCtr="0">
            <a:spAutoFit/>
          </a:bodyPr>
          <a:lstStyle>
            <a:lvl1pPr marL="0" indent="0" algn="ctr">
              <a:buNone/>
              <a:defRPr sz="771" b="1" u="sng" baseline="0">
                <a:solidFill>
                  <a:schemeClr val="accent1">
                    <a:lumMod val="50000"/>
                  </a:schemeClr>
                </a:solidFill>
                <a:latin typeface="Calibri" panose="020F0502020204030204" pitchFamily="34" charset="0"/>
                <a:cs typeface="Calibri" panose="020F0502020204030204" pitchFamily="34" charset="0"/>
              </a:defRPr>
            </a:lvl1pPr>
          </a:lstStyle>
          <a:p>
            <a:pPr lvl="0"/>
            <a:r>
              <a:rPr lang="en-US" dirty="0"/>
              <a:t>(click to edit)  MATERIALS &amp; METHODS</a:t>
            </a:r>
          </a:p>
        </p:txBody>
      </p:sp>
      <p:sp>
        <p:nvSpPr>
          <p:cNvPr id="73" name="Text Placeholder 3">
            <a:extLst>
              <a:ext uri="{FF2B5EF4-FFF2-40B4-BE49-F238E27FC236}">
                <a16:creationId xmlns:a16="http://schemas.microsoft.com/office/drawing/2014/main" id="{B5C2A6A1-4D50-144B-B660-E3B3A1643D2A}"/>
              </a:ext>
            </a:extLst>
          </p:cNvPr>
          <p:cNvSpPr>
            <a:spLocks noGrp="1"/>
          </p:cNvSpPr>
          <p:nvPr>
            <p:ph type="body" sz="quarter" idx="23" hasCustomPrompt="1"/>
          </p:nvPr>
        </p:nvSpPr>
        <p:spPr>
          <a:xfrm>
            <a:off x="4626485" y="1237410"/>
            <a:ext cx="2093515" cy="541793"/>
          </a:xfrm>
          <a:prstGeom prst="rect">
            <a:avLst/>
          </a:prstGeom>
        </p:spPr>
        <p:txBody>
          <a:bodyPr wrap="square" lIns="228589" tIns="228589" rIns="228589" bIns="228589">
            <a:spAutoFit/>
          </a:bodyPr>
          <a:lstStyle>
            <a:lvl1pPr marL="0" indent="0">
              <a:buNone/>
              <a:defRPr sz="521">
                <a:solidFill>
                  <a:schemeClr val="tx1"/>
                </a:solidFill>
                <a:latin typeface="Calibri" panose="020F0502020204030204" pitchFamily="34" charset="0"/>
                <a:cs typeface="Calibri" panose="020F0502020204030204" pitchFamily="34"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74" name="Text Placeholder 5">
            <a:extLst>
              <a:ext uri="{FF2B5EF4-FFF2-40B4-BE49-F238E27FC236}">
                <a16:creationId xmlns:a16="http://schemas.microsoft.com/office/drawing/2014/main" id="{1C34E6F0-82AA-D444-B7AF-5A1C80FFB726}"/>
              </a:ext>
            </a:extLst>
          </p:cNvPr>
          <p:cNvSpPr>
            <a:spLocks noGrp="1"/>
          </p:cNvSpPr>
          <p:nvPr>
            <p:ph type="body" sz="quarter" idx="24" hasCustomPrompt="1"/>
          </p:nvPr>
        </p:nvSpPr>
        <p:spPr>
          <a:xfrm>
            <a:off x="4628138" y="999037"/>
            <a:ext cx="2095500" cy="303280"/>
          </a:xfrm>
          <a:prstGeom prst="rect">
            <a:avLst/>
          </a:prstGeom>
          <a:noFill/>
        </p:spPr>
        <p:txBody>
          <a:bodyPr lIns="91436" tIns="91436" rIns="91436" bIns="91436" anchor="ctr" anchorCtr="0">
            <a:spAutoFit/>
          </a:bodyPr>
          <a:lstStyle>
            <a:lvl1pPr marL="0" indent="0" algn="ctr">
              <a:buNone/>
              <a:defRPr sz="771" b="1" u="sng" baseline="0">
                <a:solidFill>
                  <a:schemeClr val="accent1">
                    <a:lumMod val="50000"/>
                  </a:schemeClr>
                </a:solidFill>
                <a:latin typeface="Calibri" panose="020F0502020204030204" pitchFamily="34" charset="0"/>
                <a:cs typeface="Calibri" panose="020F0502020204030204" pitchFamily="34" charset="0"/>
              </a:defRPr>
            </a:lvl1pPr>
          </a:lstStyle>
          <a:p>
            <a:pPr lvl="0"/>
            <a:r>
              <a:rPr lang="en-US" dirty="0"/>
              <a:t>(click to edit)  RESULTS</a:t>
            </a:r>
          </a:p>
        </p:txBody>
      </p:sp>
      <p:sp>
        <p:nvSpPr>
          <p:cNvPr id="75" name="Text Placeholder 5">
            <a:extLst>
              <a:ext uri="{FF2B5EF4-FFF2-40B4-BE49-F238E27FC236}">
                <a16:creationId xmlns:a16="http://schemas.microsoft.com/office/drawing/2014/main" id="{BC84A125-71A3-DA49-B2C2-2357C57BB744}"/>
              </a:ext>
            </a:extLst>
          </p:cNvPr>
          <p:cNvSpPr>
            <a:spLocks noGrp="1"/>
          </p:cNvSpPr>
          <p:nvPr>
            <p:ph type="body" sz="quarter" idx="25" hasCustomPrompt="1"/>
          </p:nvPr>
        </p:nvSpPr>
        <p:spPr>
          <a:xfrm>
            <a:off x="6825736" y="999037"/>
            <a:ext cx="2093129" cy="303280"/>
          </a:xfrm>
          <a:prstGeom prst="rect">
            <a:avLst/>
          </a:prstGeom>
          <a:noFill/>
        </p:spPr>
        <p:txBody>
          <a:bodyPr wrap="square" lIns="91436" tIns="91436" rIns="91436" bIns="91436" anchor="ctr" anchorCtr="0">
            <a:spAutoFit/>
          </a:bodyPr>
          <a:lstStyle>
            <a:lvl1pPr marL="0" indent="0" algn="ctr">
              <a:buNone/>
              <a:defRPr sz="771" b="1" u="sng" baseline="0">
                <a:solidFill>
                  <a:schemeClr val="accent1">
                    <a:lumMod val="50000"/>
                  </a:schemeClr>
                </a:solidFill>
                <a:latin typeface="Calibri" panose="020F0502020204030204" pitchFamily="34" charset="0"/>
                <a:cs typeface="Calibri" panose="020F0502020204030204" pitchFamily="34" charset="0"/>
              </a:defRPr>
            </a:lvl1pPr>
          </a:lstStyle>
          <a:p>
            <a:pPr lvl="0"/>
            <a:r>
              <a:rPr lang="en-US" dirty="0"/>
              <a:t>(click to edit)  CONCLUSIONS</a:t>
            </a:r>
          </a:p>
        </p:txBody>
      </p:sp>
      <p:sp>
        <p:nvSpPr>
          <p:cNvPr id="76" name="Text Placeholder 3">
            <a:extLst>
              <a:ext uri="{FF2B5EF4-FFF2-40B4-BE49-F238E27FC236}">
                <a16:creationId xmlns:a16="http://schemas.microsoft.com/office/drawing/2014/main" id="{57A858F6-F615-844B-891A-B3F9BC20DF06}"/>
              </a:ext>
            </a:extLst>
          </p:cNvPr>
          <p:cNvSpPr>
            <a:spLocks noGrp="1"/>
          </p:cNvSpPr>
          <p:nvPr>
            <p:ph type="body" sz="quarter" idx="26" hasCustomPrompt="1"/>
          </p:nvPr>
        </p:nvSpPr>
        <p:spPr>
          <a:xfrm>
            <a:off x="6825736" y="1243086"/>
            <a:ext cx="2093129" cy="541793"/>
          </a:xfrm>
          <a:prstGeom prst="rect">
            <a:avLst/>
          </a:prstGeom>
        </p:spPr>
        <p:txBody>
          <a:bodyPr wrap="square" lIns="228589" tIns="228589" rIns="228589" bIns="228589">
            <a:spAutoFit/>
          </a:bodyPr>
          <a:lstStyle>
            <a:lvl1pPr marL="0" indent="0">
              <a:buNone/>
              <a:defRPr sz="521">
                <a:solidFill>
                  <a:schemeClr val="tx1"/>
                </a:solidFill>
                <a:latin typeface="Calibri" panose="020F0502020204030204" pitchFamily="34" charset="0"/>
                <a:cs typeface="Calibri" panose="020F0502020204030204" pitchFamily="34"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80" name="Text Placeholder 5">
            <a:extLst>
              <a:ext uri="{FF2B5EF4-FFF2-40B4-BE49-F238E27FC236}">
                <a16:creationId xmlns:a16="http://schemas.microsoft.com/office/drawing/2014/main" id="{AD1F9F7A-B02D-A44F-BC2C-F04BD0DF641D}"/>
              </a:ext>
            </a:extLst>
          </p:cNvPr>
          <p:cNvSpPr>
            <a:spLocks noGrp="1"/>
          </p:cNvSpPr>
          <p:nvPr>
            <p:ph type="body" sz="quarter" idx="27" hasCustomPrompt="1"/>
          </p:nvPr>
        </p:nvSpPr>
        <p:spPr>
          <a:xfrm>
            <a:off x="6825736" y="2898877"/>
            <a:ext cx="2093129" cy="303280"/>
          </a:xfrm>
          <a:prstGeom prst="rect">
            <a:avLst/>
          </a:prstGeom>
          <a:noFill/>
        </p:spPr>
        <p:txBody>
          <a:bodyPr wrap="square" lIns="91436" tIns="91436" rIns="91436" bIns="91436" anchor="ctr" anchorCtr="0">
            <a:spAutoFit/>
          </a:bodyPr>
          <a:lstStyle>
            <a:lvl1pPr marL="0" indent="0" algn="ctr">
              <a:buNone/>
              <a:defRPr sz="771" b="1" u="sng" baseline="0">
                <a:solidFill>
                  <a:schemeClr val="accent1">
                    <a:lumMod val="50000"/>
                  </a:schemeClr>
                </a:solidFill>
                <a:latin typeface="Calibri" panose="020F0502020204030204" pitchFamily="34" charset="0"/>
                <a:cs typeface="Calibri" panose="020F0502020204030204" pitchFamily="34" charset="0"/>
              </a:defRPr>
            </a:lvl1pPr>
          </a:lstStyle>
          <a:p>
            <a:pPr lvl="0"/>
            <a:r>
              <a:rPr lang="en-US" dirty="0"/>
              <a:t>(click to edit)  REFERENCES</a:t>
            </a:r>
          </a:p>
        </p:txBody>
      </p:sp>
      <p:sp>
        <p:nvSpPr>
          <p:cNvPr id="81" name="Text Placeholder 3">
            <a:extLst>
              <a:ext uri="{FF2B5EF4-FFF2-40B4-BE49-F238E27FC236}">
                <a16:creationId xmlns:a16="http://schemas.microsoft.com/office/drawing/2014/main" id="{1DC6238A-456D-D042-86DC-A4EFC7437FE9}"/>
              </a:ext>
            </a:extLst>
          </p:cNvPr>
          <p:cNvSpPr>
            <a:spLocks noGrp="1"/>
          </p:cNvSpPr>
          <p:nvPr>
            <p:ph type="body" sz="quarter" idx="28" hasCustomPrompt="1"/>
          </p:nvPr>
        </p:nvSpPr>
        <p:spPr>
          <a:xfrm>
            <a:off x="6825212" y="3139162"/>
            <a:ext cx="2094177" cy="541793"/>
          </a:xfrm>
          <a:prstGeom prst="rect">
            <a:avLst/>
          </a:prstGeom>
        </p:spPr>
        <p:txBody>
          <a:bodyPr wrap="square" lIns="228589" tIns="228589" rIns="228589" bIns="228589">
            <a:spAutoFit/>
          </a:bodyPr>
          <a:lstStyle>
            <a:lvl1pPr marL="0" indent="0">
              <a:buNone/>
              <a:defRPr sz="521">
                <a:solidFill>
                  <a:schemeClr val="tx1"/>
                </a:solidFill>
                <a:latin typeface="Calibri" panose="020F0502020204030204" pitchFamily="34" charset="0"/>
                <a:cs typeface="Calibri" panose="020F0502020204030204" pitchFamily="34"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82" name="Text Placeholder 5">
            <a:extLst>
              <a:ext uri="{FF2B5EF4-FFF2-40B4-BE49-F238E27FC236}">
                <a16:creationId xmlns:a16="http://schemas.microsoft.com/office/drawing/2014/main" id="{CA5DA6C8-3282-EB48-9A7F-09D4C1F189FD}"/>
              </a:ext>
            </a:extLst>
          </p:cNvPr>
          <p:cNvSpPr>
            <a:spLocks noGrp="1"/>
          </p:cNvSpPr>
          <p:nvPr>
            <p:ph type="body" sz="quarter" idx="29" hasCustomPrompt="1"/>
          </p:nvPr>
        </p:nvSpPr>
        <p:spPr>
          <a:xfrm>
            <a:off x="6825736" y="5217471"/>
            <a:ext cx="2093129" cy="421902"/>
          </a:xfrm>
          <a:prstGeom prst="rect">
            <a:avLst/>
          </a:prstGeom>
          <a:noFill/>
        </p:spPr>
        <p:txBody>
          <a:bodyPr wrap="square" lIns="91436" tIns="91436" rIns="91436" bIns="91436" anchor="ctr" anchorCtr="0">
            <a:spAutoFit/>
          </a:bodyPr>
          <a:lstStyle>
            <a:lvl1pPr marL="0" indent="0" algn="ctr">
              <a:buNone/>
              <a:defRPr sz="771" b="1" u="sng" baseline="0">
                <a:solidFill>
                  <a:schemeClr val="accent1">
                    <a:lumMod val="50000"/>
                  </a:schemeClr>
                </a:solidFill>
                <a:latin typeface="Calibri" panose="020F0502020204030204" pitchFamily="34" charset="0"/>
                <a:cs typeface="Calibri" panose="020F0502020204030204" pitchFamily="34" charset="0"/>
              </a:defRPr>
            </a:lvl1pPr>
          </a:lstStyle>
          <a:p>
            <a:pPr lvl="0"/>
            <a:r>
              <a:rPr lang="en-US" dirty="0"/>
              <a:t>(click to edit)  ACKNOWLEDGEMENTS or  CONTACT</a:t>
            </a:r>
          </a:p>
        </p:txBody>
      </p:sp>
      <p:sp>
        <p:nvSpPr>
          <p:cNvPr id="83" name="Text Placeholder 3">
            <a:extLst>
              <a:ext uri="{FF2B5EF4-FFF2-40B4-BE49-F238E27FC236}">
                <a16:creationId xmlns:a16="http://schemas.microsoft.com/office/drawing/2014/main" id="{F825EF5F-3C91-8A4E-A34D-607F96067AFA}"/>
              </a:ext>
            </a:extLst>
          </p:cNvPr>
          <p:cNvSpPr>
            <a:spLocks noGrp="1"/>
          </p:cNvSpPr>
          <p:nvPr>
            <p:ph type="body" sz="quarter" idx="30" hasCustomPrompt="1"/>
          </p:nvPr>
        </p:nvSpPr>
        <p:spPr>
          <a:xfrm>
            <a:off x="6825212" y="5506968"/>
            <a:ext cx="2094177" cy="541793"/>
          </a:xfrm>
          <a:prstGeom prst="rect">
            <a:avLst/>
          </a:prstGeom>
        </p:spPr>
        <p:txBody>
          <a:bodyPr wrap="square" lIns="228589" tIns="228589" rIns="228589" bIns="228589">
            <a:spAutoFit/>
          </a:bodyPr>
          <a:lstStyle>
            <a:lvl1pPr marL="0" indent="0">
              <a:buNone/>
              <a:defRPr sz="521">
                <a:solidFill>
                  <a:schemeClr val="tx1"/>
                </a:solidFill>
                <a:latin typeface="Calibri" panose="020F0502020204030204" pitchFamily="34" charset="0"/>
                <a:cs typeface="Calibri" panose="020F0502020204030204" pitchFamily="34"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84" name="Text Placeholder 3">
            <a:extLst>
              <a:ext uri="{FF2B5EF4-FFF2-40B4-BE49-F238E27FC236}">
                <a16:creationId xmlns:a16="http://schemas.microsoft.com/office/drawing/2014/main" id="{7AC7A3C2-6531-4C48-BD62-4A78A9645126}"/>
              </a:ext>
            </a:extLst>
          </p:cNvPr>
          <p:cNvSpPr>
            <a:spLocks noGrp="1"/>
          </p:cNvSpPr>
          <p:nvPr>
            <p:ph type="body" sz="quarter" idx="96" hasCustomPrompt="1"/>
          </p:nvPr>
        </p:nvSpPr>
        <p:spPr>
          <a:xfrm>
            <a:off x="225811" y="3123996"/>
            <a:ext cx="2095169" cy="541793"/>
          </a:xfrm>
          <a:prstGeom prst="rect">
            <a:avLst/>
          </a:prstGeom>
        </p:spPr>
        <p:txBody>
          <a:bodyPr wrap="square" lIns="228589" tIns="228589" rIns="228589" bIns="228589">
            <a:spAutoFit/>
          </a:bodyPr>
          <a:lstStyle>
            <a:lvl1pPr marL="0" indent="0">
              <a:buNone/>
              <a:defRPr sz="521">
                <a:solidFill>
                  <a:schemeClr val="tx1"/>
                </a:solidFill>
                <a:latin typeface="Calibri" panose="020F0502020204030204" pitchFamily="34" charset="0"/>
                <a:cs typeface="Calibri" panose="020F0502020204030204" pitchFamily="34"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85" name="Text Placeholder 76">
            <a:extLst>
              <a:ext uri="{FF2B5EF4-FFF2-40B4-BE49-F238E27FC236}">
                <a16:creationId xmlns:a16="http://schemas.microsoft.com/office/drawing/2014/main" id="{DD976D66-55E1-F948-8D24-0A598972B7A5}"/>
              </a:ext>
            </a:extLst>
          </p:cNvPr>
          <p:cNvSpPr>
            <a:spLocks noGrp="1"/>
          </p:cNvSpPr>
          <p:nvPr>
            <p:ph type="body" sz="quarter" idx="150" hasCustomPrompt="1"/>
          </p:nvPr>
        </p:nvSpPr>
        <p:spPr>
          <a:xfrm>
            <a:off x="1235957" y="614129"/>
            <a:ext cx="6666452" cy="266700"/>
          </a:xfrm>
          <a:prstGeom prst="rect">
            <a:avLst/>
          </a:prstGeom>
        </p:spPr>
        <p:txBody>
          <a:bodyPr>
            <a:normAutofit/>
          </a:bodyPr>
          <a:lstStyle>
            <a:lvl1pPr marL="0" indent="0" algn="ctr">
              <a:buFontTx/>
              <a:buNone/>
              <a:defRPr sz="917">
                <a:solidFill>
                  <a:schemeClr val="bg1"/>
                </a:solidFill>
                <a:latin typeface="Calibri" panose="020F0502020204030204" pitchFamily="34" charset="0"/>
                <a:cs typeface="Calibri" panose="020F0502020204030204" pitchFamily="34" charset="0"/>
              </a:defRPr>
            </a:lvl1pPr>
            <a:lvl2pPr>
              <a:buFontTx/>
              <a:buNone/>
              <a:defRPr sz="1500"/>
            </a:lvl2pPr>
            <a:lvl3pPr>
              <a:buFontTx/>
              <a:buNone/>
              <a:defRPr sz="1500"/>
            </a:lvl3pPr>
            <a:lvl4pPr>
              <a:buFontTx/>
              <a:buNone/>
              <a:defRPr sz="1500"/>
            </a:lvl4pPr>
            <a:lvl5pPr>
              <a:buFontTx/>
              <a:buNone/>
              <a:defRPr sz="1500"/>
            </a:lvl5pPr>
          </a:lstStyle>
          <a:p>
            <a:pPr lvl="0"/>
            <a:r>
              <a:rPr lang="en-US" dirty="0"/>
              <a:t>Click here to add affiliations</a:t>
            </a:r>
          </a:p>
        </p:txBody>
      </p:sp>
      <p:sp>
        <p:nvSpPr>
          <p:cNvPr id="86" name="Text Placeholder 76">
            <a:extLst>
              <a:ext uri="{FF2B5EF4-FFF2-40B4-BE49-F238E27FC236}">
                <a16:creationId xmlns:a16="http://schemas.microsoft.com/office/drawing/2014/main" id="{2C2C6634-C788-A24C-8B1A-6EA0542E53B4}"/>
              </a:ext>
            </a:extLst>
          </p:cNvPr>
          <p:cNvSpPr>
            <a:spLocks noGrp="1"/>
          </p:cNvSpPr>
          <p:nvPr>
            <p:ph type="body" sz="quarter" idx="151" hasCustomPrompt="1"/>
          </p:nvPr>
        </p:nvSpPr>
        <p:spPr>
          <a:xfrm>
            <a:off x="1235957" y="339241"/>
            <a:ext cx="6666452" cy="266700"/>
          </a:xfrm>
          <a:prstGeom prst="rect">
            <a:avLst/>
          </a:prstGeom>
        </p:spPr>
        <p:txBody>
          <a:bodyPr anchor="t" anchorCtr="1">
            <a:normAutofit/>
          </a:bodyPr>
          <a:lstStyle>
            <a:lvl1pPr marL="0" indent="0" algn="ctr">
              <a:buFontTx/>
              <a:buNone/>
              <a:defRPr sz="1375">
                <a:solidFill>
                  <a:schemeClr val="bg1"/>
                </a:solidFill>
                <a:latin typeface="Calibri" panose="020F0502020204030204" pitchFamily="34" charset="0"/>
                <a:cs typeface="Calibri" panose="020F0502020204030204" pitchFamily="34" charset="0"/>
              </a:defRPr>
            </a:lvl1pPr>
            <a:lvl2pPr>
              <a:buFontTx/>
              <a:buNone/>
              <a:defRPr sz="1500"/>
            </a:lvl2pPr>
            <a:lvl3pPr>
              <a:buFontTx/>
              <a:buNone/>
              <a:defRPr sz="1500"/>
            </a:lvl3pPr>
            <a:lvl4pPr>
              <a:buFontTx/>
              <a:buNone/>
              <a:defRPr sz="1500"/>
            </a:lvl4pPr>
            <a:lvl5pPr>
              <a:buFontTx/>
              <a:buNone/>
              <a:defRPr sz="1500"/>
            </a:lvl5pPr>
          </a:lstStyle>
          <a:p>
            <a:pPr lvl="0"/>
            <a:r>
              <a:rPr lang="en-US" dirty="0"/>
              <a:t>Click here to add authors</a:t>
            </a:r>
          </a:p>
        </p:txBody>
      </p:sp>
      <p:sp>
        <p:nvSpPr>
          <p:cNvPr id="87" name="Text Placeholder 76">
            <a:extLst>
              <a:ext uri="{FF2B5EF4-FFF2-40B4-BE49-F238E27FC236}">
                <a16:creationId xmlns:a16="http://schemas.microsoft.com/office/drawing/2014/main" id="{0AAD872F-A38B-B049-9E5A-B1F7AD2DF912}"/>
              </a:ext>
            </a:extLst>
          </p:cNvPr>
          <p:cNvSpPr>
            <a:spLocks noGrp="1"/>
          </p:cNvSpPr>
          <p:nvPr>
            <p:ph type="body" sz="quarter" idx="153" hasCustomPrompt="1"/>
          </p:nvPr>
        </p:nvSpPr>
        <p:spPr>
          <a:xfrm>
            <a:off x="1235957" y="43705"/>
            <a:ext cx="6666452" cy="283207"/>
          </a:xfrm>
          <a:prstGeom prst="rect">
            <a:avLst/>
          </a:prstGeom>
        </p:spPr>
        <p:txBody>
          <a:bodyPr anchor="t" anchorCtr="1">
            <a:normAutofit/>
          </a:bodyPr>
          <a:lstStyle>
            <a:lvl1pPr marL="0" indent="0" algn="ctr">
              <a:buFontTx/>
              <a:buNone/>
              <a:defRPr sz="1666" b="1">
                <a:solidFill>
                  <a:schemeClr val="bg1"/>
                </a:solidFill>
                <a:latin typeface="Calibri" panose="020F0502020204030204" pitchFamily="34" charset="0"/>
                <a:cs typeface="Calibri" panose="020F0502020204030204" pitchFamily="34" charset="0"/>
              </a:defRPr>
            </a:lvl1pPr>
            <a:lvl2pPr>
              <a:buFontTx/>
              <a:buNone/>
              <a:defRPr sz="1500"/>
            </a:lvl2pPr>
            <a:lvl3pPr>
              <a:buFontTx/>
              <a:buNone/>
              <a:defRPr sz="1500"/>
            </a:lvl3pPr>
            <a:lvl4pPr>
              <a:buFontTx/>
              <a:buNone/>
              <a:defRPr sz="1500"/>
            </a:lvl4pPr>
            <a:lvl5pPr>
              <a:buFontTx/>
              <a:buNone/>
              <a:defRPr sz="1500"/>
            </a:lvl5pPr>
          </a:lstStyle>
          <a:p>
            <a:pPr lvl="0"/>
            <a:r>
              <a:rPr lang="en-US" dirty="0"/>
              <a:t>Click here to add title</a:t>
            </a:r>
          </a:p>
        </p:txBody>
      </p:sp>
    </p:spTree>
    <p:extLst>
      <p:ext uri="{BB962C8B-B14F-4D97-AF65-F5344CB8AC3E}">
        <p14:creationId xmlns:p14="http://schemas.microsoft.com/office/powerpoint/2010/main" val="4388646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hyperlink" Target="https://www.posterpresentations.com/how-to-change-the-research-poster-template-colors.html" TargetMode="External"/><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6"/>
        </a:solidFill>
        <a:effectLst/>
      </p:bgPr>
    </p:bg>
    <p:spTree>
      <p:nvGrpSpPr>
        <p:cNvPr id="1" name=""/>
        <p:cNvGrpSpPr/>
        <p:nvPr/>
      </p:nvGrpSpPr>
      <p:grpSpPr>
        <a:xfrm>
          <a:off x="0" y="0"/>
          <a:ext cx="0" cy="0"/>
          <a:chOff x="0" y="0"/>
          <a:chExt cx="0" cy="0"/>
        </a:xfrm>
      </p:grpSpPr>
      <p:sp>
        <p:nvSpPr>
          <p:cNvPr id="5" name="Rectangle 36">
            <a:extLst>
              <a:ext uri="{FF2B5EF4-FFF2-40B4-BE49-F238E27FC236}">
                <a16:creationId xmlns:a16="http://schemas.microsoft.com/office/drawing/2014/main" id="{B8960428-AECF-6B4B-B332-48160A87CED3}"/>
              </a:ext>
            </a:extLst>
          </p:cNvPr>
          <p:cNvSpPr>
            <a:spLocks noChangeArrowheads="1"/>
          </p:cNvSpPr>
          <p:nvPr userDrawn="1"/>
        </p:nvSpPr>
        <p:spPr bwMode="auto">
          <a:xfrm>
            <a:off x="0" y="6498235"/>
            <a:ext cx="9144000" cy="359765"/>
          </a:xfrm>
          <a:prstGeom prst="rect">
            <a:avLst/>
          </a:prstGeom>
          <a:solidFill>
            <a:schemeClr val="accent1">
              <a:lumMod val="50000"/>
            </a:schemeClr>
          </a:solidFill>
          <a:ln w="9525">
            <a:noFill/>
            <a:miter lim="800000"/>
            <a:headEnd/>
            <a:tailEnd/>
          </a:ln>
          <a:effectLst/>
        </p:spPr>
        <p:txBody>
          <a:bodyPr wrap="none" lIns="54185" tIns="27092" rIns="54185" bIns="27092" anchor="ctr"/>
          <a:lstStyle/>
          <a:p>
            <a:pPr>
              <a:defRPr/>
            </a:pPr>
            <a:endParaRPr lang="en-US" sz="2912" dirty="0"/>
          </a:p>
        </p:txBody>
      </p:sp>
      <p:sp>
        <p:nvSpPr>
          <p:cNvPr id="6" name="Rectangle 36">
            <a:extLst>
              <a:ext uri="{FF2B5EF4-FFF2-40B4-BE49-F238E27FC236}">
                <a16:creationId xmlns:a16="http://schemas.microsoft.com/office/drawing/2014/main" id="{09FD8DB9-A9C7-874D-87B2-9285AECC9E3B}"/>
              </a:ext>
            </a:extLst>
          </p:cNvPr>
          <p:cNvSpPr>
            <a:spLocks noChangeArrowheads="1"/>
          </p:cNvSpPr>
          <p:nvPr userDrawn="1"/>
        </p:nvSpPr>
        <p:spPr bwMode="auto">
          <a:xfrm>
            <a:off x="0" y="-3299"/>
            <a:ext cx="9144000" cy="1080609"/>
          </a:xfrm>
          <a:prstGeom prst="rect">
            <a:avLst/>
          </a:prstGeom>
          <a:solidFill>
            <a:schemeClr val="accent1">
              <a:lumMod val="50000"/>
            </a:schemeClr>
          </a:solidFill>
          <a:ln w="9525">
            <a:noFill/>
            <a:miter lim="800000"/>
            <a:headEnd/>
            <a:tailEnd/>
          </a:ln>
          <a:effectLst/>
        </p:spPr>
        <p:txBody>
          <a:bodyPr wrap="none" lIns="54185" tIns="27092" rIns="54185" bIns="27092" anchor="ctr"/>
          <a:lstStyle/>
          <a:p>
            <a:pPr>
              <a:defRPr/>
            </a:pPr>
            <a:endParaRPr lang="en-US" sz="2912" dirty="0"/>
          </a:p>
        </p:txBody>
      </p:sp>
      <p:sp>
        <p:nvSpPr>
          <p:cNvPr id="7" name="Rounded Rectangle 6">
            <a:extLst>
              <a:ext uri="{FF2B5EF4-FFF2-40B4-BE49-F238E27FC236}">
                <a16:creationId xmlns:a16="http://schemas.microsoft.com/office/drawing/2014/main" id="{DB092838-408F-4440-B2D2-A65569FD0EE5}"/>
              </a:ext>
            </a:extLst>
          </p:cNvPr>
          <p:cNvSpPr/>
          <p:nvPr userDrawn="1"/>
        </p:nvSpPr>
        <p:spPr>
          <a:xfrm>
            <a:off x="152399" y="861596"/>
            <a:ext cx="8839201" cy="5767489"/>
          </a:xfrm>
          <a:prstGeom prst="roundRect">
            <a:avLst>
              <a:gd name="adj" fmla="val 0"/>
            </a:avLst>
          </a:prstGeom>
          <a:solidFill>
            <a:schemeClr val="bg1"/>
          </a:solidFill>
          <a:ln w="19050">
            <a:solidFill>
              <a:schemeClr val="accent1">
                <a:lumMod val="50000"/>
              </a:schemeClr>
            </a:solidFill>
          </a:ln>
          <a:effectLst>
            <a:outerShdw blurRad="355600" sx="101000" sy="101000" algn="ctr" rotWithShape="0">
              <a:prstClr val="black">
                <a:alpha val="1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12"/>
          </a:p>
        </p:txBody>
      </p:sp>
      <p:sp>
        <p:nvSpPr>
          <p:cNvPr id="10" name="Text Box 14"/>
          <p:cNvSpPr txBox="1">
            <a:spLocks noChangeArrowheads="1"/>
          </p:cNvSpPr>
          <p:nvPr/>
        </p:nvSpPr>
        <p:spPr bwMode="auto">
          <a:xfrm>
            <a:off x="152399" y="6678118"/>
            <a:ext cx="523875" cy="71198"/>
          </a:xfrm>
          <a:prstGeom prst="rect">
            <a:avLst/>
          </a:prstGeom>
          <a:noFill/>
          <a:ln w="9525">
            <a:noFill/>
            <a:miter lim="800000"/>
            <a:headEnd/>
            <a:tailEnd/>
          </a:ln>
          <a:effectLst/>
        </p:spPr>
        <p:txBody>
          <a:bodyPr lIns="19013" tIns="9505" rIns="19013" bIns="9505">
            <a:spAutoFit/>
          </a:bodyPr>
          <a:lstStyle/>
          <a:p>
            <a:pPr eaLnBrk="0" hangingPunct="0">
              <a:lnSpc>
                <a:spcPct val="65000"/>
              </a:lnSpc>
              <a:spcBef>
                <a:spcPct val="50000"/>
              </a:spcBef>
              <a:defRPr/>
            </a:pPr>
            <a:r>
              <a:rPr lang="en-US" sz="104" b="1" dirty="0">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229" b="1" dirty="0">
                <a:solidFill>
                  <a:schemeClr val="bg1">
                    <a:lumMod val="75000"/>
                  </a:schemeClr>
                </a:solidFill>
                <a:latin typeface="Arial" charset="0"/>
              </a:rPr>
              <a:t>www.PosterPresentations.com</a:t>
            </a:r>
          </a:p>
        </p:txBody>
      </p:sp>
      <p:graphicFrame>
        <p:nvGraphicFramePr>
          <p:cNvPr id="3" name="Table 2">
            <a:extLst>
              <a:ext uri="{FF2B5EF4-FFF2-40B4-BE49-F238E27FC236}">
                <a16:creationId xmlns:a16="http://schemas.microsoft.com/office/drawing/2014/main" id="{AF9AA5EE-77AD-9645-B396-F73887C4B6FD}"/>
              </a:ext>
            </a:extLst>
          </p:cNvPr>
          <p:cNvGraphicFramePr>
            <a:graphicFrameLocks noGrp="1"/>
          </p:cNvGraphicFramePr>
          <p:nvPr userDrawn="1">
            <p:extLst>
              <p:ext uri="{D42A27DB-BD31-4B8C-83A1-F6EECF244321}">
                <p14:modId xmlns:p14="http://schemas.microsoft.com/office/powerpoint/2010/main" val="846862511"/>
              </p:ext>
            </p:extLst>
          </p:nvPr>
        </p:nvGraphicFramePr>
        <p:xfrm>
          <a:off x="-2210650" y="2937"/>
          <a:ext cx="2036848" cy="6808171"/>
        </p:xfrm>
        <a:graphic>
          <a:graphicData uri="http://schemas.openxmlformats.org/drawingml/2006/table">
            <a:tbl>
              <a:tblPr firstRow="1" bandRow="1">
                <a:tableStyleId>{5C22544A-7EE6-4342-B048-85BDC9FD1C3A}</a:tableStyleId>
              </a:tblPr>
              <a:tblGrid>
                <a:gridCol w="873384">
                  <a:extLst>
                    <a:ext uri="{9D8B030D-6E8A-4147-A177-3AD203B41FA5}">
                      <a16:colId xmlns:a16="http://schemas.microsoft.com/office/drawing/2014/main" val="20000"/>
                    </a:ext>
                  </a:extLst>
                </a:gridCol>
                <a:gridCol w="1163463">
                  <a:extLst>
                    <a:ext uri="{9D8B030D-6E8A-4147-A177-3AD203B41FA5}">
                      <a16:colId xmlns:a16="http://schemas.microsoft.com/office/drawing/2014/main" val="20001"/>
                    </a:ext>
                  </a:extLst>
                </a:gridCol>
              </a:tblGrid>
              <a:tr h="276899">
                <a:tc gridSpan="2">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800" b="0" spc="600" dirty="0">
                          <a:solidFill>
                            <a:srgbClr val="1F3A4E"/>
                          </a:solidFill>
                          <a:latin typeface="Arial Black" panose="020B0A04020102020204" pitchFamily="34" charset="0"/>
                        </a:rPr>
                        <a:t>QUICK START GUIDE</a:t>
                      </a:r>
                      <a:br>
                        <a:rPr lang="en-US" sz="800" b="0" spc="600" dirty="0">
                          <a:solidFill>
                            <a:srgbClr val="1F3A4E"/>
                          </a:solidFill>
                          <a:latin typeface="Arial Black" panose="020B0A04020102020204" pitchFamily="34" charset="0"/>
                        </a:rPr>
                      </a:br>
                      <a:r>
                        <a:rPr lang="en-US" sz="600" b="1" spc="0" dirty="0">
                          <a:solidFill>
                            <a:srgbClr val="FF0000"/>
                          </a:solidFill>
                          <a:latin typeface="Trebuchet MS" pitchFamily="34" charset="0"/>
                        </a:rPr>
                        <a:t>(THIS SIDEBAR WILL NOT PRINT)</a:t>
                      </a:r>
                      <a:endParaRPr lang="en-US" sz="800" b="1" spc="600" dirty="0">
                        <a:solidFill>
                          <a:schemeClr val="bg1"/>
                        </a:solidFill>
                        <a:latin typeface="Trebuchet MS" pitchFamily="34" charset="0"/>
                      </a:endParaRPr>
                    </a:p>
                  </a:txBody>
                  <a:tcPr marL="38100" marR="19050" marT="28575" marB="9525">
                    <a:solidFill>
                      <a:srgbClr val="FFC000"/>
                    </a:solidFill>
                  </a:tcPr>
                </a:tc>
                <a:tc hMerge="1">
                  <a:txBody>
                    <a:bodyPr/>
                    <a:lstStyle/>
                    <a:p>
                      <a:endParaRPr lang="en-US" dirty="0"/>
                    </a:p>
                  </a:txBody>
                  <a:tcPr/>
                </a:tc>
                <a:extLst>
                  <a:ext uri="{0D108BD9-81ED-4DB2-BD59-A6C34878D82A}">
                    <a16:rowId xmlns:a16="http://schemas.microsoft.com/office/drawing/2014/main" val="10000"/>
                  </a:ext>
                </a:extLst>
              </a:tr>
              <a:tr h="876380">
                <a:tc gridSpan="2">
                  <a:txBody>
                    <a:bodyPr/>
                    <a:lstStyle/>
                    <a:p>
                      <a:pPr defTabSz="3765639"/>
                      <a:r>
                        <a:rPr lang="en-US" sz="400" i="0" dirty="0">
                          <a:solidFill>
                            <a:srgbClr val="D9D9D9"/>
                          </a:solidFill>
                          <a:latin typeface="Arial"/>
                          <a:cs typeface="Arial"/>
                        </a:rPr>
                        <a:t>This PowerPoint template produces a </a:t>
                      </a:r>
                      <a:r>
                        <a:rPr lang="en-US" sz="400" i="0" dirty="0">
                          <a:solidFill>
                            <a:srgbClr val="FFC000"/>
                          </a:solidFill>
                          <a:latin typeface="Arial"/>
                          <a:cs typeface="Arial"/>
                        </a:rPr>
                        <a:t>36"x48" </a:t>
                      </a:r>
                      <a:r>
                        <a:rPr lang="en-US" sz="400" i="0" dirty="0">
                          <a:solidFill>
                            <a:srgbClr val="D9D9D9"/>
                          </a:solidFill>
                          <a:latin typeface="Arial"/>
                          <a:cs typeface="Arial"/>
                        </a:rPr>
                        <a:t>presentation poster. You can use it to create your research poster by placing your title, subtitle, text, tables, charts and photos. </a:t>
                      </a:r>
                    </a:p>
                    <a:p>
                      <a:pPr defTabSz="3765639"/>
                      <a:endParaRPr lang="en-US" sz="400" i="0" dirty="0">
                        <a:solidFill>
                          <a:srgbClr val="D9D9D9"/>
                        </a:solidFill>
                        <a:latin typeface="Arial"/>
                        <a:cs typeface="Arial"/>
                      </a:endParaRPr>
                    </a:p>
                    <a:p>
                      <a:pPr defTabSz="3765639"/>
                      <a:r>
                        <a:rPr lang="en-US" sz="400" i="0" dirty="0">
                          <a:solidFill>
                            <a:srgbClr val="D9D9D9"/>
                          </a:solidFill>
                          <a:latin typeface="Arial"/>
                          <a:cs typeface="Arial"/>
                        </a:rPr>
                        <a:t>We provide a series of online tutorials that will guide you through the poster design process and answer your poster production questions. For complete template tutorials, go online to </a:t>
                      </a:r>
                      <a:r>
                        <a:rPr lang="en-US" sz="400" i="0" dirty="0" err="1">
                          <a:solidFill>
                            <a:srgbClr val="FFC000"/>
                          </a:solidFill>
                          <a:latin typeface="Arial"/>
                          <a:cs typeface="Arial"/>
                        </a:rPr>
                        <a:t>PosterPresentations.com</a:t>
                      </a:r>
                      <a:r>
                        <a:rPr lang="en-US" sz="400" i="0" dirty="0">
                          <a:solidFill>
                            <a:srgbClr val="D9D9D9"/>
                          </a:solidFill>
                          <a:latin typeface="Arial"/>
                          <a:cs typeface="Arial"/>
                        </a:rPr>
                        <a:t> and click on the  </a:t>
                      </a:r>
                      <a:r>
                        <a:rPr lang="en-US" sz="400" i="0" dirty="0">
                          <a:solidFill>
                            <a:srgbClr val="FFC000"/>
                          </a:solidFill>
                          <a:latin typeface="Arial"/>
                          <a:cs typeface="Arial"/>
                        </a:rPr>
                        <a:t>HELP DESK</a:t>
                      </a:r>
                      <a:r>
                        <a:rPr lang="en-US" sz="400" i="0" baseline="0" dirty="0">
                          <a:solidFill>
                            <a:srgbClr val="D9D9D9"/>
                          </a:solidFill>
                          <a:latin typeface="Arial"/>
                          <a:cs typeface="Arial"/>
                        </a:rPr>
                        <a:t> </a:t>
                      </a:r>
                      <a:r>
                        <a:rPr lang="en-US" sz="400" i="0" dirty="0">
                          <a:solidFill>
                            <a:srgbClr val="D9D9D9"/>
                          </a:solidFill>
                          <a:latin typeface="Arial"/>
                          <a:cs typeface="Arial"/>
                        </a:rPr>
                        <a:t>tab.</a:t>
                      </a:r>
                    </a:p>
                    <a:p>
                      <a:pPr defTabSz="3765639"/>
                      <a:endParaRPr lang="en-US" sz="400" i="0" dirty="0">
                        <a:solidFill>
                          <a:srgbClr val="D9D9D9"/>
                        </a:solidFill>
                        <a:latin typeface="Arial"/>
                        <a:cs typeface="Arial"/>
                      </a:endParaRPr>
                    </a:p>
                    <a:p>
                      <a:pPr defTabSz="3765639"/>
                      <a:r>
                        <a:rPr lang="en-US" sz="400" i="0" dirty="0">
                          <a:solidFill>
                            <a:srgbClr val="D9D9D9"/>
                          </a:solidFill>
                          <a:latin typeface="Arial"/>
                          <a:cs typeface="Arial"/>
                        </a:rPr>
                        <a:t>To print your poster using our same-day professional printing service, go online to </a:t>
                      </a:r>
                      <a:r>
                        <a:rPr lang="en-US" sz="400" i="0" dirty="0" err="1">
                          <a:solidFill>
                            <a:srgbClr val="FFC000"/>
                          </a:solidFill>
                          <a:latin typeface="Arial"/>
                          <a:cs typeface="Arial"/>
                        </a:rPr>
                        <a:t>PosterPresentations.com</a:t>
                      </a:r>
                      <a:r>
                        <a:rPr lang="en-US" sz="400" i="0" dirty="0">
                          <a:solidFill>
                            <a:srgbClr val="D9D9D9"/>
                          </a:solidFill>
                          <a:latin typeface="Arial"/>
                          <a:cs typeface="Arial"/>
                        </a:rPr>
                        <a:t> and click on "</a:t>
                      </a:r>
                      <a:r>
                        <a:rPr lang="en-US" sz="400" i="0" dirty="0">
                          <a:solidFill>
                            <a:srgbClr val="FFC000"/>
                          </a:solidFill>
                          <a:latin typeface="Arial"/>
                          <a:cs typeface="Arial"/>
                        </a:rPr>
                        <a:t>Order your poster</a:t>
                      </a:r>
                      <a:r>
                        <a:rPr lang="en-US" sz="400" i="0" dirty="0">
                          <a:solidFill>
                            <a:srgbClr val="D9D9D9"/>
                          </a:solidFill>
                          <a:latin typeface="Arial"/>
                          <a:cs typeface="Arial"/>
                        </a:rPr>
                        <a:t>".</a:t>
                      </a:r>
                      <a:endParaRPr lang="en-US" sz="400" b="1" dirty="0">
                        <a:solidFill>
                          <a:srgbClr val="D9D9D9"/>
                        </a:solidFill>
                        <a:latin typeface="Arial"/>
                        <a:cs typeface="Arial"/>
                      </a:endParaRPr>
                    </a:p>
                  </a:txBody>
                  <a:tcPr marL="38100" marR="19050" marT="28575" marB="9525">
                    <a:solidFill>
                      <a:srgbClr val="010101"/>
                    </a:solidFill>
                  </a:tcPr>
                </a:tc>
                <a:tc hMerge="1">
                  <a:txBody>
                    <a:bodyPr/>
                    <a:lstStyle/>
                    <a:p>
                      <a:pPr marL="0" indent="0" algn="l" defTabSz="114300"/>
                      <a:endParaRPr lang="en-US" sz="2400" b="0" baseline="0" dirty="0">
                        <a:solidFill>
                          <a:srgbClr val="FFC000"/>
                        </a:solidFill>
                        <a:latin typeface="Arial" panose="020B0604020202020204" pitchFamily="34" charset="0"/>
                        <a:cs typeface="Arial" panose="020B0604020202020204" pitchFamily="34" charset="0"/>
                      </a:endParaRPr>
                    </a:p>
                  </a:txBody>
                  <a:tcPr>
                    <a:solidFill>
                      <a:schemeClr val="tx1">
                        <a:lumMod val="95000"/>
                        <a:lumOff val="5000"/>
                      </a:schemeClr>
                    </a:solidFill>
                  </a:tcPr>
                </a:tc>
                <a:extLst>
                  <a:ext uri="{0D108BD9-81ED-4DB2-BD59-A6C34878D82A}">
                    <a16:rowId xmlns:a16="http://schemas.microsoft.com/office/drawing/2014/main" val="677555919"/>
                  </a:ext>
                </a:extLst>
              </a:tr>
              <a:tr h="952587">
                <a:tc>
                  <a:txBody>
                    <a:bodyPr/>
                    <a:lstStyle/>
                    <a:p>
                      <a:pPr algn="ctr"/>
                      <a:endParaRPr lang="en-US" sz="400" dirty="0">
                        <a:solidFill>
                          <a:srgbClr val="1F3A4E"/>
                        </a:solidFill>
                      </a:endParaRPr>
                    </a:p>
                    <a:p>
                      <a:pPr algn="ctr"/>
                      <a:endParaRPr lang="en-US" sz="400" dirty="0">
                        <a:solidFill>
                          <a:srgbClr val="1F3A4E"/>
                        </a:solidFill>
                      </a:endParaRPr>
                    </a:p>
                    <a:p>
                      <a:pPr algn="ctr"/>
                      <a:r>
                        <a:rPr lang="en-US" sz="400" dirty="0">
                          <a:solidFill>
                            <a:schemeClr val="bg1"/>
                          </a:solidFill>
                          <a:latin typeface="Arial" panose="020B0604020202020204" pitchFamily="34" charset="0"/>
                          <a:cs typeface="Arial" panose="020B0604020202020204" pitchFamily="34" charset="0"/>
                        </a:rPr>
                        <a:t>This is a template for a </a:t>
                      </a:r>
                    </a:p>
                    <a:p>
                      <a:pPr algn="ctr"/>
                      <a:r>
                        <a:rPr lang="en-US" sz="400" dirty="0">
                          <a:solidFill>
                            <a:schemeClr val="bg1"/>
                          </a:solidFill>
                          <a:latin typeface="Arial" panose="020B0604020202020204" pitchFamily="34" charset="0"/>
                          <a:cs typeface="Arial" panose="020B0604020202020204" pitchFamily="34" charset="0"/>
                        </a:rPr>
                        <a:t>presentation poster</a:t>
                      </a:r>
                      <a:br>
                        <a:rPr lang="en-US" sz="400" dirty="0">
                          <a:solidFill>
                            <a:schemeClr val="bg1"/>
                          </a:solidFill>
                          <a:latin typeface="Arial" panose="020B0604020202020204" pitchFamily="34" charset="0"/>
                          <a:cs typeface="Arial" panose="020B0604020202020204" pitchFamily="34" charset="0"/>
                        </a:rPr>
                      </a:br>
                      <a:r>
                        <a:rPr lang="en-US" sz="800" b="1" dirty="0">
                          <a:solidFill>
                            <a:srgbClr val="FFC000"/>
                          </a:solidFill>
                          <a:latin typeface="Arial" panose="020B0604020202020204" pitchFamily="34" charset="0"/>
                          <a:cs typeface="Arial" panose="020B0604020202020204" pitchFamily="34" charset="0"/>
                        </a:rPr>
                        <a:t>36 inches tall</a:t>
                      </a:r>
                      <a:br>
                        <a:rPr lang="en-US" sz="800" b="1" dirty="0">
                          <a:solidFill>
                            <a:srgbClr val="FFC000"/>
                          </a:solidFill>
                          <a:latin typeface="Arial" panose="020B0604020202020204" pitchFamily="34" charset="0"/>
                          <a:cs typeface="Arial" panose="020B0604020202020204" pitchFamily="34" charset="0"/>
                        </a:rPr>
                      </a:br>
                      <a:r>
                        <a:rPr lang="en-US" sz="800" b="1" dirty="0">
                          <a:solidFill>
                            <a:srgbClr val="FFC000"/>
                          </a:solidFill>
                          <a:latin typeface="Arial" panose="020B0604020202020204" pitchFamily="34" charset="0"/>
                          <a:cs typeface="Arial" panose="020B0604020202020204" pitchFamily="34" charset="0"/>
                        </a:rPr>
                        <a:t>by</a:t>
                      </a:r>
                      <a:br>
                        <a:rPr lang="en-US" sz="800" b="1" dirty="0">
                          <a:solidFill>
                            <a:srgbClr val="FFC000"/>
                          </a:solidFill>
                          <a:latin typeface="Arial" panose="020B0604020202020204" pitchFamily="34" charset="0"/>
                          <a:cs typeface="Arial" panose="020B0604020202020204" pitchFamily="34" charset="0"/>
                        </a:rPr>
                      </a:br>
                      <a:r>
                        <a:rPr lang="en-US" sz="800" b="1" dirty="0">
                          <a:solidFill>
                            <a:srgbClr val="FFC000"/>
                          </a:solidFill>
                          <a:latin typeface="Arial" panose="020B0604020202020204" pitchFamily="34" charset="0"/>
                          <a:cs typeface="Arial" panose="020B0604020202020204" pitchFamily="34" charset="0"/>
                        </a:rPr>
                        <a:t>48 inches wide</a:t>
                      </a:r>
                      <a:br>
                        <a:rPr lang="en-US" sz="400" dirty="0">
                          <a:solidFill>
                            <a:schemeClr val="bg1"/>
                          </a:solidFill>
                          <a:latin typeface="Arial" panose="020B0604020202020204" pitchFamily="34" charset="0"/>
                          <a:cs typeface="Arial" panose="020B0604020202020204" pitchFamily="34" charset="0"/>
                        </a:rPr>
                      </a:br>
                      <a:endParaRPr lang="en-US" sz="400" dirty="0">
                        <a:solidFill>
                          <a:srgbClr val="1F3A4E"/>
                        </a:solidFill>
                      </a:endParaRPr>
                    </a:p>
                  </a:txBody>
                  <a:tcPr marL="19050" marR="19050" marT="9525" marB="9525">
                    <a:solidFill>
                      <a:srgbClr val="010101"/>
                    </a:solidFill>
                  </a:tcPr>
                </a:tc>
                <a:tc>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500" b="1" baseline="0" dirty="0">
                          <a:solidFill>
                            <a:srgbClr val="FFC000"/>
                          </a:solidFill>
                          <a:latin typeface="Arial" panose="020B0604020202020204" pitchFamily="34" charset="0"/>
                          <a:cs typeface="Arial" panose="020B0604020202020204" pitchFamily="34" charset="0"/>
                        </a:rPr>
                        <a:t>Important: Check the template size</a:t>
                      </a:r>
                      <a:br>
                        <a:rPr lang="en-US" sz="400" b="0" baseline="0" dirty="0">
                          <a:solidFill>
                            <a:srgbClr val="FFC000"/>
                          </a:solidFill>
                          <a:latin typeface="Arial" panose="020B0604020202020204" pitchFamily="34" charset="0"/>
                          <a:cs typeface="Arial" panose="020B0604020202020204" pitchFamily="34" charset="0"/>
                        </a:rPr>
                      </a:br>
                      <a:r>
                        <a:rPr lang="en-US" sz="400" b="0" baseline="0" dirty="0">
                          <a:solidFill>
                            <a:srgbClr val="D9D9D9"/>
                          </a:solidFill>
                          <a:latin typeface="Arial" panose="020B0604020202020204" pitchFamily="34" charset="0"/>
                          <a:cs typeface="Arial" panose="020B0604020202020204" pitchFamily="34" charset="0"/>
                        </a:rPr>
                        <a:t>Before you start working on your poster and to avoid printing problems check that you have downloaded and that you are using the correct size template for your poster presentation.</a:t>
                      </a:r>
                      <a:br>
                        <a:rPr lang="en-US" sz="400" b="0" baseline="0" dirty="0">
                          <a:solidFill>
                            <a:srgbClr val="D9D9D9"/>
                          </a:solidFill>
                          <a:latin typeface="Arial" panose="020B0604020202020204" pitchFamily="34" charset="0"/>
                          <a:cs typeface="Arial" panose="020B0604020202020204" pitchFamily="34" charset="0"/>
                        </a:rPr>
                      </a:br>
                      <a:r>
                        <a:rPr lang="en-US" sz="400" b="0" baseline="0" dirty="0">
                          <a:solidFill>
                            <a:srgbClr val="D9D9D9"/>
                          </a:solidFill>
                          <a:latin typeface="Arial" panose="020B0604020202020204" pitchFamily="34" charset="0"/>
                          <a:cs typeface="Arial" panose="020B0604020202020204" pitchFamily="34" charset="0"/>
                        </a:rPr>
                        <a:t>This template can also be printed at the following sizes without distortion and without any additional formatting:</a:t>
                      </a:r>
                      <a:br>
                        <a:rPr lang="en-US" sz="400" b="0" baseline="0" dirty="0">
                          <a:solidFill>
                            <a:srgbClr val="D9D9D9"/>
                          </a:solidFill>
                          <a:latin typeface="Arial" panose="020B0604020202020204" pitchFamily="34" charset="0"/>
                          <a:cs typeface="Arial" panose="020B0604020202020204" pitchFamily="34" charset="0"/>
                        </a:rPr>
                      </a:br>
                      <a:r>
                        <a:rPr lang="en-US" sz="400" b="0" baseline="0" dirty="0">
                          <a:solidFill>
                            <a:srgbClr val="FFC000"/>
                          </a:solidFill>
                          <a:latin typeface="Arial" panose="020B0604020202020204" pitchFamily="34" charset="0"/>
                          <a:cs typeface="Arial" panose="020B0604020202020204" pitchFamily="34" charset="0"/>
                        </a:rPr>
                        <a:t>30 tall x 40 wide</a:t>
                      </a:r>
                      <a:br>
                        <a:rPr lang="en-US" sz="400" b="0" baseline="0" dirty="0">
                          <a:solidFill>
                            <a:srgbClr val="FFC000"/>
                          </a:solidFill>
                          <a:latin typeface="Arial" panose="020B0604020202020204" pitchFamily="34" charset="0"/>
                          <a:cs typeface="Arial" panose="020B0604020202020204" pitchFamily="34" charset="0"/>
                        </a:rPr>
                      </a:br>
                      <a:r>
                        <a:rPr lang="en-US" sz="400" b="0" baseline="0" dirty="0">
                          <a:solidFill>
                            <a:srgbClr val="FFC000"/>
                          </a:solidFill>
                          <a:latin typeface="Arial" panose="020B0604020202020204" pitchFamily="34" charset="0"/>
                          <a:cs typeface="Arial" panose="020B0604020202020204" pitchFamily="34" charset="0"/>
                        </a:rPr>
                        <a:t>42 tall x 56 wide</a:t>
                      </a:r>
                      <a:br>
                        <a:rPr lang="en-US" sz="400" b="0" baseline="0" dirty="0">
                          <a:solidFill>
                            <a:srgbClr val="FFC000"/>
                          </a:solidFill>
                          <a:latin typeface="Arial" panose="020B0604020202020204" pitchFamily="34" charset="0"/>
                          <a:cs typeface="Arial" panose="020B0604020202020204" pitchFamily="34" charset="0"/>
                        </a:rPr>
                      </a:br>
                      <a:r>
                        <a:rPr lang="en-US" sz="400" b="0" baseline="0" dirty="0">
                          <a:solidFill>
                            <a:srgbClr val="FFC000"/>
                          </a:solidFill>
                          <a:latin typeface="Arial" panose="020B0604020202020204" pitchFamily="34" charset="0"/>
                          <a:cs typeface="Arial" panose="020B0604020202020204" pitchFamily="34" charset="0"/>
                        </a:rPr>
                        <a:t>48 tall x 64 wide</a:t>
                      </a:r>
                    </a:p>
                  </a:txBody>
                  <a:tcPr marL="38100" marR="19050" marT="28575" marB="9525">
                    <a:solidFill>
                      <a:srgbClr val="010101"/>
                    </a:solidFill>
                  </a:tcPr>
                </a:tc>
                <a:extLst>
                  <a:ext uri="{0D108BD9-81ED-4DB2-BD59-A6C34878D82A}">
                    <a16:rowId xmlns:a16="http://schemas.microsoft.com/office/drawing/2014/main" val="10008"/>
                  </a:ext>
                </a:extLst>
              </a:tr>
              <a:tr h="893478">
                <a:tc>
                  <a:txBody>
                    <a:bodyPr/>
                    <a:lstStyle/>
                    <a:p>
                      <a:endParaRPr lang="en-US" sz="400" dirty="0">
                        <a:solidFill>
                          <a:srgbClr val="1F3A4E"/>
                        </a:solidFill>
                      </a:endParaRPr>
                    </a:p>
                  </a:txBody>
                  <a:tcPr marL="19050" marR="19050" marT="9525" marB="9525">
                    <a:blipFill rotWithShape="1">
                      <a:blip r:embed="rId3"/>
                      <a:stretch>
                        <a:fillRect/>
                      </a:stretch>
                    </a:blipFill>
                  </a:tcPr>
                </a:tc>
                <a:tc>
                  <a:txBody>
                    <a:bodyPr/>
                    <a:lstStyle/>
                    <a:p>
                      <a:pPr algn="l"/>
                      <a:r>
                        <a:rPr lang="en-US" sz="500" b="1" baseline="0" dirty="0">
                          <a:solidFill>
                            <a:srgbClr val="FFC000"/>
                          </a:solidFill>
                          <a:latin typeface="Arial" panose="020B0604020202020204" pitchFamily="34" charset="0"/>
                          <a:cs typeface="Arial" panose="020B0604020202020204" pitchFamily="34" charset="0"/>
                        </a:rPr>
                        <a:t>How to </a:t>
                      </a:r>
                      <a:r>
                        <a:rPr lang="en-US" sz="800" b="1" baseline="0" dirty="0">
                          <a:solidFill>
                            <a:srgbClr val="FFC000"/>
                          </a:solidFill>
                          <a:latin typeface="Arial" panose="020B0604020202020204" pitchFamily="34" charset="0"/>
                          <a:cs typeface="Arial" panose="020B0604020202020204" pitchFamily="34" charset="0"/>
                        </a:rPr>
                        <a:t>Zoom in </a:t>
                      </a:r>
                      <a:r>
                        <a:rPr lang="en-US" sz="500" b="1" baseline="0" dirty="0">
                          <a:solidFill>
                            <a:srgbClr val="FFC000"/>
                          </a:solidFill>
                          <a:latin typeface="Arial" panose="020B0604020202020204" pitchFamily="34" charset="0"/>
                          <a:cs typeface="Arial" panose="020B0604020202020204" pitchFamily="34" charset="0"/>
                        </a:rPr>
                        <a:t>and </a:t>
                      </a:r>
                      <a:r>
                        <a:rPr lang="en-US" sz="400" b="1" baseline="0" dirty="0">
                          <a:solidFill>
                            <a:srgbClr val="FFC000"/>
                          </a:solidFill>
                          <a:latin typeface="Arial" panose="020B0604020202020204" pitchFamily="34" charset="0"/>
                          <a:cs typeface="Arial" panose="020B0604020202020204" pitchFamily="34" charset="0"/>
                        </a:rPr>
                        <a:t>out</a:t>
                      </a:r>
                      <a:endParaRPr lang="en-US" sz="500" b="1" baseline="0" dirty="0">
                        <a:solidFill>
                          <a:srgbClr val="FFC000"/>
                        </a:solidFill>
                        <a:latin typeface="Arial" panose="020B0604020202020204" pitchFamily="34" charset="0"/>
                        <a:cs typeface="Arial" panose="020B0604020202020204" pitchFamily="34" charset="0"/>
                      </a:endParaRPr>
                    </a:p>
                    <a:p>
                      <a:pPr algn="l"/>
                      <a:r>
                        <a:rPr lang="en-US" sz="400" b="0" baseline="0" dirty="0">
                          <a:solidFill>
                            <a:srgbClr val="D9D9D9"/>
                          </a:solidFill>
                          <a:latin typeface="Arial" panose="020B0604020202020204" pitchFamily="34" charset="0"/>
                          <a:cs typeface="Arial" panose="020B0604020202020204" pitchFamily="34" charset="0"/>
                        </a:rPr>
                        <a:t>Use the PowerPoint zoom tool to adjust the screen magnification to view comfortably. PowerPoint provides 2 ways to zoom: </a:t>
                      </a:r>
                      <a:br>
                        <a:rPr lang="en-US" sz="400" b="0" baseline="0" dirty="0">
                          <a:solidFill>
                            <a:srgbClr val="D9D9D9"/>
                          </a:solidFill>
                          <a:latin typeface="Arial" panose="020B0604020202020204" pitchFamily="34" charset="0"/>
                          <a:cs typeface="Arial" panose="020B0604020202020204" pitchFamily="34" charset="0"/>
                        </a:rPr>
                      </a:br>
                      <a:r>
                        <a:rPr lang="en-US" sz="400" b="0" baseline="0" dirty="0">
                          <a:solidFill>
                            <a:srgbClr val="FFC000"/>
                          </a:solidFill>
                          <a:latin typeface="Arial" panose="020B0604020202020204" pitchFamily="34" charset="0"/>
                          <a:cs typeface="Arial" panose="020B0604020202020204" pitchFamily="34" charset="0"/>
                        </a:rPr>
                        <a:t>1. </a:t>
                      </a:r>
                      <a:r>
                        <a:rPr lang="en-US" sz="400" b="0" baseline="0" dirty="0">
                          <a:solidFill>
                            <a:srgbClr val="D9D9D9"/>
                          </a:solidFill>
                          <a:latin typeface="Arial" panose="020B0604020202020204" pitchFamily="34" charset="0"/>
                          <a:cs typeface="Arial" panose="020B0604020202020204" pitchFamily="34" charset="0"/>
                        </a:rPr>
                        <a:t>On the top menu bar click on the VIEW tab and then click on ZOOM. Choose the zoom percentage that works best for you. </a:t>
                      </a:r>
                      <a:br>
                        <a:rPr lang="en-US" sz="400" b="0" baseline="0" dirty="0">
                          <a:solidFill>
                            <a:srgbClr val="D9D9D9"/>
                          </a:solidFill>
                          <a:latin typeface="Arial" panose="020B0604020202020204" pitchFamily="34" charset="0"/>
                          <a:cs typeface="Arial" panose="020B0604020202020204" pitchFamily="34" charset="0"/>
                        </a:rPr>
                      </a:br>
                      <a:r>
                        <a:rPr lang="en-US" sz="400" b="0" baseline="0" dirty="0">
                          <a:solidFill>
                            <a:srgbClr val="FFC000"/>
                          </a:solidFill>
                          <a:latin typeface="Arial" panose="020B0604020202020204" pitchFamily="34" charset="0"/>
                          <a:cs typeface="Arial" panose="020B0604020202020204" pitchFamily="34" charset="0"/>
                        </a:rPr>
                        <a:t>2. </a:t>
                      </a:r>
                      <a:r>
                        <a:rPr lang="en-US" sz="400" b="0" baseline="0" dirty="0">
                          <a:solidFill>
                            <a:srgbClr val="D9D9D9"/>
                          </a:solidFill>
                          <a:latin typeface="Arial" panose="020B0604020202020204" pitchFamily="34" charset="0"/>
                          <a:cs typeface="Arial" panose="020B0604020202020204" pitchFamily="34" charset="0"/>
                        </a:rPr>
                        <a:t>For better zoom flexibility, use the zoom slider at the bottom right of the window.</a:t>
                      </a:r>
                    </a:p>
                  </a:txBody>
                  <a:tcPr marL="38100" marR="19050" marT="28575" marB="9525">
                    <a:solidFill>
                      <a:srgbClr val="010101"/>
                    </a:solidFill>
                  </a:tcPr>
                </a:tc>
                <a:extLst>
                  <a:ext uri="{0D108BD9-81ED-4DB2-BD59-A6C34878D82A}">
                    <a16:rowId xmlns:a16="http://schemas.microsoft.com/office/drawing/2014/main" val="10001"/>
                  </a:ext>
                </a:extLst>
              </a:tr>
              <a:tr h="375110">
                <a:tc gridSpan="2">
                  <a:txBody>
                    <a:bodyPr/>
                    <a:lstStyle/>
                    <a:p>
                      <a:pPr marL="0" marR="0" lvl="0" indent="0" algn="l" defTabSz="4388900" rtl="0" eaLnBrk="1" fontAlgn="auto" latinLnBrk="0" hangingPunct="1">
                        <a:lnSpc>
                          <a:spcPct val="100000"/>
                        </a:lnSpc>
                        <a:spcBef>
                          <a:spcPts val="0"/>
                        </a:spcBef>
                        <a:spcAft>
                          <a:spcPts val="0"/>
                        </a:spcAft>
                        <a:buClrTx/>
                        <a:buSzTx/>
                        <a:buFontTx/>
                        <a:buNone/>
                        <a:tabLst/>
                        <a:defRPr/>
                      </a:pPr>
                      <a:r>
                        <a:rPr lang="en-US" sz="500" b="1" baseline="0" dirty="0">
                          <a:solidFill>
                            <a:srgbClr val="FFC000"/>
                          </a:solidFill>
                          <a:latin typeface="Arial" panose="020B0604020202020204" pitchFamily="34" charset="0"/>
                          <a:cs typeface="Arial" panose="020B0604020202020204" pitchFamily="34" charset="0"/>
                        </a:rPr>
                        <a:t>Ruler and Guides</a:t>
                      </a:r>
                      <a:br>
                        <a:rPr lang="en-US" sz="400" b="0" baseline="0" dirty="0">
                          <a:solidFill>
                            <a:srgbClr val="FFC000"/>
                          </a:solidFill>
                          <a:latin typeface="Arial" panose="020B0604020202020204" pitchFamily="34" charset="0"/>
                          <a:cs typeface="Arial" panose="020B0604020202020204" pitchFamily="34" charset="0"/>
                        </a:rPr>
                      </a:br>
                      <a:r>
                        <a:rPr lang="en-US" sz="400" b="0" baseline="0" dirty="0">
                          <a:solidFill>
                            <a:srgbClr val="D9D9D9"/>
                          </a:solidFill>
                          <a:latin typeface="Arial" panose="020B0604020202020204" pitchFamily="34" charset="0"/>
                          <a:cs typeface="Arial" panose="020B0604020202020204" pitchFamily="34" charset="0"/>
                        </a:rPr>
                        <a:t>The dotted lines on his poster template are guides.  The horizontal and vertical guides will help you align your poster elements accurately. Text boxes and other elements will ”snap” to the guides and stay within the boundaries of the columns. To hide the guides go to VIEW and uncheck the Guides box.</a:t>
                      </a:r>
                    </a:p>
                  </a:txBody>
                  <a:tcPr marL="19050" marR="19050" marT="9525" marB="9525">
                    <a:solidFill>
                      <a:srgbClr val="010101"/>
                    </a:solidFill>
                  </a:tcPr>
                </a:tc>
                <a:tc hMerge="1">
                  <a:txBody>
                    <a:bodyPr/>
                    <a:lstStyle/>
                    <a:p>
                      <a:endParaRPr lang="en-US" sz="2400" b="0" baseline="0" dirty="0">
                        <a:solidFill>
                          <a:schemeClr val="bg1"/>
                        </a:solidFill>
                        <a:latin typeface="Arial" panose="020B0604020202020204" pitchFamily="34" charset="0"/>
                        <a:cs typeface="Arial" panose="020B0604020202020204" pitchFamily="34" charset="0"/>
                      </a:endParaRPr>
                    </a:p>
                  </a:txBody>
                  <a:tcPr marL="182880" marT="137160">
                    <a:solidFill>
                      <a:schemeClr val="tx1">
                        <a:lumMod val="95000"/>
                        <a:lumOff val="5000"/>
                      </a:schemeClr>
                    </a:solidFill>
                  </a:tcPr>
                </a:tc>
                <a:extLst>
                  <a:ext uri="{0D108BD9-81ED-4DB2-BD59-A6C34878D82A}">
                    <a16:rowId xmlns:a16="http://schemas.microsoft.com/office/drawing/2014/main" val="10002"/>
                  </a:ext>
                </a:extLst>
              </a:tr>
              <a:tr h="796737">
                <a:tc>
                  <a:txBody>
                    <a:bodyPr/>
                    <a:lstStyle/>
                    <a:p>
                      <a:endParaRPr lang="en-US" sz="400" dirty="0">
                        <a:solidFill>
                          <a:srgbClr val="1F3A4E"/>
                        </a:solidFill>
                      </a:endParaRPr>
                    </a:p>
                  </a:txBody>
                  <a:tcPr marL="19050" marR="19050" marT="9525" marB="9525">
                    <a:blipFill rotWithShape="1">
                      <a:blip r:embed="rId4"/>
                      <a:stretch>
                        <a:fillRect/>
                      </a:stretch>
                    </a:blipFill>
                  </a:tcPr>
                </a:tc>
                <a:tc>
                  <a:txBody>
                    <a:bodyPr/>
                    <a:lstStyle/>
                    <a:p>
                      <a:pPr marL="0" lvl="1" indent="0" algn="l" defTabSz="114300"/>
                      <a:r>
                        <a:rPr lang="en-US" sz="500" b="1" baseline="0" dirty="0">
                          <a:solidFill>
                            <a:srgbClr val="FFC000"/>
                          </a:solidFill>
                          <a:latin typeface="Arial" panose="020B0604020202020204" pitchFamily="34" charset="0"/>
                          <a:cs typeface="Arial" panose="020B0604020202020204" pitchFamily="34" charset="0"/>
                        </a:rPr>
                        <a:t>Headers and text containers</a:t>
                      </a:r>
                      <a:br>
                        <a:rPr lang="en-US" sz="400" b="0" baseline="0" dirty="0">
                          <a:solidFill>
                            <a:schemeClr val="bg1"/>
                          </a:solidFill>
                          <a:latin typeface="Arial" panose="020B0604020202020204" pitchFamily="34" charset="0"/>
                          <a:cs typeface="Arial" panose="020B0604020202020204" pitchFamily="34" charset="0"/>
                        </a:rPr>
                      </a:br>
                      <a:r>
                        <a:rPr lang="en-US" sz="400" b="0" baseline="0" dirty="0">
                          <a:solidFill>
                            <a:srgbClr val="D9D9D9"/>
                          </a:solidFill>
                          <a:latin typeface="Arial" panose="020B0604020202020204" pitchFamily="34" charset="0"/>
                          <a:cs typeface="Arial" panose="020B0604020202020204" pitchFamily="34" charset="0"/>
                        </a:rPr>
                        <a:t>Included in this template are commonly used section headers such as Abstract, Objectives, Methods, Results, etc. </a:t>
                      </a:r>
                      <a:br>
                        <a:rPr lang="en-US" sz="400" b="0" baseline="0" dirty="0">
                          <a:solidFill>
                            <a:schemeClr val="bg1"/>
                          </a:solidFill>
                          <a:latin typeface="Arial" panose="020B0604020202020204" pitchFamily="34" charset="0"/>
                          <a:cs typeface="Arial" panose="020B0604020202020204" pitchFamily="34" charset="0"/>
                        </a:rPr>
                      </a:br>
                      <a:r>
                        <a:rPr lang="en-US" sz="400" b="0" baseline="0" dirty="0">
                          <a:solidFill>
                            <a:srgbClr val="FFC000"/>
                          </a:solidFill>
                          <a:latin typeface="Arial" panose="020B0604020202020204" pitchFamily="34" charset="0"/>
                          <a:cs typeface="Arial" panose="020B0604020202020204" pitchFamily="34" charset="0"/>
                        </a:rPr>
                        <a:t>-</a:t>
                      </a:r>
                      <a:r>
                        <a:rPr lang="en-US" sz="400" b="0" baseline="0" dirty="0">
                          <a:solidFill>
                            <a:schemeClr val="bg1"/>
                          </a:solidFill>
                          <a:latin typeface="Arial" panose="020B0604020202020204" pitchFamily="34" charset="0"/>
                          <a:cs typeface="Arial" panose="020B0604020202020204" pitchFamily="34" charset="0"/>
                        </a:rPr>
                        <a:t> </a:t>
                      </a:r>
                      <a:r>
                        <a:rPr lang="en-US" sz="400" b="0" baseline="0" dirty="0">
                          <a:solidFill>
                            <a:srgbClr val="D9D9D9"/>
                          </a:solidFill>
                          <a:latin typeface="Arial" panose="020B0604020202020204" pitchFamily="34" charset="0"/>
                          <a:cs typeface="Arial" panose="020B0604020202020204" pitchFamily="34" charset="0"/>
                        </a:rPr>
                        <a:t>Click inside a section header to add its text. </a:t>
                      </a:r>
                      <a:br>
                        <a:rPr lang="en-US" sz="400" b="0" baseline="0" dirty="0">
                          <a:solidFill>
                            <a:schemeClr val="bg1"/>
                          </a:solidFill>
                          <a:latin typeface="Arial" panose="020B0604020202020204" pitchFamily="34" charset="0"/>
                          <a:cs typeface="Arial" panose="020B0604020202020204" pitchFamily="34" charset="0"/>
                        </a:rPr>
                      </a:br>
                      <a:r>
                        <a:rPr lang="en-US" sz="400" b="0" baseline="0" dirty="0">
                          <a:solidFill>
                            <a:srgbClr val="FFC000"/>
                          </a:solidFill>
                          <a:latin typeface="Arial" panose="020B0604020202020204" pitchFamily="34" charset="0"/>
                          <a:cs typeface="Arial" panose="020B0604020202020204" pitchFamily="34" charset="0"/>
                        </a:rPr>
                        <a:t>-</a:t>
                      </a:r>
                      <a:r>
                        <a:rPr lang="en-US" sz="400" b="0" baseline="0" dirty="0">
                          <a:solidFill>
                            <a:schemeClr val="bg1"/>
                          </a:solidFill>
                          <a:latin typeface="Arial" panose="020B0604020202020204" pitchFamily="34" charset="0"/>
                          <a:cs typeface="Arial" panose="020B0604020202020204" pitchFamily="34" charset="0"/>
                        </a:rPr>
                        <a:t> </a:t>
                      </a:r>
                      <a:r>
                        <a:rPr lang="en-US" sz="400" b="0" baseline="0" dirty="0">
                          <a:solidFill>
                            <a:srgbClr val="D9D9D9"/>
                          </a:solidFill>
                          <a:latin typeface="Arial" panose="020B0604020202020204" pitchFamily="34" charset="0"/>
                          <a:cs typeface="Arial" panose="020B0604020202020204" pitchFamily="34" charset="0"/>
                        </a:rPr>
                        <a:t>To add another header, click on edge of the section box so that it is outlined. Copy and paste it. </a:t>
                      </a:r>
                      <a:br>
                        <a:rPr lang="en-US" sz="400" b="0" baseline="0" dirty="0">
                          <a:solidFill>
                            <a:schemeClr val="bg1"/>
                          </a:solidFill>
                          <a:latin typeface="Arial" panose="020B0604020202020204" pitchFamily="34" charset="0"/>
                          <a:cs typeface="Arial" panose="020B0604020202020204" pitchFamily="34" charset="0"/>
                        </a:rPr>
                      </a:br>
                      <a:r>
                        <a:rPr lang="en-US" sz="400" b="0" baseline="0" dirty="0">
                          <a:solidFill>
                            <a:srgbClr val="FFC000"/>
                          </a:solidFill>
                          <a:latin typeface="Arial" panose="020B0604020202020204" pitchFamily="34" charset="0"/>
                          <a:cs typeface="Arial" panose="020B0604020202020204" pitchFamily="34" charset="0"/>
                        </a:rPr>
                        <a:t>-</a:t>
                      </a:r>
                      <a:r>
                        <a:rPr lang="en-US" sz="400" b="0" baseline="0" dirty="0">
                          <a:solidFill>
                            <a:schemeClr val="bg1"/>
                          </a:solidFill>
                          <a:latin typeface="Arial" panose="020B0604020202020204" pitchFamily="34" charset="0"/>
                          <a:cs typeface="Arial" panose="020B0604020202020204" pitchFamily="34" charset="0"/>
                        </a:rPr>
                        <a:t> </a:t>
                      </a:r>
                      <a:r>
                        <a:rPr lang="en-US" sz="400" b="0" baseline="0" dirty="0">
                          <a:solidFill>
                            <a:srgbClr val="D9D9D9"/>
                          </a:solidFill>
                          <a:latin typeface="Arial" panose="020B0604020202020204" pitchFamily="34" charset="0"/>
                          <a:cs typeface="Arial" panose="020B0604020202020204" pitchFamily="34" charset="0"/>
                        </a:rPr>
                        <a:t>To increase its size, click on the white circles and expand to the the desired size.</a:t>
                      </a:r>
                    </a:p>
                  </a:txBody>
                  <a:tcPr marL="38100" marR="19050" marT="28575" marB="9525">
                    <a:solidFill>
                      <a:srgbClr val="010101"/>
                    </a:solidFill>
                  </a:tcPr>
                </a:tc>
                <a:extLst>
                  <a:ext uri="{0D108BD9-81ED-4DB2-BD59-A6C34878D82A}">
                    <a16:rowId xmlns:a16="http://schemas.microsoft.com/office/drawing/2014/main" val="10003"/>
                  </a:ext>
                </a:extLst>
              </a:tr>
              <a:tr h="733153">
                <a:tc gridSpan="2">
                  <a:txBody>
                    <a:bodyPr/>
                    <a:lstStyle/>
                    <a:p>
                      <a:r>
                        <a:rPr lang="en-US" sz="500" b="1" dirty="0">
                          <a:solidFill>
                            <a:srgbClr val="FFC000"/>
                          </a:solidFill>
                          <a:latin typeface="Arial" panose="020B0604020202020204" pitchFamily="34" charset="0"/>
                          <a:cs typeface="Arial" panose="020B0604020202020204" pitchFamily="34" charset="0"/>
                        </a:rPr>
                        <a:t>Adding content to the poster</a:t>
                      </a:r>
                    </a:p>
                    <a:p>
                      <a:r>
                        <a:rPr lang="en-US" sz="400" baseline="0" dirty="0">
                          <a:solidFill>
                            <a:srgbClr val="D9D9D9"/>
                          </a:solidFill>
                          <a:latin typeface="Arial" panose="020B0604020202020204" pitchFamily="34" charset="0"/>
                          <a:cs typeface="Arial" panose="020B0604020202020204" pitchFamily="34" charset="0"/>
                        </a:rPr>
                        <a:t>Start by adding your text to each section without spending too much time with formatting. Use the default font size even if your text extends beyond the bottom of the poster. Continue until you have added all your content including text, graphics, photos, etc. Once you finish adding your content you can go back and format your text as needed.</a:t>
                      </a:r>
                    </a:p>
                    <a:p>
                      <a:pPr marL="342900" indent="-342900">
                        <a:buFontTx/>
                        <a:buChar char="-"/>
                      </a:pPr>
                      <a:r>
                        <a:rPr lang="en-US" sz="400" baseline="0" dirty="0">
                          <a:solidFill>
                            <a:srgbClr val="D9D9D9"/>
                          </a:solidFill>
                          <a:latin typeface="Arial" panose="020B0604020202020204" pitchFamily="34" charset="0"/>
                          <a:cs typeface="Arial" panose="020B0604020202020204" pitchFamily="34" charset="0"/>
                        </a:rPr>
                        <a:t>If you run out of room, try to reduce the size of your fonts and/or the size of your graphics. If there is a lot of empty space try to increase your font sizes and the size of your graphics. The font used for references can be smaller.</a:t>
                      </a:r>
                      <a:endParaRPr lang="en-US" sz="400" dirty="0">
                        <a:solidFill>
                          <a:srgbClr val="D9D9D9"/>
                        </a:solidFill>
                        <a:latin typeface="Arial" panose="020B0604020202020204" pitchFamily="34" charset="0"/>
                        <a:cs typeface="Arial" panose="020B0604020202020204" pitchFamily="34" charset="0"/>
                      </a:endParaRPr>
                    </a:p>
                  </a:txBody>
                  <a:tcPr marL="19050" marR="19050" marT="9525" marB="9525">
                    <a:solidFill>
                      <a:srgbClr val="010101"/>
                    </a:solidFill>
                  </a:tcPr>
                </a:tc>
                <a:tc hMerge="1">
                  <a:txBody>
                    <a:bodyPr/>
                    <a:lstStyle/>
                    <a:p>
                      <a:endParaRPr lang="en-US" sz="2400" dirty="0">
                        <a:solidFill>
                          <a:schemeClr val="bg1"/>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4"/>
                  </a:ext>
                </a:extLst>
              </a:tr>
              <a:tr h="495345">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500" b="1" noProof="0" dirty="0">
                          <a:solidFill>
                            <a:srgbClr val="FFC000"/>
                          </a:solidFill>
                          <a:latin typeface="Arial" panose="020B0604020202020204" pitchFamily="34" charset="0"/>
                          <a:cs typeface="Arial" panose="020B0604020202020204" pitchFamily="34" charset="0"/>
                        </a:rPr>
                        <a:t>Photos</a:t>
                      </a:r>
                    </a:p>
                    <a:p>
                      <a:pPr marL="0" marR="0" lvl="0" indent="0" algn="l" defTabSz="977900" rtl="0" eaLnBrk="1" fontAlgn="auto" latinLnBrk="0" hangingPunct="1">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solidFill>
                            <a:srgbClr val="D9D9D9"/>
                          </a:solidFill>
                          <a:effectLst/>
                          <a:uLnTx/>
                          <a:uFillTx/>
                          <a:latin typeface="Arial"/>
                          <a:ea typeface="+mn-ea"/>
                          <a:cs typeface="Arial"/>
                        </a:rPr>
                        <a:t>You can add photos by dragging and dropping from your desktop, copy and paste, or by going to INSERT &gt; PICTURES. Resize images proportionally by holding down the SHIFT key and dragging one of the white corner handles (dots). For a professional-looking poster, do not distort your images by stretching them disproportionally.</a:t>
                      </a:r>
                    </a:p>
                  </a:txBody>
                  <a:tcPr marL="38100" marR="19050" marT="28575" marB="9525">
                    <a:solidFill>
                      <a:srgbClr val="010101"/>
                    </a:solidFill>
                  </a:tcPr>
                </a:tc>
                <a:tc hMerge="1">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200"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5"/>
                  </a:ext>
                </a:extLst>
              </a:tr>
              <a:tr h="477744">
                <a:tc gridSpan="2">
                  <a:txBody>
                    <a:bodyPr/>
                    <a:lstStyle/>
                    <a:p>
                      <a:endParaRPr lang="en-US" sz="400" dirty="0">
                        <a:solidFill>
                          <a:schemeClr val="bg1"/>
                        </a:solidFill>
                        <a:latin typeface="Arial" panose="020B0604020202020204" pitchFamily="34" charset="0"/>
                        <a:cs typeface="Arial" panose="020B0604020202020204" pitchFamily="34" charset="0"/>
                      </a:endParaRPr>
                    </a:p>
                  </a:txBody>
                  <a:tcPr marL="38100" marR="19050" marT="28575" marB="9525">
                    <a:blipFill rotWithShape="1">
                      <a:blip r:embed="rId5"/>
                      <a:stretch>
                        <a:fillRect/>
                      </a:stretch>
                    </a:blipFill>
                  </a:tcPr>
                </a:tc>
                <a:tc hMerge="1">
                  <a:txBody>
                    <a:bodyPr/>
                    <a:lstStyle/>
                    <a:p>
                      <a:endParaRPr lang="en-US" sz="2400" dirty="0">
                        <a:solidFill>
                          <a:srgbClr val="1F3A4E"/>
                        </a:solidFill>
                      </a:endParaRPr>
                    </a:p>
                  </a:txBody>
                  <a:tcPr/>
                </a:tc>
                <a:extLst>
                  <a:ext uri="{0D108BD9-81ED-4DB2-BD59-A6C34878D82A}">
                    <a16:rowId xmlns:a16="http://schemas.microsoft.com/office/drawing/2014/main" val="10006"/>
                  </a:ext>
                </a:extLst>
              </a:tr>
              <a:tr h="266724">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500" b="1" noProof="0" dirty="0">
                          <a:solidFill>
                            <a:srgbClr val="FFC000"/>
                          </a:solidFill>
                          <a:latin typeface="Arial"/>
                          <a:cs typeface="Arial"/>
                        </a:rPr>
                        <a:t>Quality check your graphics</a:t>
                      </a:r>
                    </a:p>
                    <a:p>
                      <a:pPr marL="0" marR="0" lvl="0" indent="0" algn="l" defTabSz="1518341" rtl="0" eaLnBrk="1" fontAlgn="auto" latinLnBrk="0" hangingPunct="1">
                        <a:lnSpc>
                          <a:spcPct val="100000"/>
                        </a:lnSpc>
                        <a:spcBef>
                          <a:spcPts val="0"/>
                        </a:spcBef>
                        <a:spcAft>
                          <a:spcPts val="0"/>
                        </a:spcAft>
                        <a:buClrTx/>
                        <a:buSzTx/>
                        <a:buFontTx/>
                        <a:buNone/>
                        <a:tabLst/>
                        <a:defRPr/>
                      </a:pPr>
                      <a:r>
                        <a:rPr lang="en-US" sz="400" noProof="0" dirty="0">
                          <a:solidFill>
                            <a:srgbClr val="D9D9D9"/>
                          </a:solidFill>
                          <a:latin typeface="Arial"/>
                          <a:cs typeface="Arial"/>
                        </a:rPr>
                        <a:t>Zoom in and look at your images at 100%-200% magnification. If they look clear, they will print well. </a:t>
                      </a:r>
                    </a:p>
                  </a:txBody>
                  <a:tcPr marL="38100" marR="19050" marT="28575" marB="9525">
                    <a:solidFill>
                      <a:srgbClr val="010101"/>
                    </a:solidFill>
                  </a:tcPr>
                </a:tc>
                <a:tc hMerge="1">
                  <a:txBody>
                    <a:bodyPr/>
                    <a:lstStyle/>
                    <a:p>
                      <a:endParaRPr lang="en-US" sz="2400" dirty="0">
                        <a:solidFill>
                          <a:srgbClr val="1F3A4E"/>
                        </a:solidFill>
                      </a:endParaRPr>
                    </a:p>
                  </a:txBody>
                  <a:tcPr>
                    <a:solidFill>
                      <a:schemeClr val="tx1">
                        <a:lumMod val="95000"/>
                        <a:lumOff val="5000"/>
                      </a:schemeClr>
                    </a:solidFill>
                  </a:tcPr>
                </a:tc>
                <a:extLst>
                  <a:ext uri="{0D108BD9-81ED-4DB2-BD59-A6C34878D82A}">
                    <a16:rowId xmlns:a16="http://schemas.microsoft.com/office/drawing/2014/main" val="10007"/>
                  </a:ext>
                </a:extLst>
              </a:tr>
              <a:tr h="664015">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400" noProof="0" dirty="0">
                        <a:solidFill>
                          <a:schemeClr val="bg1"/>
                        </a:solidFill>
                        <a:latin typeface="Arial"/>
                        <a:cs typeface="Arial"/>
                      </a:endParaRPr>
                    </a:p>
                  </a:txBody>
                  <a:tcPr marL="38100" marR="19050" marT="28575" marB="9525">
                    <a:blipFill rotWithShape="1">
                      <a:blip r:embed="rId6"/>
                      <a:stretch>
                        <a:fillRect/>
                      </a:stretch>
                    </a:blipFill>
                  </a:tcPr>
                </a:tc>
                <a:tc hMerge="1">
                  <a:txBody>
                    <a:bodyPr/>
                    <a:lstStyle/>
                    <a:p>
                      <a:endParaRPr lang="en-US"/>
                    </a:p>
                  </a:txBody>
                  <a:tcPr/>
                </a:tc>
                <a:extLst>
                  <a:ext uri="{0D108BD9-81ED-4DB2-BD59-A6C34878D82A}">
                    <a16:rowId xmlns:a16="http://schemas.microsoft.com/office/drawing/2014/main" val="10010"/>
                  </a:ext>
                </a:extLst>
              </a:tr>
            </a:tbl>
          </a:graphicData>
        </a:graphic>
      </p:graphicFrame>
      <p:graphicFrame>
        <p:nvGraphicFramePr>
          <p:cNvPr id="4" name="Table 3">
            <a:extLst>
              <a:ext uri="{FF2B5EF4-FFF2-40B4-BE49-F238E27FC236}">
                <a16:creationId xmlns:a16="http://schemas.microsoft.com/office/drawing/2014/main" id="{6338BD29-2BD7-AB47-B9B8-5033641D7C2D}"/>
              </a:ext>
            </a:extLst>
          </p:cNvPr>
          <p:cNvGraphicFramePr>
            <a:graphicFrameLocks noGrp="1"/>
          </p:cNvGraphicFramePr>
          <p:nvPr userDrawn="1">
            <p:extLst>
              <p:ext uri="{D42A27DB-BD31-4B8C-83A1-F6EECF244321}">
                <p14:modId xmlns:p14="http://schemas.microsoft.com/office/powerpoint/2010/main" val="336852881"/>
              </p:ext>
            </p:extLst>
          </p:nvPr>
        </p:nvGraphicFramePr>
        <p:xfrm>
          <a:off x="9311506" y="-17656"/>
          <a:ext cx="1964623" cy="6890640"/>
        </p:xfrm>
        <a:graphic>
          <a:graphicData uri="http://schemas.openxmlformats.org/drawingml/2006/table">
            <a:tbl>
              <a:tblPr firstRow="1" bandRow="1">
                <a:tableStyleId>{5C22544A-7EE6-4342-B048-85BDC9FD1C3A}</a:tableStyleId>
              </a:tblPr>
              <a:tblGrid>
                <a:gridCol w="696632">
                  <a:extLst>
                    <a:ext uri="{9D8B030D-6E8A-4147-A177-3AD203B41FA5}">
                      <a16:colId xmlns:a16="http://schemas.microsoft.com/office/drawing/2014/main" val="20000"/>
                    </a:ext>
                  </a:extLst>
                </a:gridCol>
                <a:gridCol w="287825">
                  <a:extLst>
                    <a:ext uri="{9D8B030D-6E8A-4147-A177-3AD203B41FA5}">
                      <a16:colId xmlns:a16="http://schemas.microsoft.com/office/drawing/2014/main" val="997673227"/>
                    </a:ext>
                  </a:extLst>
                </a:gridCol>
                <a:gridCol w="980165">
                  <a:extLst>
                    <a:ext uri="{9D8B030D-6E8A-4147-A177-3AD203B41FA5}">
                      <a16:colId xmlns:a16="http://schemas.microsoft.com/office/drawing/2014/main" val="4164475170"/>
                    </a:ext>
                  </a:extLst>
                </a:gridCol>
              </a:tblGrid>
              <a:tr h="365923">
                <a:tc gridSpan="3">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800" b="0" spc="600" dirty="0">
                          <a:solidFill>
                            <a:srgbClr val="1F3A4E"/>
                          </a:solidFill>
                          <a:latin typeface="Arial Black" panose="020B0A04020102020204" pitchFamily="34" charset="0"/>
                        </a:rPr>
                        <a:t>QUICK START GUIDE</a:t>
                      </a:r>
                      <a:br>
                        <a:rPr lang="en-US" sz="800" b="0" spc="600" dirty="0">
                          <a:solidFill>
                            <a:srgbClr val="1F3A4E"/>
                          </a:solidFill>
                          <a:latin typeface="Arial Black" panose="020B0A04020102020204" pitchFamily="34" charset="0"/>
                        </a:rPr>
                      </a:br>
                      <a:r>
                        <a:rPr lang="en-US" sz="700" b="1" spc="0" dirty="0">
                          <a:solidFill>
                            <a:srgbClr val="FF0000"/>
                          </a:solidFill>
                          <a:latin typeface="Trebuchet MS" pitchFamily="34" charset="0"/>
                        </a:rPr>
                        <a:t>(THIS SIDEBAR WILL NOT PRINT)</a:t>
                      </a:r>
                      <a:endParaRPr lang="en-US" sz="800" b="1" spc="600" dirty="0">
                        <a:solidFill>
                          <a:schemeClr val="bg1"/>
                        </a:solidFill>
                        <a:latin typeface="Trebuchet MS" pitchFamily="34" charset="0"/>
                      </a:endParaRPr>
                    </a:p>
                  </a:txBody>
                  <a:tcPr marL="38100" marR="19050" marT="28575" marB="9525">
                    <a:solidFill>
                      <a:srgbClr val="FFC00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1158979">
                <a:tc gridSpan="3">
                  <a:txBody>
                    <a:bodyPr/>
                    <a:lstStyle/>
                    <a:p>
                      <a:pPr algn="l"/>
                      <a:r>
                        <a:rPr lang="en-US" sz="600" b="1" baseline="0" dirty="0">
                          <a:solidFill>
                            <a:srgbClr val="FFC000"/>
                          </a:solidFill>
                          <a:latin typeface="Arial" panose="020B0604020202020204" pitchFamily="34" charset="0"/>
                          <a:cs typeface="Arial" panose="020B0604020202020204" pitchFamily="34" charset="0"/>
                        </a:rPr>
                        <a:t>How to change the template colors</a:t>
                      </a:r>
                    </a:p>
                    <a:p>
                      <a:pPr marL="0" indent="0" algn="l" defTabSz="114300"/>
                      <a:r>
                        <a:rPr lang="en-US" sz="500" b="0" baseline="0" dirty="0">
                          <a:solidFill>
                            <a:srgbClr val="D9D9D9"/>
                          </a:solidFill>
                          <a:latin typeface="Arial" panose="020B0604020202020204" pitchFamily="34" charset="0"/>
                          <a:cs typeface="Arial" panose="020B0604020202020204" pitchFamily="34" charset="0"/>
                        </a:rPr>
                        <a:t>You can change the overall template color theme by clicking on the COLORS dropdown menu under the DESIGN tab. You can see a tutorial here: </a:t>
                      </a:r>
                      <a:r>
                        <a:rPr lang="en-US" sz="500" dirty="0">
                          <a:solidFill>
                            <a:srgbClr val="FFC000"/>
                          </a:solidFill>
                          <a:hlinkClick r:id="rId7">
                            <a:extLst>
                              <a:ext uri="{A12FA001-AC4F-418D-AE19-62706E023703}">
                                <ahyp:hlinkClr xmlns:ahyp="http://schemas.microsoft.com/office/drawing/2018/hyperlinkcolor" val="tx"/>
                              </a:ext>
                            </a:extLst>
                          </a:hlinkClick>
                        </a:rPr>
                        <a:t>https://www.posterpresentations.com/how-to-change-the-research-poster-template-colors.html</a:t>
                      </a:r>
                      <a:endParaRPr lang="en-US" sz="500" dirty="0">
                        <a:solidFill>
                          <a:srgbClr val="FFC000"/>
                        </a:solidFill>
                      </a:endParaRPr>
                    </a:p>
                    <a:p>
                      <a:pPr marL="0" indent="0" algn="l" defTabSz="114300"/>
                      <a:endParaRPr lang="en-US" sz="5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500" b="0" baseline="0" dirty="0">
                          <a:solidFill>
                            <a:srgbClr val="D9D9D9"/>
                          </a:solidFill>
                          <a:latin typeface="Arial" panose="020B0604020202020204" pitchFamily="34" charset="0"/>
                          <a:cs typeface="Arial" panose="020B0604020202020204" pitchFamily="34" charset="0"/>
                        </a:rPr>
                        <a:t>You can also manually change the color of individual elements by going to VIEW &gt; SLIDE MASTER. On the left side of your screen select the background master where you can change the template background, column sizes, etc. </a:t>
                      </a:r>
                    </a:p>
                    <a:p>
                      <a:pPr marL="0" indent="0" algn="l" defTabSz="114300"/>
                      <a:endParaRPr lang="en-US" sz="5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500" b="0" baseline="0" dirty="0">
                          <a:solidFill>
                            <a:srgbClr val="D9D9D9"/>
                          </a:solidFill>
                          <a:latin typeface="Arial" panose="020B0604020202020204" pitchFamily="34" charset="0"/>
                          <a:cs typeface="Arial" panose="020B0604020202020204" pitchFamily="34" charset="0"/>
                        </a:rPr>
                        <a:t>After you finish working on the SLIDE MASTER, it is important that you go to VIEW &gt; NORMAL to continue working on your poster. </a:t>
                      </a:r>
                    </a:p>
                  </a:txBody>
                  <a:tcPr marL="38100" marR="19050" marT="28575" marB="9525">
                    <a:solidFill>
                      <a:schemeClr val="tx1"/>
                    </a:solidFill>
                  </a:tcPr>
                </a:tc>
                <a:tc hMerge="1">
                  <a:txBody>
                    <a:bodyPr/>
                    <a:lstStyle/>
                    <a:p>
                      <a:endParaRPr lang="en-US" sz="2400" dirty="0">
                        <a:solidFill>
                          <a:srgbClr val="1F3A4E"/>
                        </a:solidFill>
                      </a:endParaRPr>
                    </a:p>
                  </a:txBody>
                  <a:tcPr marL="182880" marT="137160">
                    <a:blipFill rotWithShape="1">
                      <a:blip r:embed="rId8"/>
                      <a:stretch>
                        <a:fillRect/>
                      </a:stretch>
                    </a:blipFill>
                  </a:tcPr>
                </a:tc>
                <a:tc hMerge="1">
                  <a:txBody>
                    <a:bodyPr/>
                    <a:lstStyle/>
                    <a:p>
                      <a:endParaRPr lang="en-US"/>
                    </a:p>
                  </a:txBody>
                  <a:tcPr/>
                </a:tc>
                <a:extLst>
                  <a:ext uri="{0D108BD9-81ED-4DB2-BD59-A6C34878D82A}">
                    <a16:rowId xmlns:a16="http://schemas.microsoft.com/office/drawing/2014/main" val="10001"/>
                  </a:ext>
                </a:extLst>
              </a:tr>
              <a:tr h="764108">
                <a:tc gridSpan="3">
                  <a:txBody>
                    <a:bodyPr/>
                    <a:lstStyle/>
                    <a:p>
                      <a:r>
                        <a:rPr lang="en-US" sz="600" b="1" dirty="0">
                          <a:solidFill>
                            <a:srgbClr val="FFC000"/>
                          </a:solidFill>
                          <a:latin typeface="Arial" panose="020B0604020202020204" pitchFamily="34" charset="0"/>
                          <a:cs typeface="Arial" panose="020B0604020202020204" pitchFamily="34" charset="0"/>
                        </a:rPr>
                        <a:t>How to change the column layout configuration</a:t>
                      </a:r>
                    </a:p>
                    <a:p>
                      <a:r>
                        <a:rPr lang="en-US" sz="500" dirty="0">
                          <a:solidFill>
                            <a:srgbClr val="D9D9D9"/>
                          </a:solidFill>
                          <a:latin typeface="Arial" panose="020B0604020202020204" pitchFamily="34" charset="0"/>
                          <a:cs typeface="Arial" panose="020B0604020202020204" pitchFamily="34" charset="0"/>
                        </a:rPr>
                        <a:t>You can manually change the configuration on the columns by going to VIEW &gt; SLIDE MASTER. You can delete columns, resize them or modify them as needed for your layout. </a:t>
                      </a:r>
                    </a:p>
                    <a:p>
                      <a:pPr marL="0" marR="0" indent="0" algn="l" defTabSz="3765366" rtl="0" eaLnBrk="1" fontAlgn="auto" latinLnBrk="0" hangingPunct="1">
                        <a:lnSpc>
                          <a:spcPct val="100000"/>
                        </a:lnSpc>
                        <a:spcBef>
                          <a:spcPts val="0"/>
                        </a:spcBef>
                        <a:spcAft>
                          <a:spcPts val="0"/>
                        </a:spcAft>
                        <a:buClrTx/>
                        <a:buSzTx/>
                        <a:buFontTx/>
                        <a:buNone/>
                        <a:tabLst/>
                        <a:defRPr/>
                      </a:pPr>
                      <a:r>
                        <a:rPr lang="en-US" sz="500" dirty="0">
                          <a:solidFill>
                            <a:srgbClr val="D9D9D9"/>
                          </a:solidFill>
                          <a:latin typeface="Arial" panose="020B0604020202020204" pitchFamily="34" charset="0"/>
                          <a:cs typeface="Arial" panose="020B0604020202020204" pitchFamily="34" charset="0"/>
                        </a:rPr>
                        <a:t>You can see a tutorial here: </a:t>
                      </a:r>
                      <a:r>
                        <a:rPr lang="en-US" sz="500" u="sng" dirty="0">
                          <a:solidFill>
                            <a:srgbClr val="FFC000"/>
                          </a:solidFill>
                          <a:latin typeface="Arial" panose="020B0604020202020204" pitchFamily="34" charset="0"/>
                          <a:cs typeface="Arial" panose="020B0604020202020204" pitchFamily="34" charset="0"/>
                        </a:rPr>
                        <a:t>https://</a:t>
                      </a:r>
                      <a:r>
                        <a:rPr lang="en-US" sz="500" u="sng" dirty="0" err="1">
                          <a:solidFill>
                            <a:srgbClr val="FFC000"/>
                          </a:solidFill>
                          <a:latin typeface="Arial" panose="020B0604020202020204" pitchFamily="34" charset="0"/>
                          <a:cs typeface="Arial" panose="020B0604020202020204" pitchFamily="34" charset="0"/>
                        </a:rPr>
                        <a:t>www.posterpresentations.com</a:t>
                      </a:r>
                      <a:r>
                        <a:rPr lang="en-US" sz="500" u="sng" dirty="0">
                          <a:solidFill>
                            <a:srgbClr val="FFC000"/>
                          </a:solidFill>
                          <a:latin typeface="Arial" panose="020B0604020202020204" pitchFamily="34" charset="0"/>
                          <a:cs typeface="Arial" panose="020B0604020202020204" pitchFamily="34" charset="0"/>
                        </a:rPr>
                        <a:t>/how-to-change-the-column-</a:t>
                      </a:r>
                      <a:r>
                        <a:rPr lang="en-US" sz="500" u="sng" dirty="0" err="1">
                          <a:solidFill>
                            <a:srgbClr val="FFC000"/>
                          </a:solidFill>
                          <a:latin typeface="Arial" panose="020B0604020202020204" pitchFamily="34" charset="0"/>
                          <a:cs typeface="Arial" panose="020B0604020202020204" pitchFamily="34" charset="0"/>
                        </a:rPr>
                        <a:t>configuration.html</a:t>
                      </a:r>
                      <a:endParaRPr lang="en-US" sz="400" u="sng" dirty="0">
                        <a:solidFill>
                          <a:srgbClr val="FFC000"/>
                        </a:solidFill>
                      </a:endParaRPr>
                    </a:p>
                  </a:txBody>
                  <a:tcPr marL="38100" marR="19050" marT="28575" marB="9525">
                    <a:solidFill>
                      <a:schemeClr val="tx1"/>
                    </a:solidFill>
                  </a:tcPr>
                </a:tc>
                <a:tc hMerge="1">
                  <a:txBody>
                    <a:bodyPr/>
                    <a:lstStyle/>
                    <a:p>
                      <a:endParaRPr lang="en-US" sz="2400" dirty="0">
                        <a:solidFill>
                          <a:srgbClr val="1F3A4E"/>
                        </a:solidFill>
                      </a:endParaRPr>
                    </a:p>
                  </a:txBody>
                  <a:tcPr marL="182880" marT="137160">
                    <a:blipFill rotWithShape="1">
                      <a:blip r:embed="rId9"/>
                      <a:stretch>
                        <a:fillRect/>
                      </a:stretch>
                    </a:blipFill>
                  </a:tcPr>
                </a:tc>
                <a:tc hMerge="1">
                  <a:txBody>
                    <a:bodyPr/>
                    <a:lstStyle/>
                    <a:p>
                      <a:endParaRPr lang="en-US" dirty="0"/>
                    </a:p>
                  </a:txBody>
                  <a:tcPr marL="182880" marT="137160">
                    <a:solidFill>
                      <a:srgbClr val="010101"/>
                    </a:solidFill>
                  </a:tcPr>
                </a:tc>
                <a:extLst>
                  <a:ext uri="{0D108BD9-81ED-4DB2-BD59-A6C34878D82A}">
                    <a16:rowId xmlns:a16="http://schemas.microsoft.com/office/drawing/2014/main" val="10004"/>
                  </a:ext>
                </a:extLst>
              </a:tr>
              <a:tr h="107855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500" noProof="0" dirty="0">
                        <a:solidFill>
                          <a:srgbClr val="D9D9D9"/>
                        </a:solidFill>
                        <a:latin typeface="Arial" panose="020B0604020202020204" pitchFamily="34" charset="0"/>
                        <a:cs typeface="Arial" panose="020B0604020202020204" pitchFamily="34" charset="0"/>
                      </a:endParaRPr>
                    </a:p>
                  </a:txBody>
                  <a:tcPr marL="38100" marR="19050" marT="28575" marB="9525">
                    <a:blipFill dpi="0" rotWithShape="1">
                      <a:blip r:embed="rId10">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row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600" b="1" noProof="0" dirty="0">
                          <a:solidFill>
                            <a:srgbClr val="FFC000"/>
                          </a:solidFill>
                          <a:latin typeface="Arial" panose="020B0604020202020204" pitchFamily="34" charset="0"/>
                          <a:cs typeface="Arial" panose="020B0604020202020204" pitchFamily="34" charset="0"/>
                        </a:rPr>
                        <a:t>How to hide the QUICK START GUIDE bars from the sides of the template</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500" noProof="0" dirty="0">
                          <a:solidFill>
                            <a:srgbClr val="D9D9D9"/>
                          </a:solidFill>
                          <a:latin typeface="Arial" panose="020B0604020202020204" pitchFamily="34" charset="0"/>
                          <a:cs typeface="Arial" panose="020B0604020202020204" pitchFamily="34" charset="0"/>
                        </a:rPr>
                        <a:t>The Quick Start</a:t>
                      </a:r>
                      <a:r>
                        <a:rPr lang="en-US" sz="500" baseline="0" noProof="0" dirty="0">
                          <a:solidFill>
                            <a:srgbClr val="D9D9D9"/>
                          </a:solidFill>
                          <a:latin typeface="Arial" panose="020B0604020202020204" pitchFamily="34" charset="0"/>
                          <a:cs typeface="Arial" panose="020B0604020202020204" pitchFamily="34" charset="0"/>
                        </a:rPr>
                        <a:t> Guides</a:t>
                      </a:r>
                      <a:r>
                        <a:rPr lang="en-US" sz="500" noProof="0" dirty="0">
                          <a:solidFill>
                            <a:srgbClr val="D9D9D9"/>
                          </a:solidFill>
                          <a:latin typeface="Arial" panose="020B0604020202020204" pitchFamily="34" charset="0"/>
                          <a:cs typeface="Arial" panose="020B0604020202020204" pitchFamily="34" charset="0"/>
                        </a:rPr>
                        <a:t> </a:t>
                      </a:r>
                      <a:r>
                        <a:rPr lang="en-US" sz="500" u="sng" noProof="0" dirty="0">
                          <a:solidFill>
                            <a:srgbClr val="D9D9D9"/>
                          </a:solidFill>
                          <a:latin typeface="Arial" panose="020B0604020202020204" pitchFamily="34" charset="0"/>
                          <a:cs typeface="Arial" panose="020B0604020202020204" pitchFamily="34" charset="0"/>
                        </a:rPr>
                        <a:t>are outside the template’s printable area</a:t>
                      </a:r>
                      <a:r>
                        <a:rPr lang="en-US" sz="500" noProof="0" dirty="0">
                          <a:solidFill>
                            <a:srgbClr val="D9D9D9"/>
                          </a:solidFill>
                          <a:latin typeface="Arial" panose="020B0604020202020204" pitchFamily="34" charset="0"/>
                          <a:cs typeface="Arial" panose="020B0604020202020204" pitchFamily="34" charset="0"/>
                        </a:rPr>
                        <a:t> and they will not be on the printed poster</a:t>
                      </a:r>
                      <a:r>
                        <a:rPr lang="en-US" sz="500" baseline="0" noProof="0" dirty="0">
                          <a:solidFill>
                            <a:srgbClr val="D9D9D9"/>
                          </a:solidFill>
                          <a:latin typeface="Arial" panose="020B0604020202020204" pitchFamily="34" charset="0"/>
                          <a:cs typeface="Arial" panose="020B0604020202020204" pitchFamily="34" charset="0"/>
                        </a:rPr>
                        <a:t>. </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5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500" baseline="0" noProof="0" dirty="0">
                          <a:solidFill>
                            <a:srgbClr val="D9D9D9"/>
                          </a:solidFill>
                          <a:latin typeface="Arial" panose="020B0604020202020204" pitchFamily="34" charset="0"/>
                          <a:cs typeface="Arial" panose="020B0604020202020204" pitchFamily="34" charset="0"/>
                        </a:rPr>
                        <a:t>If you create a PDF file from your template, the guides will not be included.</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5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500" baseline="0" noProof="0" dirty="0">
                          <a:solidFill>
                            <a:srgbClr val="D9D9D9"/>
                          </a:solidFill>
                          <a:latin typeface="Arial" panose="020B0604020202020204" pitchFamily="34" charset="0"/>
                          <a:cs typeface="Arial" panose="020B0604020202020204" pitchFamily="34" charset="0"/>
                        </a:rPr>
                        <a:t>To hide the guides click on the </a:t>
                      </a:r>
                      <a:r>
                        <a:rPr lang="en-US" sz="500" b="1" baseline="0" noProof="0" dirty="0">
                          <a:solidFill>
                            <a:srgbClr val="D9D9D9"/>
                          </a:solidFill>
                          <a:latin typeface="Arial" panose="020B0604020202020204" pitchFamily="34" charset="0"/>
                          <a:cs typeface="Arial" panose="020B0604020202020204" pitchFamily="34" charset="0"/>
                        </a:rPr>
                        <a:t>Home</a:t>
                      </a:r>
                      <a:r>
                        <a:rPr lang="en-US" sz="500" baseline="0" noProof="0" dirty="0">
                          <a:solidFill>
                            <a:srgbClr val="D9D9D9"/>
                          </a:solidFill>
                          <a:latin typeface="Arial" panose="020B0604020202020204" pitchFamily="34" charset="0"/>
                          <a:cs typeface="Arial" panose="020B0604020202020204" pitchFamily="34" charset="0"/>
                        </a:rPr>
                        <a:t> tab (top of the screen) and then click on the </a:t>
                      </a:r>
                      <a:r>
                        <a:rPr lang="en-US" sz="500" b="1" baseline="0" noProof="0" dirty="0">
                          <a:solidFill>
                            <a:srgbClr val="D9D9D9"/>
                          </a:solidFill>
                          <a:latin typeface="Arial" panose="020B0604020202020204" pitchFamily="34" charset="0"/>
                          <a:cs typeface="Arial" panose="020B0604020202020204" pitchFamily="34" charset="0"/>
                        </a:rPr>
                        <a:t>Layout</a:t>
                      </a:r>
                      <a:r>
                        <a:rPr lang="en-US" sz="500" baseline="0" noProof="0" dirty="0">
                          <a:solidFill>
                            <a:srgbClr val="D9D9D9"/>
                          </a:solidFill>
                          <a:latin typeface="Arial" panose="020B0604020202020204" pitchFamily="34" charset="0"/>
                          <a:cs typeface="Arial" panose="020B0604020202020204" pitchFamily="34" charset="0"/>
                        </a:rPr>
                        <a:t> button below to see the available layouts. Choose the </a:t>
                      </a:r>
                      <a:r>
                        <a:rPr lang="en-US" sz="500" b="1" baseline="0" noProof="0" dirty="0">
                          <a:solidFill>
                            <a:srgbClr val="D9D9D9"/>
                          </a:solidFill>
                          <a:latin typeface="Arial" panose="020B0604020202020204" pitchFamily="34" charset="0"/>
                          <a:cs typeface="Arial" panose="020B0604020202020204" pitchFamily="34" charset="0"/>
                        </a:rPr>
                        <a:t>Without Guides </a:t>
                      </a:r>
                      <a:r>
                        <a:rPr lang="en-US" sz="500" b="0" baseline="0" noProof="0" dirty="0">
                          <a:solidFill>
                            <a:srgbClr val="D9D9D9"/>
                          </a:solidFill>
                          <a:latin typeface="Arial" panose="020B0604020202020204" pitchFamily="34" charset="0"/>
                          <a:cs typeface="Arial" panose="020B0604020202020204" pitchFamily="34" charset="0"/>
                        </a:rPr>
                        <a:t>layout</a:t>
                      </a:r>
                      <a:r>
                        <a:rPr lang="en-US" sz="500" baseline="0" noProof="0" dirty="0">
                          <a:solidFill>
                            <a:srgbClr val="D9D9D9"/>
                          </a:solidFill>
                          <a:latin typeface="Arial" panose="020B0604020202020204" pitchFamily="34" charset="0"/>
                          <a:cs typeface="Arial" panose="020B0604020202020204" pitchFamily="34" charset="0"/>
                        </a:rPr>
                        <a:t>.</a:t>
                      </a:r>
                      <a:endParaRPr lang="en-US" sz="50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500" noProof="0" dirty="0">
                        <a:solidFill>
                          <a:srgbClr val="D9D9D9"/>
                        </a:solidFill>
                        <a:latin typeface="Arial" panose="020B0604020202020204" pitchFamily="34" charset="0"/>
                        <a:cs typeface="Arial" panose="020B0604020202020204" pitchFamily="34" charset="0"/>
                      </a:endParaRPr>
                    </a:p>
                  </a:txBody>
                  <a:tcPr marL="38100" marR="19050" marT="28575" marB="9525">
                    <a:solidFill>
                      <a:srgbClr val="010101"/>
                    </a:solidFill>
                  </a:tcPr>
                </a:tc>
                <a:extLst>
                  <a:ext uri="{0D108BD9-81ED-4DB2-BD59-A6C34878D82A}">
                    <a16:rowId xmlns:a16="http://schemas.microsoft.com/office/drawing/2014/main" val="10005"/>
                  </a:ext>
                </a:extLst>
              </a:tr>
              <a:tr h="601735">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500" noProof="0" dirty="0">
                        <a:solidFill>
                          <a:srgbClr val="D9D9D9"/>
                        </a:solidFill>
                        <a:latin typeface="Arial" panose="020B0604020202020204" pitchFamily="34" charset="0"/>
                        <a:cs typeface="Arial" panose="020B0604020202020204" pitchFamily="34" charset="0"/>
                      </a:endParaRPr>
                    </a:p>
                  </a:txBody>
                  <a:tcPr marL="38100" marR="19050" marT="28575" marB="9525">
                    <a:solidFill>
                      <a:srgbClr val="010101"/>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766341567"/>
                  </a:ext>
                </a:extLst>
              </a:tr>
              <a:tr h="787797">
                <a:tc gridSpan="2">
                  <a:txBody>
                    <a:bodyPr/>
                    <a:lstStyle/>
                    <a:p>
                      <a:r>
                        <a:rPr lang="en-US" sz="600" b="1" dirty="0">
                          <a:solidFill>
                            <a:srgbClr val="FFC000"/>
                          </a:solidFill>
                          <a:latin typeface="Arial" panose="020B0604020202020204" pitchFamily="34" charset="0"/>
                          <a:cs typeface="Arial" panose="020B0604020202020204" pitchFamily="34" charset="0"/>
                        </a:rPr>
                        <a:t>How to</a:t>
                      </a:r>
                      <a:r>
                        <a:rPr lang="en-US" sz="600" b="1" baseline="0" dirty="0">
                          <a:solidFill>
                            <a:srgbClr val="FFC000"/>
                          </a:solidFill>
                          <a:latin typeface="Arial" panose="020B0604020202020204" pitchFamily="34" charset="0"/>
                          <a:cs typeface="Arial" panose="020B0604020202020204" pitchFamily="34" charset="0"/>
                        </a:rPr>
                        <a:t> preview your poster prior to printing</a:t>
                      </a:r>
                      <a:endParaRPr lang="en-US" sz="600" b="1" dirty="0">
                        <a:solidFill>
                          <a:srgbClr val="FFC000"/>
                        </a:solidFill>
                        <a:latin typeface="Arial" panose="020B0604020202020204" pitchFamily="34" charset="0"/>
                        <a:cs typeface="Arial" panose="020B0604020202020204" pitchFamily="34" charset="0"/>
                      </a:endParaRPr>
                    </a:p>
                    <a:p>
                      <a:r>
                        <a:rPr lang="en-US" sz="500" dirty="0">
                          <a:solidFill>
                            <a:srgbClr val="D9D9D9"/>
                          </a:solidFill>
                          <a:latin typeface="Arial" panose="020B0604020202020204" pitchFamily="34" charset="0"/>
                          <a:cs typeface="Arial" panose="020B0604020202020204" pitchFamily="34" charset="0"/>
                        </a:rPr>
                        <a:t>You can preview your poster at any time by pressing the </a:t>
                      </a:r>
                      <a:r>
                        <a:rPr lang="en-US" sz="500" dirty="0">
                          <a:solidFill>
                            <a:srgbClr val="FFC000"/>
                          </a:solidFill>
                          <a:latin typeface="Arial" panose="020B0604020202020204" pitchFamily="34" charset="0"/>
                          <a:cs typeface="Arial" panose="020B0604020202020204" pitchFamily="34" charset="0"/>
                        </a:rPr>
                        <a:t>F5 key</a:t>
                      </a:r>
                      <a:r>
                        <a:rPr lang="en-US" sz="500" dirty="0">
                          <a:solidFill>
                            <a:srgbClr val="D9D9D9"/>
                          </a:solidFill>
                          <a:latin typeface="Arial" panose="020B0604020202020204" pitchFamily="34" charset="0"/>
                          <a:cs typeface="Arial" panose="020B0604020202020204" pitchFamily="34" charset="0"/>
                        </a:rPr>
                        <a:t> on your keyboard. You will see on the screen what's on your poster and how it should look when printed. Press the </a:t>
                      </a:r>
                      <a:r>
                        <a:rPr lang="en-US" sz="500" dirty="0">
                          <a:solidFill>
                            <a:srgbClr val="FFC000"/>
                          </a:solidFill>
                          <a:latin typeface="Arial" panose="020B0604020202020204" pitchFamily="34" charset="0"/>
                          <a:cs typeface="Arial" panose="020B0604020202020204" pitchFamily="34" charset="0"/>
                        </a:rPr>
                        <a:t>ESC key </a:t>
                      </a:r>
                      <a:r>
                        <a:rPr lang="en-US" sz="500" dirty="0">
                          <a:solidFill>
                            <a:srgbClr val="D9D9D9"/>
                          </a:solidFill>
                          <a:latin typeface="Arial" panose="020B0604020202020204" pitchFamily="34" charset="0"/>
                          <a:cs typeface="Arial" panose="020B0604020202020204" pitchFamily="34" charset="0"/>
                        </a:rPr>
                        <a:t>to exit Preview.</a:t>
                      </a:r>
                    </a:p>
                  </a:txBody>
                  <a:tcPr marL="38100" marR="19050" marT="28575" marB="9525">
                    <a:solidFill>
                      <a:srgbClr val="010101"/>
                    </a:solidFill>
                  </a:tcPr>
                </a:tc>
                <a:tc hMerge="1">
                  <a:txBody>
                    <a:bodyPr/>
                    <a:lstStyle/>
                    <a:p>
                      <a:endParaRPr lang="en-US"/>
                    </a:p>
                  </a:txBody>
                  <a:tcPr/>
                </a:tc>
                <a:tc>
                  <a:txBody>
                    <a:bodyPr/>
                    <a:lstStyle/>
                    <a:p>
                      <a:pPr algn="ctr"/>
                      <a:r>
                        <a:rPr lang="en-US" sz="2400" b="1" dirty="0">
                          <a:solidFill>
                            <a:srgbClr val="D9D9D9"/>
                          </a:solidFill>
                          <a:latin typeface="Arial" panose="020B0604020202020204" pitchFamily="34" charset="0"/>
                          <a:cs typeface="Arial" panose="020B0604020202020204" pitchFamily="34" charset="0"/>
                        </a:rPr>
                        <a:t>F5</a:t>
                      </a:r>
                      <a:r>
                        <a:rPr lang="en-US" sz="500" baseline="0" dirty="0">
                          <a:solidFill>
                            <a:srgbClr val="D9D9D9"/>
                          </a:solidFill>
                          <a:latin typeface="Arial" panose="020B0604020202020204" pitchFamily="34" charset="0"/>
                          <a:cs typeface="Arial" panose="020B0604020202020204" pitchFamily="34" charset="0"/>
                        </a:rPr>
                        <a:t> </a:t>
                      </a:r>
                      <a:endParaRPr lang="en-US" sz="400" dirty="0"/>
                    </a:p>
                  </a:txBody>
                  <a:tcPr marL="38100" marR="19050" marT="28575" marB="9525" anchor="ctr">
                    <a:solidFill>
                      <a:schemeClr val="tx1">
                        <a:lumMod val="95000"/>
                        <a:lumOff val="5000"/>
                      </a:schemeClr>
                    </a:solidFill>
                  </a:tcPr>
                </a:tc>
                <a:extLst>
                  <a:ext uri="{0D108BD9-81ED-4DB2-BD59-A6C34878D82A}">
                    <a16:rowId xmlns:a16="http://schemas.microsoft.com/office/drawing/2014/main" val="10006"/>
                  </a:ext>
                </a:extLst>
              </a:tr>
              <a:tr h="1182085">
                <a:tc gridSpan="3">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600" b="1" noProof="0" dirty="0">
                          <a:solidFill>
                            <a:srgbClr val="FFC000"/>
                          </a:solidFill>
                          <a:latin typeface="Arial"/>
                          <a:cs typeface="Arial"/>
                        </a:rPr>
                        <a:t>How to 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500" noProof="0" dirty="0">
                          <a:solidFill>
                            <a:srgbClr val="D9D9D9"/>
                          </a:solidFill>
                          <a:latin typeface="Arial"/>
                          <a:cs typeface="Arial"/>
                        </a:rPr>
                        <a:t>When you are ready to have your poster printed go online to </a:t>
                      </a:r>
                      <a:r>
                        <a:rPr lang="en-US" sz="500" noProof="0" dirty="0" err="1">
                          <a:solidFill>
                            <a:srgbClr val="FFC000"/>
                          </a:solidFill>
                          <a:latin typeface="Arial"/>
                          <a:cs typeface="Arial"/>
                        </a:rPr>
                        <a:t>PosterPresentations.com</a:t>
                      </a:r>
                      <a:r>
                        <a:rPr lang="en-US" sz="500" noProof="0" dirty="0">
                          <a:solidFill>
                            <a:srgbClr val="D9D9D9"/>
                          </a:solidFill>
                          <a:latin typeface="Arial"/>
                          <a:cs typeface="Arial"/>
                        </a:rPr>
                        <a:t> and click on the "</a:t>
                      </a:r>
                      <a:r>
                        <a:rPr lang="en-US" sz="500" noProof="0" dirty="0">
                          <a:solidFill>
                            <a:srgbClr val="FFC000"/>
                          </a:solidFill>
                          <a:latin typeface="Arial"/>
                          <a:cs typeface="Arial"/>
                        </a:rPr>
                        <a:t>Order Your Poster</a:t>
                      </a:r>
                      <a:r>
                        <a:rPr lang="en-US" sz="500" noProof="0" dirty="0">
                          <a:solidFill>
                            <a:srgbClr val="D9D9D9"/>
                          </a:solidFill>
                          <a:latin typeface="Arial"/>
                          <a:cs typeface="Arial"/>
                        </a:rPr>
                        <a:t>" button. You can have your poster printed on professional papers, fabric for easy traveling and a variety of other materials. </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500" noProof="0" dirty="0">
                          <a:solidFill>
                            <a:srgbClr val="D9D9D9"/>
                          </a:solidFill>
                          <a:latin typeface="Arial"/>
                          <a:cs typeface="Arial"/>
                        </a:rPr>
                        <a:t>If you submit a PowerPoint document, you will be receiving a PDF proof for your approval prior to printing. If your order is placed and paid for before noon (Pacific time) Monday-Friday, your order will ship out that same day. FedEx Next day, Second day, Third day, and Free Ground services are offered. </a:t>
                      </a:r>
                    </a:p>
                    <a:p>
                      <a:pPr marL="0" marR="0" lvl="0" indent="0" algn="l" defTabSz="114300" rtl="0" eaLnBrk="1" fontAlgn="auto" latinLnBrk="0" hangingPunct="1">
                        <a:lnSpc>
                          <a:spcPct val="100000"/>
                        </a:lnSpc>
                        <a:spcBef>
                          <a:spcPts val="0"/>
                        </a:spcBef>
                        <a:spcAft>
                          <a:spcPts val="0"/>
                        </a:spcAft>
                        <a:buClrTx/>
                        <a:buSzTx/>
                        <a:buFontTx/>
                        <a:buNone/>
                        <a:tabLst/>
                        <a:defRPr/>
                      </a:pPr>
                      <a:br>
                        <a:rPr lang="en-US" sz="500" noProof="0" dirty="0">
                          <a:solidFill>
                            <a:srgbClr val="D9D9D9"/>
                          </a:solidFill>
                          <a:latin typeface="Arial"/>
                          <a:cs typeface="Arial"/>
                        </a:rPr>
                      </a:br>
                      <a:r>
                        <a:rPr lang="en-US" sz="500" noProof="0" dirty="0">
                          <a:solidFill>
                            <a:srgbClr val="D9D9D9"/>
                          </a:solidFill>
                          <a:latin typeface="Arial"/>
                          <a:cs typeface="Arial"/>
                        </a:rPr>
                        <a:t>Go to </a:t>
                      </a:r>
                      <a:r>
                        <a:rPr lang="en-US" sz="500" noProof="0" dirty="0" err="1">
                          <a:solidFill>
                            <a:srgbClr val="FFC000"/>
                          </a:solidFill>
                          <a:latin typeface="Arial"/>
                          <a:cs typeface="Arial"/>
                        </a:rPr>
                        <a:t>PosterPresentations.com</a:t>
                      </a:r>
                      <a:r>
                        <a:rPr lang="en-US" sz="500" noProof="0" dirty="0">
                          <a:solidFill>
                            <a:srgbClr val="D9D9D9"/>
                          </a:solidFill>
                          <a:latin typeface="Arial"/>
                          <a:cs typeface="Arial"/>
                        </a:rPr>
                        <a:t> for more information.</a:t>
                      </a:r>
                    </a:p>
                  </a:txBody>
                  <a:tcPr marL="38100" marR="19050" marT="28575" marB="9525">
                    <a:solidFill>
                      <a:srgbClr val="01010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r h="282245">
                <a:tc gridSpan="3">
                  <a:txBody>
                    <a:bodyPr/>
                    <a:lstStyle/>
                    <a:p>
                      <a:endParaRPr lang="en-US" sz="500" dirty="0">
                        <a:solidFill>
                          <a:srgbClr val="1F3A4E"/>
                        </a:solidFill>
                      </a:endParaRPr>
                    </a:p>
                  </a:txBody>
                  <a:tcPr marL="38100" marR="19050" marT="28575" marB="9525">
                    <a:blipFill dpi="0" rotWithShape="1">
                      <a:blip r:embed="rId11">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r h="669209">
                <a:tc>
                  <a:txBody>
                    <a:bodyPr/>
                    <a:lstStyle/>
                    <a:p>
                      <a:pPr>
                        <a:lnSpc>
                          <a:spcPts val="2600"/>
                        </a:lnSpc>
                      </a:pPr>
                      <a:r>
                        <a:rPr lang="en-US" sz="400" dirty="0">
                          <a:solidFill>
                            <a:schemeClr val="bg1">
                              <a:lumMod val="85000"/>
                            </a:schemeClr>
                          </a:solidFill>
                          <a:latin typeface="Arial"/>
                          <a:cs typeface="Arial"/>
                        </a:rPr>
                        <a:t>© 2019</a:t>
                      </a:r>
                      <a:r>
                        <a:rPr lang="en-US" sz="400" baseline="0" dirty="0">
                          <a:solidFill>
                            <a:schemeClr val="bg1">
                              <a:lumMod val="85000"/>
                            </a:schemeClr>
                          </a:solidFill>
                          <a:latin typeface="Arial"/>
                          <a:cs typeface="Arial"/>
                        </a:rPr>
                        <a:t> </a:t>
                      </a:r>
                      <a:r>
                        <a:rPr lang="en-US" sz="400" dirty="0" err="1">
                          <a:solidFill>
                            <a:schemeClr val="bg1">
                              <a:lumMod val="85000"/>
                            </a:schemeClr>
                          </a:solidFill>
                          <a:latin typeface="Arial"/>
                          <a:cs typeface="Arial"/>
                        </a:rPr>
                        <a:t>PosterPresentations.com</a:t>
                      </a:r>
                      <a:br>
                        <a:rPr lang="en-US" sz="400" dirty="0">
                          <a:solidFill>
                            <a:schemeClr val="bg1">
                              <a:lumMod val="85000"/>
                            </a:schemeClr>
                          </a:solidFill>
                          <a:latin typeface="Arial"/>
                          <a:cs typeface="Arial"/>
                        </a:rPr>
                      </a:br>
                      <a:r>
                        <a:rPr lang="en-US" sz="400" dirty="0">
                          <a:solidFill>
                            <a:schemeClr val="bg1">
                              <a:lumMod val="85000"/>
                            </a:schemeClr>
                          </a:solidFill>
                          <a:latin typeface="Arial"/>
                          <a:cs typeface="Arial"/>
                        </a:rPr>
                        <a:t>2117 Fourth Street ,</a:t>
                      </a:r>
                      <a:r>
                        <a:rPr lang="en-US" sz="400" baseline="0" dirty="0">
                          <a:solidFill>
                            <a:schemeClr val="bg1">
                              <a:lumMod val="85000"/>
                            </a:schemeClr>
                          </a:solidFill>
                          <a:latin typeface="Arial"/>
                          <a:cs typeface="Arial"/>
                        </a:rPr>
                        <a:t> STE C        </a:t>
                      </a:r>
                    </a:p>
                    <a:p>
                      <a:pPr>
                        <a:lnSpc>
                          <a:spcPts val="2600"/>
                        </a:lnSpc>
                      </a:pPr>
                      <a:r>
                        <a:rPr lang="en-US" sz="400" baseline="0" dirty="0">
                          <a:solidFill>
                            <a:schemeClr val="bg1">
                              <a:lumMod val="85000"/>
                            </a:schemeClr>
                          </a:solidFill>
                          <a:latin typeface="Arial"/>
                          <a:cs typeface="Arial"/>
                        </a:rPr>
                        <a:t>Berkeley CA 94710 USA</a:t>
                      </a:r>
                      <a:endParaRPr lang="en-US" sz="400" dirty="0">
                        <a:solidFill>
                          <a:schemeClr val="bg1">
                            <a:lumMod val="85000"/>
                          </a:schemeClr>
                        </a:solidFill>
                        <a:latin typeface="Arial"/>
                        <a:cs typeface="Arial"/>
                      </a:endParaRPr>
                    </a:p>
                  </a:txBody>
                  <a:tcPr marL="38100" marR="19050" marT="28575" marB="9525">
                    <a:solidFill>
                      <a:srgbClr val="010101"/>
                    </a:solidFill>
                  </a:tcPr>
                </a:tc>
                <a:tc gridSpan="2">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500" b="1" dirty="0">
                          <a:solidFill>
                            <a:srgbClr val="D0D0D0"/>
                          </a:solidFill>
                          <a:latin typeface="Arial"/>
                          <a:cs typeface="Arial"/>
                        </a:rPr>
                        <a:t>For complete tutorials</a:t>
                      </a:r>
                      <a:r>
                        <a:rPr lang="en-US" sz="500" b="1" baseline="0" dirty="0">
                          <a:solidFill>
                            <a:srgbClr val="D0D0D0"/>
                          </a:solidFill>
                          <a:latin typeface="Arial"/>
                          <a:cs typeface="Arial"/>
                        </a:rPr>
                        <a:t> visit:</a:t>
                      </a:r>
                    </a:p>
                    <a:p>
                      <a:pPr marL="0" marR="0" indent="0" algn="l" defTabSz="4388900" rtl="0" eaLnBrk="1" fontAlgn="auto" latinLnBrk="0" hangingPunct="1">
                        <a:lnSpc>
                          <a:spcPct val="100000"/>
                        </a:lnSpc>
                        <a:spcBef>
                          <a:spcPts val="0"/>
                        </a:spcBef>
                        <a:spcAft>
                          <a:spcPts val="0"/>
                        </a:spcAft>
                        <a:buClrTx/>
                        <a:buSzTx/>
                        <a:buFontTx/>
                        <a:buNone/>
                        <a:tabLst/>
                        <a:defRPr/>
                      </a:pPr>
                      <a:r>
                        <a:rPr lang="en-US" sz="400" b="1" dirty="0">
                          <a:solidFill>
                            <a:srgbClr val="FFC000"/>
                          </a:solidFill>
                          <a:latin typeface="Arial"/>
                          <a:cs typeface="Arial"/>
                        </a:rPr>
                        <a:t>https://</a:t>
                      </a:r>
                      <a:r>
                        <a:rPr lang="en-US" sz="400" b="1" dirty="0" err="1">
                          <a:solidFill>
                            <a:srgbClr val="FFC000"/>
                          </a:solidFill>
                          <a:latin typeface="Arial"/>
                          <a:cs typeface="Arial"/>
                        </a:rPr>
                        <a:t>www.posterpresentations.com</a:t>
                      </a:r>
                      <a:r>
                        <a:rPr lang="en-US" sz="400" b="1" dirty="0">
                          <a:solidFill>
                            <a:srgbClr val="FFC000"/>
                          </a:solidFill>
                          <a:latin typeface="Arial"/>
                          <a:cs typeface="Arial"/>
                        </a:rPr>
                        <a:t>/</a:t>
                      </a:r>
                      <a:r>
                        <a:rPr lang="en-US" sz="400" b="1" dirty="0" err="1">
                          <a:solidFill>
                            <a:srgbClr val="FFC000"/>
                          </a:solidFill>
                          <a:latin typeface="Arial"/>
                          <a:cs typeface="Arial"/>
                        </a:rPr>
                        <a:t>helpdesk.html</a:t>
                      </a:r>
                      <a:endParaRPr lang="en-US" sz="400" dirty="0">
                        <a:solidFill>
                          <a:schemeClr val="bg1">
                            <a:lumMod val="85000"/>
                          </a:schemeClr>
                        </a:solidFill>
                        <a:latin typeface="Arial"/>
                        <a:cs typeface="Arial"/>
                      </a:endParaRPr>
                    </a:p>
                  </a:txBody>
                  <a:tcPr marL="38100" marR="19050" marT="28575" marB="9525">
                    <a:solidFill>
                      <a:srgbClr val="010101"/>
                    </a:solidFill>
                  </a:tcPr>
                </a:tc>
                <a:tc hMerge="1">
                  <a:txBody>
                    <a:bodyPr/>
                    <a:lstStyle/>
                    <a:p>
                      <a:endParaRPr lang="en-US"/>
                    </a:p>
                  </a:txBody>
                  <a:tcPr/>
                </a:tc>
                <a:extLst>
                  <a:ext uri="{0D108BD9-81ED-4DB2-BD59-A6C34878D82A}">
                    <a16:rowId xmlns:a16="http://schemas.microsoft.com/office/drawing/2014/main" val="10009"/>
                  </a:ext>
                </a:extLst>
              </a:tr>
            </a:tbl>
          </a:graphicData>
        </a:graphic>
      </p:graphicFrame>
    </p:spTree>
  </p:cSld>
  <p:clrMap bg1="lt1" tx1="dk1" bg2="lt2" tx2="dk2" accent1="accent1" accent2="accent2" accent3="accent3" accent4="accent4" accent5="accent5" accent6="accent6" hlink="hlink" folHlink="folHlink"/>
  <p:sldLayoutIdLst>
    <p:sldLayoutId id="2147483652" r:id="rId1"/>
  </p:sldLayoutIdLst>
  <p:txStyles>
    <p:titleStyle>
      <a:lvl1pPr algn="ctr" defTabSz="914208" rtl="0" eaLnBrk="1" latinLnBrk="0" hangingPunct="1">
        <a:spcBef>
          <a:spcPct val="0"/>
        </a:spcBef>
        <a:buNone/>
        <a:defRPr sz="1833" kern="1200">
          <a:solidFill>
            <a:schemeClr val="bg1"/>
          </a:solidFill>
          <a:latin typeface="Trebuchet MS" pitchFamily="34" charset="0"/>
          <a:ea typeface="+mj-ea"/>
          <a:cs typeface="+mj-cs"/>
        </a:defRPr>
      </a:lvl1pPr>
    </p:titleStyle>
    <p:bodyStyle>
      <a:lvl1pPr marL="342828" indent="-342828" algn="l" defTabSz="914208" rtl="0" eaLnBrk="1" latinLnBrk="0" hangingPunct="1">
        <a:spcBef>
          <a:spcPct val="20000"/>
        </a:spcBef>
        <a:buFont typeface="Arial" pitchFamily="34" charset="0"/>
        <a:buChar char="•"/>
        <a:defRPr sz="3208" kern="1200">
          <a:solidFill>
            <a:schemeClr val="tx1"/>
          </a:solidFill>
          <a:latin typeface="+mn-lt"/>
          <a:ea typeface="+mn-ea"/>
          <a:cs typeface="+mn-cs"/>
        </a:defRPr>
      </a:lvl1pPr>
      <a:lvl2pPr marL="742794" indent="-285690" algn="l" defTabSz="914208" rtl="0" eaLnBrk="1" latinLnBrk="0" hangingPunct="1">
        <a:spcBef>
          <a:spcPct val="20000"/>
        </a:spcBef>
        <a:buFont typeface="Arial" pitchFamily="34" charset="0"/>
        <a:buChar char="–"/>
        <a:defRPr sz="2812" kern="1200">
          <a:solidFill>
            <a:schemeClr val="tx1"/>
          </a:solidFill>
          <a:latin typeface="+mn-lt"/>
          <a:ea typeface="+mn-ea"/>
          <a:cs typeface="+mn-cs"/>
        </a:defRPr>
      </a:lvl2pPr>
      <a:lvl3pPr marL="1142760" indent="-228552" algn="l" defTabSz="914208" rtl="0" eaLnBrk="1" latinLnBrk="0" hangingPunct="1">
        <a:spcBef>
          <a:spcPct val="20000"/>
        </a:spcBef>
        <a:buFont typeface="Arial" pitchFamily="34" charset="0"/>
        <a:buChar char="•"/>
        <a:defRPr sz="2416" kern="1200">
          <a:solidFill>
            <a:schemeClr val="tx1"/>
          </a:solidFill>
          <a:latin typeface="+mn-lt"/>
          <a:ea typeface="+mn-ea"/>
          <a:cs typeface="+mn-cs"/>
        </a:defRPr>
      </a:lvl3pPr>
      <a:lvl4pPr marL="1599864" indent="-228552" algn="l" defTabSz="914208"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6968" indent="-228552" algn="l" defTabSz="914208"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072" indent="-228552" algn="l" defTabSz="914208"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176" indent="-228552" algn="l" defTabSz="914208"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280" indent="-228552" algn="l" defTabSz="914208"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384" indent="-228552" algn="l" defTabSz="914208"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208" rtl="0" eaLnBrk="1" latinLnBrk="0" hangingPunct="1">
        <a:defRPr sz="1791" kern="1200">
          <a:solidFill>
            <a:schemeClr val="tx1"/>
          </a:solidFill>
          <a:latin typeface="+mn-lt"/>
          <a:ea typeface="+mn-ea"/>
          <a:cs typeface="+mn-cs"/>
        </a:defRPr>
      </a:lvl1pPr>
      <a:lvl2pPr marL="457104" algn="l" defTabSz="914208" rtl="0" eaLnBrk="1" latinLnBrk="0" hangingPunct="1">
        <a:defRPr sz="1791" kern="1200">
          <a:solidFill>
            <a:schemeClr val="tx1"/>
          </a:solidFill>
          <a:latin typeface="+mn-lt"/>
          <a:ea typeface="+mn-ea"/>
          <a:cs typeface="+mn-cs"/>
        </a:defRPr>
      </a:lvl2pPr>
      <a:lvl3pPr marL="914208" algn="l" defTabSz="914208" rtl="0" eaLnBrk="1" latinLnBrk="0" hangingPunct="1">
        <a:defRPr sz="1791" kern="1200">
          <a:solidFill>
            <a:schemeClr val="tx1"/>
          </a:solidFill>
          <a:latin typeface="+mn-lt"/>
          <a:ea typeface="+mn-ea"/>
          <a:cs typeface="+mn-cs"/>
        </a:defRPr>
      </a:lvl3pPr>
      <a:lvl4pPr marL="1371312" algn="l" defTabSz="914208" rtl="0" eaLnBrk="1" latinLnBrk="0" hangingPunct="1">
        <a:defRPr sz="1791" kern="1200">
          <a:solidFill>
            <a:schemeClr val="tx1"/>
          </a:solidFill>
          <a:latin typeface="+mn-lt"/>
          <a:ea typeface="+mn-ea"/>
          <a:cs typeface="+mn-cs"/>
        </a:defRPr>
      </a:lvl4pPr>
      <a:lvl5pPr marL="1828416" algn="l" defTabSz="914208" rtl="0" eaLnBrk="1" latinLnBrk="0" hangingPunct="1">
        <a:defRPr sz="1791" kern="1200">
          <a:solidFill>
            <a:schemeClr val="tx1"/>
          </a:solidFill>
          <a:latin typeface="+mn-lt"/>
          <a:ea typeface="+mn-ea"/>
          <a:cs typeface="+mn-cs"/>
        </a:defRPr>
      </a:lvl5pPr>
      <a:lvl6pPr marL="2285520" algn="l" defTabSz="914208" rtl="0" eaLnBrk="1" latinLnBrk="0" hangingPunct="1">
        <a:defRPr sz="1791" kern="1200">
          <a:solidFill>
            <a:schemeClr val="tx1"/>
          </a:solidFill>
          <a:latin typeface="+mn-lt"/>
          <a:ea typeface="+mn-ea"/>
          <a:cs typeface="+mn-cs"/>
        </a:defRPr>
      </a:lvl6pPr>
      <a:lvl7pPr marL="2742624" algn="l" defTabSz="914208" rtl="0" eaLnBrk="1" latinLnBrk="0" hangingPunct="1">
        <a:defRPr sz="1791" kern="1200">
          <a:solidFill>
            <a:schemeClr val="tx1"/>
          </a:solidFill>
          <a:latin typeface="+mn-lt"/>
          <a:ea typeface="+mn-ea"/>
          <a:cs typeface="+mn-cs"/>
        </a:defRPr>
      </a:lvl7pPr>
      <a:lvl8pPr marL="3199728" algn="l" defTabSz="914208" rtl="0" eaLnBrk="1" latinLnBrk="0" hangingPunct="1">
        <a:defRPr sz="1791" kern="1200">
          <a:solidFill>
            <a:schemeClr val="tx1"/>
          </a:solidFill>
          <a:latin typeface="+mn-lt"/>
          <a:ea typeface="+mn-ea"/>
          <a:cs typeface="+mn-cs"/>
        </a:defRPr>
      </a:lvl8pPr>
      <a:lvl9pPr marL="3656832" algn="l" defTabSz="914208" rtl="0" eaLnBrk="1" latinLnBrk="0" hangingPunct="1">
        <a:defRPr sz="1791"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accent6"/>
        </a:solidFill>
        <a:effectLst/>
      </p:bgPr>
    </p:bg>
    <p:spTree>
      <p:nvGrpSpPr>
        <p:cNvPr id="1" name=""/>
        <p:cNvGrpSpPr/>
        <p:nvPr/>
      </p:nvGrpSpPr>
      <p:grpSpPr>
        <a:xfrm>
          <a:off x="0" y="0"/>
          <a:ext cx="0" cy="0"/>
          <a:chOff x="0" y="0"/>
          <a:chExt cx="0" cy="0"/>
        </a:xfrm>
      </p:grpSpPr>
      <p:sp>
        <p:nvSpPr>
          <p:cNvPr id="3" name="Rectangle 36">
            <a:extLst>
              <a:ext uri="{FF2B5EF4-FFF2-40B4-BE49-F238E27FC236}">
                <a16:creationId xmlns:a16="http://schemas.microsoft.com/office/drawing/2014/main" id="{946E5B6B-C0EB-774F-84E6-DB70C1B05BBB}"/>
              </a:ext>
            </a:extLst>
          </p:cNvPr>
          <p:cNvSpPr>
            <a:spLocks noChangeArrowheads="1"/>
          </p:cNvSpPr>
          <p:nvPr userDrawn="1"/>
        </p:nvSpPr>
        <p:spPr bwMode="auto">
          <a:xfrm>
            <a:off x="0" y="6498235"/>
            <a:ext cx="9144000" cy="359765"/>
          </a:xfrm>
          <a:prstGeom prst="rect">
            <a:avLst/>
          </a:prstGeom>
          <a:solidFill>
            <a:schemeClr val="accent1">
              <a:lumMod val="50000"/>
            </a:schemeClr>
          </a:solidFill>
          <a:ln w="9525">
            <a:noFill/>
            <a:miter lim="800000"/>
            <a:headEnd/>
            <a:tailEnd/>
          </a:ln>
          <a:effectLst/>
        </p:spPr>
        <p:txBody>
          <a:bodyPr wrap="none" lIns="54185" tIns="27092" rIns="54185" bIns="27092" anchor="ctr"/>
          <a:lstStyle/>
          <a:p>
            <a:pPr>
              <a:defRPr/>
            </a:pPr>
            <a:endParaRPr lang="en-US" sz="2912" dirty="0"/>
          </a:p>
        </p:txBody>
      </p:sp>
      <p:sp>
        <p:nvSpPr>
          <p:cNvPr id="4" name="Rectangle 36">
            <a:extLst>
              <a:ext uri="{FF2B5EF4-FFF2-40B4-BE49-F238E27FC236}">
                <a16:creationId xmlns:a16="http://schemas.microsoft.com/office/drawing/2014/main" id="{630A12C4-97F8-4F40-B1A5-92179D7A776E}"/>
              </a:ext>
            </a:extLst>
          </p:cNvPr>
          <p:cNvSpPr>
            <a:spLocks noChangeArrowheads="1"/>
          </p:cNvSpPr>
          <p:nvPr userDrawn="1"/>
        </p:nvSpPr>
        <p:spPr bwMode="auto">
          <a:xfrm>
            <a:off x="0" y="-3299"/>
            <a:ext cx="9144000" cy="1080609"/>
          </a:xfrm>
          <a:prstGeom prst="rect">
            <a:avLst/>
          </a:prstGeom>
          <a:solidFill>
            <a:schemeClr val="accent1">
              <a:lumMod val="50000"/>
            </a:schemeClr>
          </a:solidFill>
          <a:ln w="9525">
            <a:noFill/>
            <a:miter lim="800000"/>
            <a:headEnd/>
            <a:tailEnd/>
          </a:ln>
          <a:effectLst/>
        </p:spPr>
        <p:txBody>
          <a:bodyPr wrap="none" lIns="54185" tIns="27092" rIns="54185" bIns="27092" anchor="ctr"/>
          <a:lstStyle/>
          <a:p>
            <a:pPr>
              <a:defRPr/>
            </a:pPr>
            <a:endParaRPr lang="en-US" sz="2912" dirty="0"/>
          </a:p>
        </p:txBody>
      </p:sp>
      <p:sp>
        <p:nvSpPr>
          <p:cNvPr id="5" name="Rounded Rectangle 4">
            <a:extLst>
              <a:ext uri="{FF2B5EF4-FFF2-40B4-BE49-F238E27FC236}">
                <a16:creationId xmlns:a16="http://schemas.microsoft.com/office/drawing/2014/main" id="{F0E3A844-C1E6-A44D-8098-DA3E856EA7D8}"/>
              </a:ext>
            </a:extLst>
          </p:cNvPr>
          <p:cNvSpPr/>
          <p:nvPr userDrawn="1"/>
        </p:nvSpPr>
        <p:spPr>
          <a:xfrm>
            <a:off x="152399" y="861596"/>
            <a:ext cx="8839201" cy="5767489"/>
          </a:xfrm>
          <a:prstGeom prst="roundRect">
            <a:avLst>
              <a:gd name="adj" fmla="val 0"/>
            </a:avLst>
          </a:prstGeom>
          <a:solidFill>
            <a:schemeClr val="bg1"/>
          </a:solidFill>
          <a:ln w="19050">
            <a:solidFill>
              <a:schemeClr val="accent1">
                <a:lumMod val="50000"/>
              </a:schemeClr>
            </a:solidFill>
          </a:ln>
          <a:effectLst>
            <a:outerShdw blurRad="355600" sx="101000" sy="101000" algn="ctr" rotWithShape="0">
              <a:prstClr val="black">
                <a:alpha val="1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12"/>
          </a:p>
        </p:txBody>
      </p:sp>
      <p:sp>
        <p:nvSpPr>
          <p:cNvPr id="6" name="Text Box 14">
            <a:extLst>
              <a:ext uri="{FF2B5EF4-FFF2-40B4-BE49-F238E27FC236}">
                <a16:creationId xmlns:a16="http://schemas.microsoft.com/office/drawing/2014/main" id="{D39F7EEB-85E1-AB4C-AFD9-37B035A830F0}"/>
              </a:ext>
            </a:extLst>
          </p:cNvPr>
          <p:cNvSpPr txBox="1">
            <a:spLocks noChangeArrowheads="1"/>
          </p:cNvSpPr>
          <p:nvPr userDrawn="1"/>
        </p:nvSpPr>
        <p:spPr bwMode="auto">
          <a:xfrm>
            <a:off x="152399" y="6678118"/>
            <a:ext cx="523875" cy="71198"/>
          </a:xfrm>
          <a:prstGeom prst="rect">
            <a:avLst/>
          </a:prstGeom>
          <a:noFill/>
          <a:ln w="9525">
            <a:noFill/>
            <a:miter lim="800000"/>
            <a:headEnd/>
            <a:tailEnd/>
          </a:ln>
          <a:effectLst/>
        </p:spPr>
        <p:txBody>
          <a:bodyPr lIns="19013" tIns="9505" rIns="19013" bIns="9505">
            <a:spAutoFit/>
          </a:bodyPr>
          <a:lstStyle/>
          <a:p>
            <a:pPr eaLnBrk="0" hangingPunct="0">
              <a:lnSpc>
                <a:spcPct val="65000"/>
              </a:lnSpc>
              <a:spcBef>
                <a:spcPct val="50000"/>
              </a:spcBef>
              <a:defRPr/>
            </a:pPr>
            <a:r>
              <a:rPr lang="en-US" sz="104" b="1" dirty="0">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229" b="1" dirty="0">
                <a:solidFill>
                  <a:schemeClr val="bg1">
                    <a:lumMod val="75000"/>
                  </a:schemeClr>
                </a:solidFill>
                <a:latin typeface="Arial" charset="0"/>
              </a:rPr>
              <a:t>www.PosterPresentations.com</a:t>
            </a:r>
          </a:p>
        </p:txBody>
      </p:sp>
    </p:spTree>
    <p:extLst>
      <p:ext uri="{BB962C8B-B14F-4D97-AF65-F5344CB8AC3E}">
        <p14:creationId xmlns:p14="http://schemas.microsoft.com/office/powerpoint/2010/main" val="717728416"/>
      </p:ext>
    </p:extLst>
  </p:cSld>
  <p:clrMap bg1="lt1" tx1="dk1" bg2="lt2" tx2="dk2" accent1="accent1" accent2="accent2" accent3="accent3" accent4="accent4" accent5="accent5" accent6="accent6" hlink="hlink" folHlink="folHlink"/>
  <p:sldLayoutIdLst>
    <p:sldLayoutId id="2147483654" r:id="rId1"/>
  </p:sldLayoutIdLst>
  <p:txStyles>
    <p:titleStyle>
      <a:lvl1pPr algn="ctr" defTabSz="914208" rtl="0" eaLnBrk="1" latinLnBrk="0" hangingPunct="1">
        <a:spcBef>
          <a:spcPct val="0"/>
        </a:spcBef>
        <a:buNone/>
        <a:defRPr sz="1833" kern="1200">
          <a:solidFill>
            <a:schemeClr val="bg1"/>
          </a:solidFill>
          <a:latin typeface="Trebuchet MS" pitchFamily="34" charset="0"/>
          <a:ea typeface="+mj-ea"/>
          <a:cs typeface="+mj-cs"/>
        </a:defRPr>
      </a:lvl1pPr>
    </p:titleStyle>
    <p:bodyStyle>
      <a:lvl1pPr marL="342828" indent="-342828" algn="l" defTabSz="914208" rtl="0" eaLnBrk="1" latinLnBrk="0" hangingPunct="1">
        <a:spcBef>
          <a:spcPct val="20000"/>
        </a:spcBef>
        <a:buFont typeface="Arial" pitchFamily="34" charset="0"/>
        <a:buChar char="•"/>
        <a:defRPr sz="3208" kern="1200">
          <a:solidFill>
            <a:schemeClr val="tx1"/>
          </a:solidFill>
          <a:latin typeface="+mn-lt"/>
          <a:ea typeface="+mn-ea"/>
          <a:cs typeface="+mn-cs"/>
        </a:defRPr>
      </a:lvl1pPr>
      <a:lvl2pPr marL="742794" indent="-285690" algn="l" defTabSz="914208" rtl="0" eaLnBrk="1" latinLnBrk="0" hangingPunct="1">
        <a:spcBef>
          <a:spcPct val="20000"/>
        </a:spcBef>
        <a:buFont typeface="Arial" pitchFamily="34" charset="0"/>
        <a:buChar char="–"/>
        <a:defRPr sz="2812" kern="1200">
          <a:solidFill>
            <a:schemeClr val="tx1"/>
          </a:solidFill>
          <a:latin typeface="+mn-lt"/>
          <a:ea typeface="+mn-ea"/>
          <a:cs typeface="+mn-cs"/>
        </a:defRPr>
      </a:lvl2pPr>
      <a:lvl3pPr marL="1142760" indent="-228552" algn="l" defTabSz="914208" rtl="0" eaLnBrk="1" latinLnBrk="0" hangingPunct="1">
        <a:spcBef>
          <a:spcPct val="20000"/>
        </a:spcBef>
        <a:buFont typeface="Arial" pitchFamily="34" charset="0"/>
        <a:buChar char="•"/>
        <a:defRPr sz="2416" kern="1200">
          <a:solidFill>
            <a:schemeClr val="tx1"/>
          </a:solidFill>
          <a:latin typeface="+mn-lt"/>
          <a:ea typeface="+mn-ea"/>
          <a:cs typeface="+mn-cs"/>
        </a:defRPr>
      </a:lvl3pPr>
      <a:lvl4pPr marL="1599864" indent="-228552" algn="l" defTabSz="914208"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6968" indent="-228552" algn="l" defTabSz="914208"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072" indent="-228552" algn="l" defTabSz="914208"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176" indent="-228552" algn="l" defTabSz="914208"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280" indent="-228552" algn="l" defTabSz="914208"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384" indent="-228552" algn="l" defTabSz="914208"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208" rtl="0" eaLnBrk="1" latinLnBrk="0" hangingPunct="1">
        <a:defRPr sz="1791" kern="1200">
          <a:solidFill>
            <a:schemeClr val="tx1"/>
          </a:solidFill>
          <a:latin typeface="+mn-lt"/>
          <a:ea typeface="+mn-ea"/>
          <a:cs typeface="+mn-cs"/>
        </a:defRPr>
      </a:lvl1pPr>
      <a:lvl2pPr marL="457104" algn="l" defTabSz="914208" rtl="0" eaLnBrk="1" latinLnBrk="0" hangingPunct="1">
        <a:defRPr sz="1791" kern="1200">
          <a:solidFill>
            <a:schemeClr val="tx1"/>
          </a:solidFill>
          <a:latin typeface="+mn-lt"/>
          <a:ea typeface="+mn-ea"/>
          <a:cs typeface="+mn-cs"/>
        </a:defRPr>
      </a:lvl2pPr>
      <a:lvl3pPr marL="914208" algn="l" defTabSz="914208" rtl="0" eaLnBrk="1" latinLnBrk="0" hangingPunct="1">
        <a:defRPr sz="1791" kern="1200">
          <a:solidFill>
            <a:schemeClr val="tx1"/>
          </a:solidFill>
          <a:latin typeface="+mn-lt"/>
          <a:ea typeface="+mn-ea"/>
          <a:cs typeface="+mn-cs"/>
        </a:defRPr>
      </a:lvl3pPr>
      <a:lvl4pPr marL="1371312" algn="l" defTabSz="914208" rtl="0" eaLnBrk="1" latinLnBrk="0" hangingPunct="1">
        <a:defRPr sz="1791" kern="1200">
          <a:solidFill>
            <a:schemeClr val="tx1"/>
          </a:solidFill>
          <a:latin typeface="+mn-lt"/>
          <a:ea typeface="+mn-ea"/>
          <a:cs typeface="+mn-cs"/>
        </a:defRPr>
      </a:lvl4pPr>
      <a:lvl5pPr marL="1828416" algn="l" defTabSz="914208" rtl="0" eaLnBrk="1" latinLnBrk="0" hangingPunct="1">
        <a:defRPr sz="1791" kern="1200">
          <a:solidFill>
            <a:schemeClr val="tx1"/>
          </a:solidFill>
          <a:latin typeface="+mn-lt"/>
          <a:ea typeface="+mn-ea"/>
          <a:cs typeface="+mn-cs"/>
        </a:defRPr>
      </a:lvl5pPr>
      <a:lvl6pPr marL="2285520" algn="l" defTabSz="914208" rtl="0" eaLnBrk="1" latinLnBrk="0" hangingPunct="1">
        <a:defRPr sz="1791" kern="1200">
          <a:solidFill>
            <a:schemeClr val="tx1"/>
          </a:solidFill>
          <a:latin typeface="+mn-lt"/>
          <a:ea typeface="+mn-ea"/>
          <a:cs typeface="+mn-cs"/>
        </a:defRPr>
      </a:lvl6pPr>
      <a:lvl7pPr marL="2742624" algn="l" defTabSz="914208" rtl="0" eaLnBrk="1" latinLnBrk="0" hangingPunct="1">
        <a:defRPr sz="1791" kern="1200">
          <a:solidFill>
            <a:schemeClr val="tx1"/>
          </a:solidFill>
          <a:latin typeface="+mn-lt"/>
          <a:ea typeface="+mn-ea"/>
          <a:cs typeface="+mn-cs"/>
        </a:defRPr>
      </a:lvl7pPr>
      <a:lvl8pPr marL="3199728" algn="l" defTabSz="914208" rtl="0" eaLnBrk="1" latinLnBrk="0" hangingPunct="1">
        <a:defRPr sz="1791" kern="1200">
          <a:solidFill>
            <a:schemeClr val="tx1"/>
          </a:solidFill>
          <a:latin typeface="+mn-lt"/>
          <a:ea typeface="+mn-ea"/>
          <a:cs typeface="+mn-cs"/>
        </a:defRPr>
      </a:lvl8pPr>
      <a:lvl9pPr marL="3656832" algn="l" defTabSz="914208" rtl="0" eaLnBrk="1" latinLnBrk="0" hangingPunct="1">
        <a:defRPr sz="179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13">
            <a:extLst>
              <a:ext uri="{FF2B5EF4-FFF2-40B4-BE49-F238E27FC236}">
                <a16:creationId xmlns:a16="http://schemas.microsoft.com/office/drawing/2014/main" id="{5F2586A3-5085-A12A-B4B5-9CC6B2318C0F}"/>
              </a:ext>
            </a:extLst>
          </p:cNvPr>
          <p:cNvSpPr/>
          <p:nvPr/>
        </p:nvSpPr>
        <p:spPr>
          <a:xfrm>
            <a:off x="6142078" y="4787379"/>
            <a:ext cx="2115898" cy="1352482"/>
          </a:xfrm>
          <a:prstGeom prst="roundRect">
            <a:avLst/>
          </a:prstGeom>
          <a:solidFill>
            <a:srgbClr val="20455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y-GB" sz="373"/>
          </a:p>
        </p:txBody>
      </p:sp>
      <p:sp>
        <p:nvSpPr>
          <p:cNvPr id="8" name="Rectangle: Rounded Corners 7">
            <a:extLst>
              <a:ext uri="{FF2B5EF4-FFF2-40B4-BE49-F238E27FC236}">
                <a16:creationId xmlns:a16="http://schemas.microsoft.com/office/drawing/2014/main" id="{08B1DB1E-D585-8C34-7F62-E1C5F112C46A}"/>
              </a:ext>
            </a:extLst>
          </p:cNvPr>
          <p:cNvSpPr/>
          <p:nvPr/>
        </p:nvSpPr>
        <p:spPr>
          <a:xfrm>
            <a:off x="302849" y="4219106"/>
            <a:ext cx="2489309" cy="1364139"/>
          </a:xfrm>
          <a:prstGeom prst="roundRect">
            <a:avLst/>
          </a:prstGeom>
          <a:solidFill>
            <a:srgbClr val="20455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y-GB" sz="373"/>
          </a:p>
        </p:txBody>
      </p:sp>
      <p:pic>
        <p:nvPicPr>
          <p:cNvPr id="30" name="Picture 29">
            <a:extLst>
              <a:ext uri="{FF2B5EF4-FFF2-40B4-BE49-F238E27FC236}">
                <a16:creationId xmlns:a16="http://schemas.microsoft.com/office/drawing/2014/main" id="{9040E786-3EC0-31A0-1BFD-F36EED348B8F}"/>
              </a:ext>
            </a:extLst>
          </p:cNvPr>
          <p:cNvPicPr>
            <a:picLocks noChangeAspect="1"/>
          </p:cNvPicPr>
          <p:nvPr/>
        </p:nvPicPr>
        <p:blipFill>
          <a:blip r:embed="rId3"/>
          <a:stretch>
            <a:fillRect/>
          </a:stretch>
        </p:blipFill>
        <p:spPr>
          <a:xfrm>
            <a:off x="5996299" y="970429"/>
            <a:ext cx="2563082" cy="3436044"/>
          </a:xfrm>
          <a:prstGeom prst="rect">
            <a:avLst/>
          </a:prstGeom>
        </p:spPr>
      </p:pic>
      <p:pic>
        <p:nvPicPr>
          <p:cNvPr id="24" name="Picture 23">
            <a:extLst>
              <a:ext uri="{FF2B5EF4-FFF2-40B4-BE49-F238E27FC236}">
                <a16:creationId xmlns:a16="http://schemas.microsoft.com/office/drawing/2014/main" id="{47121048-509B-771D-A662-9272AF4480B3}"/>
              </a:ext>
            </a:extLst>
          </p:cNvPr>
          <p:cNvPicPr>
            <a:picLocks noChangeAspect="1"/>
          </p:cNvPicPr>
          <p:nvPr/>
        </p:nvPicPr>
        <p:blipFill>
          <a:blip r:embed="rId4"/>
          <a:stretch>
            <a:fillRect/>
          </a:stretch>
        </p:blipFill>
        <p:spPr>
          <a:xfrm>
            <a:off x="3111555" y="1031854"/>
            <a:ext cx="2365314" cy="4551392"/>
          </a:xfrm>
          <a:prstGeom prst="rect">
            <a:avLst/>
          </a:prstGeom>
        </p:spPr>
      </p:pic>
      <p:sp>
        <p:nvSpPr>
          <p:cNvPr id="16" name="Rectangle: Rounded Corners 15">
            <a:extLst>
              <a:ext uri="{FF2B5EF4-FFF2-40B4-BE49-F238E27FC236}">
                <a16:creationId xmlns:a16="http://schemas.microsoft.com/office/drawing/2014/main" id="{FA452622-B006-6AE4-4FB4-C6B3E2AD8CA8}"/>
              </a:ext>
            </a:extLst>
          </p:cNvPr>
          <p:cNvSpPr/>
          <p:nvPr/>
        </p:nvSpPr>
        <p:spPr>
          <a:xfrm>
            <a:off x="190939" y="1070768"/>
            <a:ext cx="2401186" cy="2639367"/>
          </a:xfrm>
          <a:prstGeom prst="roundRect">
            <a:avLst/>
          </a:prstGeom>
          <a:solidFill>
            <a:srgbClr val="20455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y-GB" sz="373" dirty="0"/>
          </a:p>
        </p:txBody>
      </p:sp>
      <p:sp>
        <p:nvSpPr>
          <p:cNvPr id="2" name="Text Placeholder 1">
            <a:extLst>
              <a:ext uri="{FF2B5EF4-FFF2-40B4-BE49-F238E27FC236}">
                <a16:creationId xmlns:a16="http://schemas.microsoft.com/office/drawing/2014/main" id="{F1530E01-B262-B047-951C-9A1F3925E675}"/>
              </a:ext>
            </a:extLst>
          </p:cNvPr>
          <p:cNvSpPr>
            <a:spLocks noGrp="1"/>
          </p:cNvSpPr>
          <p:nvPr>
            <p:ph type="body" sz="quarter" idx="10"/>
          </p:nvPr>
        </p:nvSpPr>
        <p:spPr>
          <a:xfrm>
            <a:off x="282552" y="1097281"/>
            <a:ext cx="2095169" cy="2208732"/>
          </a:xfrm>
        </p:spPr>
        <p:txBody>
          <a:bodyPr/>
          <a:lstStyle/>
          <a:p>
            <a:r>
              <a:rPr lang="cy-GB" sz="458" dirty="0">
                <a:solidFill>
                  <a:schemeClr val="bg1"/>
                </a:solidFill>
                <a:effectLst>
                  <a:outerShdw blurRad="38100" dist="38100" dir="2700000" algn="tl">
                    <a:srgbClr val="000000">
                      <a:alpha val="43137"/>
                    </a:srgbClr>
                  </a:outerShdw>
                </a:effectLst>
              </a:rPr>
              <a:t>Mae’r erthygl a ddewiswyd sef “Welsh </a:t>
            </a:r>
            <a:r>
              <a:rPr lang="cy-GB" sz="458" dirty="0" err="1">
                <a:solidFill>
                  <a:schemeClr val="bg1"/>
                </a:solidFill>
                <a:effectLst>
                  <a:outerShdw blurRad="38100" dist="38100" dir="2700000" algn="tl">
                    <a:srgbClr val="000000">
                      <a:alpha val="43137"/>
                    </a:srgbClr>
                  </a:outerShdw>
                </a:effectLst>
              </a:rPr>
              <a:t>Medium</a:t>
            </a:r>
            <a:r>
              <a:rPr lang="cy-GB" sz="458" dirty="0">
                <a:solidFill>
                  <a:schemeClr val="bg1"/>
                </a:solidFill>
                <a:effectLst>
                  <a:outerShdw blurRad="38100" dist="38100" dir="2700000" algn="tl">
                    <a:srgbClr val="000000">
                      <a:alpha val="43137"/>
                    </a:srgbClr>
                  </a:outerShdw>
                </a:effectLst>
              </a:rPr>
              <a:t> </a:t>
            </a:r>
            <a:r>
              <a:rPr lang="cy-GB" sz="458" dirty="0" err="1">
                <a:solidFill>
                  <a:schemeClr val="bg1"/>
                </a:solidFill>
                <a:effectLst>
                  <a:outerShdw blurRad="38100" dist="38100" dir="2700000" algn="tl">
                    <a:srgbClr val="000000">
                      <a:alpha val="43137"/>
                    </a:srgbClr>
                  </a:outerShdw>
                </a:effectLst>
              </a:rPr>
              <a:t>Education</a:t>
            </a:r>
            <a:r>
              <a:rPr lang="cy-GB" sz="458" dirty="0">
                <a:solidFill>
                  <a:schemeClr val="bg1"/>
                </a:solidFill>
                <a:effectLst>
                  <a:outerShdw blurRad="38100" dist="38100" dir="2700000" algn="tl">
                    <a:srgbClr val="000000">
                      <a:alpha val="43137"/>
                    </a:srgbClr>
                  </a:outerShdw>
                </a:effectLst>
              </a:rPr>
              <a:t> </a:t>
            </a:r>
            <a:r>
              <a:rPr lang="cy-GB" sz="458" dirty="0" err="1">
                <a:solidFill>
                  <a:schemeClr val="bg1"/>
                </a:solidFill>
                <a:effectLst>
                  <a:outerShdw blurRad="38100" dist="38100" dir="2700000" algn="tl">
                    <a:srgbClr val="000000">
                      <a:alpha val="43137"/>
                    </a:srgbClr>
                  </a:outerShdw>
                </a:effectLst>
              </a:rPr>
              <a:t>and</a:t>
            </a:r>
            <a:r>
              <a:rPr lang="cy-GB" sz="458" dirty="0">
                <a:solidFill>
                  <a:schemeClr val="bg1"/>
                </a:solidFill>
                <a:effectLst>
                  <a:outerShdw blurRad="38100" dist="38100" dir="2700000" algn="tl">
                    <a:srgbClr val="000000">
                      <a:alpha val="43137"/>
                    </a:srgbClr>
                  </a:outerShdw>
                </a:effectLst>
              </a:rPr>
              <a:t> </a:t>
            </a:r>
            <a:r>
              <a:rPr lang="cy-GB" sz="458" dirty="0" err="1">
                <a:solidFill>
                  <a:schemeClr val="bg1"/>
                </a:solidFill>
                <a:effectLst>
                  <a:outerShdw blurRad="38100" dist="38100" dir="2700000" algn="tl">
                    <a:srgbClr val="000000">
                      <a:alpha val="43137"/>
                    </a:srgbClr>
                  </a:outerShdw>
                </a:effectLst>
              </a:rPr>
              <a:t>Parental</a:t>
            </a:r>
            <a:r>
              <a:rPr lang="cy-GB" sz="458" dirty="0">
                <a:solidFill>
                  <a:schemeClr val="bg1"/>
                </a:solidFill>
                <a:effectLst>
                  <a:outerShdw blurRad="38100" dist="38100" dir="2700000" algn="tl">
                    <a:srgbClr val="000000">
                      <a:alpha val="43137"/>
                    </a:srgbClr>
                  </a:outerShdw>
                </a:effectLst>
              </a:rPr>
              <a:t> </a:t>
            </a:r>
            <a:r>
              <a:rPr lang="cy-GB" sz="458" dirty="0" err="1">
                <a:solidFill>
                  <a:schemeClr val="bg1"/>
                </a:solidFill>
                <a:effectLst>
                  <a:outerShdw blurRad="38100" dist="38100" dir="2700000" algn="tl">
                    <a:srgbClr val="000000">
                      <a:alpha val="43137"/>
                    </a:srgbClr>
                  </a:outerShdw>
                </a:effectLst>
              </a:rPr>
              <a:t>Incentives</a:t>
            </a:r>
            <a:r>
              <a:rPr lang="cy-GB" sz="458" dirty="0">
                <a:solidFill>
                  <a:schemeClr val="bg1"/>
                </a:solidFill>
                <a:effectLst>
                  <a:outerShdw blurRad="38100" dist="38100" dir="2700000" algn="tl">
                    <a:srgbClr val="000000">
                      <a:alpha val="43137"/>
                    </a:srgbClr>
                  </a:outerShdw>
                </a:effectLst>
              </a:rPr>
              <a:t> – The </a:t>
            </a:r>
            <a:r>
              <a:rPr lang="cy-GB" sz="458" dirty="0" err="1">
                <a:solidFill>
                  <a:schemeClr val="bg1"/>
                </a:solidFill>
                <a:effectLst>
                  <a:outerShdw blurRad="38100" dist="38100" dir="2700000" algn="tl">
                    <a:srgbClr val="000000">
                      <a:alpha val="43137"/>
                    </a:srgbClr>
                  </a:outerShdw>
                </a:effectLst>
              </a:rPr>
              <a:t>Case</a:t>
            </a:r>
            <a:r>
              <a:rPr lang="cy-GB" sz="458" dirty="0">
                <a:solidFill>
                  <a:schemeClr val="bg1"/>
                </a:solidFill>
                <a:effectLst>
                  <a:outerShdw blurRad="38100" dist="38100" dir="2700000" algn="tl">
                    <a:srgbClr val="000000">
                      <a:alpha val="43137"/>
                    </a:srgbClr>
                  </a:outerShdw>
                </a:effectLst>
              </a:rPr>
              <a:t> of the Rhymni Valley, Caerffili” gan Rhian Sian </a:t>
            </a:r>
            <a:r>
              <a:rPr lang="cy-GB" sz="458" dirty="0" err="1">
                <a:solidFill>
                  <a:schemeClr val="bg1"/>
                </a:solidFill>
                <a:effectLst>
                  <a:outerShdw blurRad="38100" dist="38100" dir="2700000" algn="tl">
                    <a:srgbClr val="000000">
                      <a:alpha val="43137"/>
                    </a:srgbClr>
                  </a:outerShdw>
                </a:effectLst>
              </a:rPr>
              <a:t>Hodges</a:t>
            </a:r>
            <a:r>
              <a:rPr lang="cy-GB" sz="458" dirty="0">
                <a:solidFill>
                  <a:schemeClr val="bg1"/>
                </a:solidFill>
                <a:effectLst>
                  <a:outerShdw blurRad="38100" dist="38100" dir="2700000" algn="tl">
                    <a:srgbClr val="000000">
                      <a:alpha val="43137"/>
                    </a:srgbClr>
                  </a:outerShdw>
                </a:effectLst>
              </a:rPr>
              <a:t> yn ceisio mynd i’r afael â beth yw’r cymhelliant ar gyfer rhieni wrth ddewis cyfrwng addysg i’w plant. Nod yr ymchwil hwn oedd asesu a dehongli’r prif gymhelliant i rieni gyda’r prif ffocws o rieni di-Gymraeg yn bennaf, ddewis addysg cyfrwng Cymraeg i’w plant yng Nghwm Rhymni. Mae pwrpas a neges yr ymchwil yn cael ei gyfleu yn glir ac yn gryno yn nheitl yr erthygl, sydd yn ei wneud yn ddefnyddiol i ymchwilwyr eraill o fewn y maes neu i bobl sydd ag diddordeb yn y maes ymchwil i fynd i’r afael a’r wybodaeth sydd yn berthnasol iddynt yn hawdd.                                                                              </a:t>
            </a:r>
          </a:p>
          <a:p>
            <a:r>
              <a:rPr lang="cy-GB" sz="458" dirty="0">
                <a:solidFill>
                  <a:schemeClr val="bg1"/>
                </a:solidFill>
                <a:effectLst>
                  <a:outerShdw blurRad="38100" dist="38100" dir="2700000" algn="tl">
                    <a:srgbClr val="000000">
                      <a:alpha val="43137"/>
                    </a:srgbClr>
                  </a:outerShdw>
                </a:effectLst>
              </a:rPr>
              <a:t>Mae’r erthygl ymchwil wedi’i gyflwyno a’i ysgrifennu mewn ffordd effeithiol a phroffesiynol mewn iaith academaidd a gramadeg cywir. Yn ogystal a hynny gosodwyd mas gyda is-deitlau clir er mwyn galluogi darllenwyr i ddarganfod y wybodaeth perthnasol sydd angen. Un beirniadaeth hoffwn gynnwys am y fformat yw diffyg esboniad o dermau yn gysylltiedig a’r ymchwil a gall wneud yn anodd i deall ac i ddarllen i rhai, wrth iddynt golli ystyr a phwrpas yr erthygl.                                                                                                                    </a:t>
            </a:r>
          </a:p>
          <a:p>
            <a:r>
              <a:rPr lang="cy-GB" sz="458" dirty="0">
                <a:solidFill>
                  <a:schemeClr val="bg1"/>
                </a:solidFill>
                <a:effectLst>
                  <a:outerShdw blurRad="38100" dist="38100" dir="2700000" algn="tl">
                    <a:srgbClr val="000000">
                      <a:alpha val="43137"/>
                    </a:srgbClr>
                  </a:outerShdw>
                </a:effectLst>
              </a:rPr>
              <a:t>Ers 2011 mae Rhian yn gyfarwyddwr yr M.A Polisi a Chynllunio Iaith ym Mhrifysgol Bangor ac mae ei diddordebau ymchwil yn cynnwys pynciau cynllunio ieithyddol allweddol fel siaradwyr newydd ieithoedd lleiafrifol, addysg ieithoedd lleiafrifol, trosglwyddo iaith a defnydd iaith o fewn y gymuned (Bangor </a:t>
            </a:r>
            <a:r>
              <a:rPr lang="cy-GB" sz="458" dirty="0" err="1">
                <a:solidFill>
                  <a:schemeClr val="bg1"/>
                </a:solidFill>
                <a:effectLst>
                  <a:outerShdw blurRad="38100" dist="38100" dir="2700000" algn="tl">
                    <a:srgbClr val="000000">
                      <a:alpha val="43137"/>
                    </a:srgbClr>
                  </a:outerShdw>
                </a:effectLst>
              </a:rPr>
              <a:t>University</a:t>
            </a:r>
            <a:r>
              <a:rPr lang="cy-GB" sz="458" dirty="0">
                <a:solidFill>
                  <a:schemeClr val="bg1"/>
                </a:solidFill>
                <a:effectLst>
                  <a:outerShdw blurRad="38100" dist="38100" dir="2700000" algn="tl">
                    <a:srgbClr val="000000">
                      <a:alpha val="43137"/>
                    </a:srgbClr>
                  </a:outerShdw>
                </a:effectLst>
              </a:rPr>
              <a:t>, 2020). O ganlyniad i hyn, gall yr erthygl a’r wybodaeth yma gael ei ystyried yn ddilys wrth gymryd mewn i ystyriaeth eu cefndir a’i mannau o ddiddordeb o fewn ymchwil.                                                 </a:t>
            </a:r>
          </a:p>
          <a:p>
            <a:r>
              <a:rPr lang="cy-GB" sz="458" dirty="0">
                <a:solidFill>
                  <a:schemeClr val="bg1"/>
                </a:solidFill>
                <a:effectLst>
                  <a:outerShdw blurRad="38100" dist="38100" dir="2700000" algn="tl">
                    <a:srgbClr val="000000">
                      <a:alpha val="43137"/>
                    </a:srgbClr>
                  </a:outerShdw>
                </a:effectLst>
              </a:rPr>
              <a:t>Felly yn eu gyfanrwydd mae’r erthygl ymchwil wedi’u osod mas mewn ffordd clir a chryno, nad yw’n gymhleth i ddilyn ac mae modd mynd at y penawdau penodol i ganfod y wybodaeth perthnasol sydd angen. Yn ogystal a hynny mae’r penawdau wedi eu gosod mas mewn ffordd sydd yn galluogi’r erthygl i lifo mewn ffordd proffesiynol ac yn golygu fod y wybodaeth i gyd gysylltu gyda’i gilydd.</a:t>
            </a:r>
          </a:p>
          <a:p>
            <a:endParaRPr lang="en-US" dirty="0">
              <a:solidFill>
                <a:schemeClr val="bg1"/>
              </a:solidFill>
            </a:endParaRPr>
          </a:p>
        </p:txBody>
      </p:sp>
      <p:sp>
        <p:nvSpPr>
          <p:cNvPr id="3" name="Text Placeholder 2">
            <a:extLst>
              <a:ext uri="{FF2B5EF4-FFF2-40B4-BE49-F238E27FC236}">
                <a16:creationId xmlns:a16="http://schemas.microsoft.com/office/drawing/2014/main" id="{5670D40C-5BD0-FC47-BDCE-BDE48A160F35}"/>
              </a:ext>
            </a:extLst>
          </p:cNvPr>
          <p:cNvSpPr>
            <a:spLocks noGrp="1"/>
          </p:cNvSpPr>
          <p:nvPr>
            <p:ph type="body" sz="quarter" idx="11"/>
          </p:nvPr>
        </p:nvSpPr>
        <p:spPr>
          <a:xfrm>
            <a:off x="379246" y="1000331"/>
            <a:ext cx="2093516" cy="303280"/>
          </a:xfrm>
        </p:spPr>
        <p:txBody>
          <a:bodyPr/>
          <a:lstStyle/>
          <a:p>
            <a:r>
              <a:rPr lang="en-US" dirty="0" err="1">
                <a:solidFill>
                  <a:srgbClr val="D95126"/>
                </a:solidFill>
                <a:effectLst>
                  <a:outerShdw blurRad="38100" dist="38100" dir="2700000" algn="tl">
                    <a:srgbClr val="000000">
                      <a:alpha val="43137"/>
                    </a:srgbClr>
                  </a:outerShdw>
                </a:effectLst>
              </a:rPr>
              <a:t>Cyflwyniad</a:t>
            </a:r>
            <a:endParaRPr lang="en-US" dirty="0">
              <a:solidFill>
                <a:srgbClr val="D95126"/>
              </a:solidFill>
              <a:effectLst>
                <a:outerShdw blurRad="38100" dist="38100" dir="2700000" algn="tl">
                  <a:srgbClr val="000000">
                    <a:alpha val="43137"/>
                  </a:srgbClr>
                </a:outerShdw>
              </a:effectLst>
            </a:endParaRPr>
          </a:p>
        </p:txBody>
      </p:sp>
      <p:sp>
        <p:nvSpPr>
          <p:cNvPr id="4" name="Text Placeholder 3">
            <a:extLst>
              <a:ext uri="{FF2B5EF4-FFF2-40B4-BE49-F238E27FC236}">
                <a16:creationId xmlns:a16="http://schemas.microsoft.com/office/drawing/2014/main" id="{9EE92D83-3B0F-8142-BF87-BE89F4B3C124}"/>
              </a:ext>
            </a:extLst>
          </p:cNvPr>
          <p:cNvSpPr>
            <a:spLocks noGrp="1"/>
          </p:cNvSpPr>
          <p:nvPr>
            <p:ph type="body" sz="quarter" idx="20"/>
          </p:nvPr>
        </p:nvSpPr>
        <p:spPr>
          <a:xfrm>
            <a:off x="406680" y="4154962"/>
            <a:ext cx="2093846" cy="303280"/>
          </a:xfrm>
        </p:spPr>
        <p:txBody>
          <a:bodyPr/>
          <a:lstStyle/>
          <a:p>
            <a:r>
              <a:rPr lang="en-US" dirty="0" err="1">
                <a:solidFill>
                  <a:srgbClr val="D95126"/>
                </a:solidFill>
              </a:rPr>
              <a:t>Adolygiad</a:t>
            </a:r>
            <a:r>
              <a:rPr lang="en-US" dirty="0">
                <a:solidFill>
                  <a:srgbClr val="D95126"/>
                </a:solidFill>
              </a:rPr>
              <a:t> </a:t>
            </a:r>
            <a:r>
              <a:rPr lang="en-US" dirty="0" err="1">
                <a:solidFill>
                  <a:srgbClr val="D95126"/>
                </a:solidFill>
              </a:rPr>
              <a:t>Llenyddiaeth</a:t>
            </a:r>
            <a:r>
              <a:rPr lang="en-US" dirty="0">
                <a:solidFill>
                  <a:srgbClr val="D95126"/>
                </a:solidFill>
              </a:rPr>
              <a:t> </a:t>
            </a:r>
          </a:p>
        </p:txBody>
      </p:sp>
      <p:sp>
        <p:nvSpPr>
          <p:cNvPr id="5" name="Text Placeholder 4">
            <a:extLst>
              <a:ext uri="{FF2B5EF4-FFF2-40B4-BE49-F238E27FC236}">
                <a16:creationId xmlns:a16="http://schemas.microsoft.com/office/drawing/2014/main" id="{37463DA4-FC08-CE4D-9DCC-0E2B3981D8B6}"/>
              </a:ext>
            </a:extLst>
          </p:cNvPr>
          <p:cNvSpPr>
            <a:spLocks noGrp="1"/>
          </p:cNvSpPr>
          <p:nvPr>
            <p:ph type="body" sz="quarter" idx="21"/>
          </p:nvPr>
        </p:nvSpPr>
        <p:spPr>
          <a:xfrm>
            <a:off x="3218714" y="1180231"/>
            <a:ext cx="2093515" cy="5422168"/>
          </a:xfrm>
        </p:spPr>
        <p:txBody>
          <a:bodyPr/>
          <a:lstStyle/>
          <a:p>
            <a:r>
              <a:rPr lang="cy-GB" sz="417" dirty="0">
                <a:solidFill>
                  <a:schemeClr val="bg1"/>
                </a:solidFill>
                <a:effectLst>
                  <a:outerShdw blurRad="38100" dist="38100" dir="2700000" algn="tl">
                    <a:srgbClr val="000000">
                      <a:alpha val="43137"/>
                    </a:srgbClr>
                  </a:outerShdw>
                </a:effectLst>
              </a:rPr>
              <a:t>Amcan yr astudiaeth oedd asesu barn a chanfyddiadau sampl o rieni Cwm Rhymni am y system addysg cyfrwng Cymraeg leol. Roedd y grŵp targed yn cynnwys rhieni o’r sectorau Mudiad Meithrin sef meithrinfa cyfrwng Cymraeg, ysgol gynradd ac uwchradd cyfrwng Cymraeg o fewn yr ardal. Casglwyd sampl o rieni ar hap o gymunedau ledled Cwm Rhymni yn seiliedig ar wahanol gefndiroedd ieithyddol ac economaidd. Gwnaethpwyd gwahaniaethau cefndir ieithyddol sef teuluoedd di-Gymraeg’ (teuluoedd lle nad oedd y naill riant na’r llall yn siarad Cymraeg), teuluoedd iaith gymysg (teuluoedd lle roedd un rhiant yn siarad Cymraeg a’r llall yn siarad Saesneg) a theuluoedd Cymraeg (teuluoedd lle’r oedd roedd y ddau riant yn siarad Cymraeg). Credaf fod y sampl yma yn un cryf ac eang iawn a oedd yn ymestyn at rhieni o wahanol gefndiroedd ieithyddol ac economaidd mewn ardaloedd gwahanol er mwyn meddu ar safbwyntiau gwahanol i gryfhau y wybodaeth a’r canlyniadau. Er hynny, oherwydd y cyfansoddiad ieithyddol y cwm arbennig hwn, ‘di-Gymraeg’ oedd mwyafrif helaeth y rhieni. Credaf fod hyn yn botensial i ladd ar ddilysrwydd y canlyniadau o ganlyniad i fwyafrif y cyfranogion ddod o deuluoedd di Gymraeg a dydy’r sampl ddim yn cael eu rhannu’n deg. </a:t>
            </a:r>
          </a:p>
          <a:p>
            <a:r>
              <a:rPr lang="cy-GB" sz="417" dirty="0">
                <a:solidFill>
                  <a:schemeClr val="bg1"/>
                </a:solidFill>
                <a:effectLst>
                  <a:outerShdw blurRad="38100" dist="38100" dir="2700000" algn="tl">
                    <a:srgbClr val="000000">
                      <a:alpha val="43137"/>
                    </a:srgbClr>
                  </a:outerShdw>
                </a:effectLst>
              </a:rPr>
              <a:t>Yn ystod yr astudiaeth, defnyddiwyd strategaethau ymchwil ansoddol a meintiol i sefydlu triongli methodolegol ac i gynyddu dilysrwydd a dibynadwyedd. Yn ôl (</a:t>
            </a:r>
            <a:r>
              <a:rPr lang="cy-GB" sz="417" dirty="0" err="1">
                <a:solidFill>
                  <a:schemeClr val="bg1"/>
                </a:solidFill>
                <a:effectLst>
                  <a:outerShdw blurRad="38100" dist="38100" dir="2700000" algn="tl">
                    <a:srgbClr val="000000">
                      <a:alpha val="43137"/>
                    </a:srgbClr>
                  </a:outerShdw>
                </a:effectLst>
              </a:rPr>
              <a:t>Flick</a:t>
            </a:r>
            <a:r>
              <a:rPr lang="cy-GB" sz="417" dirty="0">
                <a:solidFill>
                  <a:schemeClr val="bg1"/>
                </a:solidFill>
                <a:effectLst>
                  <a:outerShdw blurRad="38100" dist="38100" dir="2700000" algn="tl">
                    <a:srgbClr val="000000">
                      <a:alpha val="43137"/>
                    </a:srgbClr>
                  </a:outerShdw>
                </a:effectLst>
              </a:rPr>
              <a:t>, 2018) mae ymchwil ansoddol yn gallu cael eu ddehongli fel y broses o gasglu, dadansoddi a dehongli data nad yw'n rhifiadol, megis iaith. Yna yn ôl (Byrne, 2002) mae ymchwil meintiol yn cynnwys y broses o gasglu a dadansoddi data rhifiadol yn wrthrychol i ddisgrifio, rhagfynegi, neu reoli newidynnau o ddiddordeb. Er y dehongliadau yma, mae modd i bobl ddod i ddehongliadau gwahanol ynglŷn a’r termau yma.  </a:t>
            </a:r>
          </a:p>
          <a:p>
            <a:r>
              <a:rPr lang="cy-GB" sz="417" dirty="0">
                <a:solidFill>
                  <a:schemeClr val="bg1"/>
                </a:solidFill>
                <a:effectLst>
                  <a:outerShdw blurRad="38100" dist="38100" dir="2700000" algn="tl">
                    <a:srgbClr val="000000">
                      <a:alpha val="43137"/>
                    </a:srgbClr>
                  </a:outerShdw>
                </a:effectLst>
              </a:rPr>
              <a:t>Yn gyntaf, er mwyn casglu’r data meintiol, gweinyddwyd 400 o holiaduron lled-strwythuredig dwyieithog ymhlith rhieni’r ‘mudiad meithrin’ cyfrwng Cymraeg, y sectorau cynradd ac uwchradd yng Nghwm Rhymni gan ddefnyddio samplu tebygolrwydd i greu sampl cynrychioliadol o gyfranogwyr ymchwil. Mae holiaduron yn ddull defnyddiol iawn sy'n caniatáu i boblogaethau mawr gael eu hasesu'n gymharol hawdd. Er gwaethaf canfyddiad eang ei bod yn hawdd cynnal holiaduron, er mwyn cael canlyniadau ystyrlon, mae angen cynllunio, amser ac ymdrech helaeth ar gyfer creu holiadur defnyddiol (</a:t>
            </a:r>
            <a:r>
              <a:rPr lang="cy-GB" sz="417" dirty="0" err="1">
                <a:solidFill>
                  <a:schemeClr val="bg1"/>
                </a:solidFill>
                <a:effectLst>
                  <a:outerShdw blurRad="38100" dist="38100" dir="2700000" algn="tl">
                    <a:srgbClr val="000000">
                      <a:alpha val="43137"/>
                    </a:srgbClr>
                  </a:outerShdw>
                </a:effectLst>
              </a:rPr>
              <a:t>O’leary</a:t>
            </a:r>
            <a:r>
              <a:rPr lang="cy-GB" sz="417" dirty="0">
                <a:solidFill>
                  <a:schemeClr val="bg1"/>
                </a:solidFill>
                <a:effectLst>
                  <a:outerShdw blurRad="38100" dist="38100" dir="2700000" algn="tl">
                    <a:srgbClr val="000000">
                      <a:alpha val="43137"/>
                    </a:srgbClr>
                  </a:outerShdw>
                </a:effectLst>
              </a:rPr>
              <a:t>, 2017). Yn ogystal a hynny ni all arolwg neu holiadur ddal ymatebion emosiynol neu deimladau ymatebwyr yn llawn. Heb weinyddu'r holiadur wyneb yn wyneb, nid oes unrhyw ffordd i arsylwi mynegiant yr wyneb, adweithiau neu iaith y corff (Bell </a:t>
            </a:r>
            <a:r>
              <a:rPr lang="cy-GB" sz="417" dirty="0" err="1">
                <a:solidFill>
                  <a:schemeClr val="bg1"/>
                </a:solidFill>
                <a:effectLst>
                  <a:outerShdw blurRad="38100" dist="38100" dir="2700000" algn="tl">
                    <a:srgbClr val="000000">
                      <a:alpha val="43137"/>
                    </a:srgbClr>
                  </a:outerShdw>
                </a:effectLst>
              </a:rPr>
              <a:t>and</a:t>
            </a:r>
            <a:r>
              <a:rPr lang="cy-GB" sz="417" dirty="0">
                <a:solidFill>
                  <a:schemeClr val="bg1"/>
                </a:solidFill>
                <a:effectLst>
                  <a:outerShdw blurRad="38100" dist="38100" dir="2700000" algn="tl">
                    <a:srgbClr val="000000">
                      <a:alpha val="43137"/>
                    </a:srgbClr>
                  </a:outerShdw>
                </a:effectLst>
              </a:rPr>
              <a:t> </a:t>
            </a:r>
            <a:r>
              <a:rPr lang="cy-GB" sz="417" dirty="0" err="1">
                <a:solidFill>
                  <a:schemeClr val="bg1"/>
                </a:solidFill>
                <a:effectLst>
                  <a:outerShdw blurRad="38100" dist="38100" dir="2700000" algn="tl">
                    <a:srgbClr val="000000">
                      <a:alpha val="43137"/>
                    </a:srgbClr>
                  </a:outerShdw>
                </a:effectLst>
              </a:rPr>
              <a:t>Waters</a:t>
            </a:r>
            <a:r>
              <a:rPr lang="cy-GB" sz="417" dirty="0">
                <a:solidFill>
                  <a:schemeClr val="bg1"/>
                </a:solidFill>
                <a:effectLst>
                  <a:outerShdw blurRad="38100" dist="38100" dir="2700000" algn="tl">
                    <a:srgbClr val="000000">
                      <a:alpha val="43137"/>
                    </a:srgbClr>
                  </a:outerShdw>
                </a:effectLst>
              </a:rPr>
              <a:t>, 2018). Felly wrth gynnal holiaduron mae’n anodd arsylwi beth yw wir emosiwn neu deimladau y bobl sydd yn cymryd rhan at y mater penodol. </a:t>
            </a:r>
          </a:p>
          <a:p>
            <a:r>
              <a:rPr lang="cy-GB" sz="417" dirty="0">
                <a:solidFill>
                  <a:schemeClr val="bg1"/>
                </a:solidFill>
                <a:effectLst>
                  <a:outerShdw blurRad="38100" dist="38100" dir="2700000" algn="tl">
                    <a:srgbClr val="000000">
                      <a:alpha val="43137"/>
                    </a:srgbClr>
                  </a:outerShdw>
                </a:effectLst>
              </a:rPr>
              <a:t>Yn dilyn hyn, defnyddiwyd y wybodaeth gyswllt a gasglwyd o'r 400 o holiaduron i greu is-set o 50 o rieni i gynnal prif gyfweliadau manwl yr ymchwil. Trwy ddefnyddio cyfweliadau fel strategaeth ymchwil mae modd casglu data ansoddol. Yn yr achos yma, yn bennaf  casglu data cymdeithasol cyfoethog am deimladau a chanfyddiadau rhieni o addysg cyfrwng Cymraeg yng Nghwm Rhymni. Mae cyfweliad yn helpu ymchwilwyr i ddeall iaith y corff a mynegiant wyneb ymatebwyr yr ymchwil. Gall hefyd fod yn ddefnyddiol iawn deall eu barn, eu credoau a'u gwerthoedd personol (Sharp, 2017). Ond mae hefyd yn mynd ymlaen i ddweud fod cyfweliadau yn cymryd llawer o amser. Gall pob cyfweliad gymryd cryn dipyn o amser. Yn ogystal, mae angen i ymchwilwyr gasglu ymatebion, eu codio a'u trefnu, ac yn olaf eu dadansoddi at y diben adrodd terfynol. Gall cyfweliadau gynhyrchu ymatebion rhagfarnllyd. Gall cyfwelwyr a'u barn am y byd effeithio ar ymatebion y cyfweleion. </a:t>
            </a:r>
          </a:p>
          <a:p>
            <a:r>
              <a:rPr lang="cy-GB" sz="417" dirty="0">
                <a:solidFill>
                  <a:schemeClr val="bg1"/>
                </a:solidFill>
                <a:effectLst>
                  <a:outerShdw blurRad="38100" dist="38100" dir="2700000" algn="tl">
                    <a:srgbClr val="000000">
                      <a:alpha val="43137"/>
                    </a:srgbClr>
                  </a:outerShdw>
                </a:effectLst>
              </a:rPr>
              <a:t>Cyn mynd ymlaen gyda’r brif ymchwil, defnyddiwyd astudiaeth beilot ar raddfa fach cyn strategaethau ymchwil terfynol i weithredu geiriau a chysyniadau allweddol o fewn yr amserlen holiadur a chyfweliadau. Yn ôl (</a:t>
            </a:r>
            <a:r>
              <a:rPr lang="cy-GB" sz="417" dirty="0" err="1">
                <a:solidFill>
                  <a:schemeClr val="bg1"/>
                </a:solidFill>
                <a:effectLst>
                  <a:outerShdw blurRad="38100" dist="38100" dir="2700000" algn="tl">
                    <a:srgbClr val="000000">
                      <a:alpha val="43137"/>
                    </a:srgbClr>
                  </a:outerShdw>
                </a:effectLst>
              </a:rPr>
              <a:t>van</a:t>
            </a:r>
            <a:r>
              <a:rPr lang="cy-GB" sz="417" dirty="0">
                <a:solidFill>
                  <a:schemeClr val="bg1"/>
                </a:solidFill>
                <a:effectLst>
                  <a:outerShdw blurRad="38100" dist="38100" dir="2700000" algn="tl">
                    <a:srgbClr val="000000">
                      <a:alpha val="43137"/>
                    </a:srgbClr>
                  </a:outerShdw>
                </a:effectLst>
              </a:rPr>
              <a:t> </a:t>
            </a:r>
            <a:r>
              <a:rPr lang="cy-GB" sz="417" dirty="0" err="1">
                <a:solidFill>
                  <a:schemeClr val="bg1"/>
                </a:solidFill>
                <a:effectLst>
                  <a:outerShdw blurRad="38100" dist="38100" dir="2700000" algn="tl">
                    <a:srgbClr val="000000">
                      <a:alpha val="43137"/>
                    </a:srgbClr>
                  </a:outerShdw>
                </a:effectLst>
              </a:rPr>
              <a:t>Teijlingen</a:t>
            </a:r>
            <a:r>
              <a:rPr lang="cy-GB" sz="417" dirty="0">
                <a:solidFill>
                  <a:schemeClr val="bg1"/>
                </a:solidFill>
                <a:effectLst>
                  <a:outerShdw blurRad="38100" dist="38100" dir="2700000" algn="tl">
                    <a:srgbClr val="000000">
                      <a:alpha val="43137"/>
                    </a:srgbClr>
                  </a:outerShdw>
                </a:effectLst>
              </a:rPr>
              <a:t> </a:t>
            </a:r>
            <a:r>
              <a:rPr lang="cy-GB" sz="417" dirty="0" err="1">
                <a:solidFill>
                  <a:schemeClr val="bg1"/>
                </a:solidFill>
                <a:effectLst>
                  <a:outerShdw blurRad="38100" dist="38100" dir="2700000" algn="tl">
                    <a:srgbClr val="000000">
                      <a:alpha val="43137"/>
                    </a:srgbClr>
                  </a:outerShdw>
                </a:effectLst>
              </a:rPr>
              <a:t>and</a:t>
            </a:r>
            <a:r>
              <a:rPr lang="cy-GB" sz="417" dirty="0">
                <a:solidFill>
                  <a:schemeClr val="bg1"/>
                </a:solidFill>
                <a:effectLst>
                  <a:outerShdw blurRad="38100" dist="38100" dir="2700000" algn="tl">
                    <a:srgbClr val="000000">
                      <a:alpha val="43137"/>
                    </a:srgbClr>
                  </a:outerShdw>
                </a:effectLst>
              </a:rPr>
              <a:t> </a:t>
            </a:r>
            <a:r>
              <a:rPr lang="cy-GB" sz="417" dirty="0" err="1">
                <a:solidFill>
                  <a:schemeClr val="bg1"/>
                </a:solidFill>
                <a:effectLst>
                  <a:outerShdw blurRad="38100" dist="38100" dir="2700000" algn="tl">
                    <a:srgbClr val="000000">
                      <a:alpha val="43137"/>
                    </a:srgbClr>
                  </a:outerShdw>
                </a:effectLst>
              </a:rPr>
              <a:t>Hundley</a:t>
            </a:r>
            <a:r>
              <a:rPr lang="cy-GB" sz="417" dirty="0">
                <a:solidFill>
                  <a:schemeClr val="bg1"/>
                </a:solidFill>
                <a:effectLst>
                  <a:outerShdw blurRad="38100" dist="38100" dir="2700000" algn="tl">
                    <a:srgbClr val="000000">
                      <a:alpha val="43137"/>
                    </a:srgbClr>
                  </a:outerShdw>
                </a:effectLst>
              </a:rPr>
              <a:t>, 2001) un o fanteision cynnal astudiaeth beilot yw y gallai roi rhybudd ymlaen llaw ynghylch ble y gallai’r prif brosiect ymchwil fethu, lle na chaiff protocolau ymchwil eu dilyn, neu a yw dulliau ymchwil yn amhriodol neu’n rhy gymhleth. </a:t>
            </a:r>
          </a:p>
          <a:p>
            <a:r>
              <a:rPr lang="cy-GB" dirty="0">
                <a:solidFill>
                  <a:schemeClr val="bg1"/>
                </a:solidFill>
                <a:effectLst>
                  <a:outerShdw blurRad="38100" dist="38100" dir="2700000" algn="tl">
                    <a:srgbClr val="000000">
                      <a:alpha val="43137"/>
                    </a:srgbClr>
                  </a:outerShdw>
                </a:effectLst>
              </a:rPr>
              <a:t> </a:t>
            </a:r>
          </a:p>
          <a:p>
            <a:endParaRPr lang="cy-GB" dirty="0">
              <a:solidFill>
                <a:schemeClr val="bg1"/>
              </a:solidFill>
            </a:endParaRPr>
          </a:p>
          <a:p>
            <a:endParaRPr lang="cy-GB" dirty="0">
              <a:solidFill>
                <a:schemeClr val="bg1"/>
              </a:solidFill>
            </a:endParaRPr>
          </a:p>
          <a:p>
            <a:endParaRPr lang="cy-GB" dirty="0">
              <a:solidFill>
                <a:schemeClr val="bg1"/>
              </a:solidFill>
            </a:endParaRPr>
          </a:p>
          <a:p>
            <a:endParaRPr lang="cy-GB" dirty="0">
              <a:solidFill>
                <a:schemeClr val="bg1"/>
              </a:solidFill>
            </a:endParaRPr>
          </a:p>
          <a:p>
            <a:endParaRPr lang="cy-GB" dirty="0">
              <a:solidFill>
                <a:schemeClr val="bg1"/>
              </a:solidFill>
            </a:endParaRPr>
          </a:p>
          <a:p>
            <a:endParaRPr lang="cy-GB" dirty="0">
              <a:solidFill>
                <a:schemeClr val="bg1"/>
              </a:solidFill>
            </a:endParaRPr>
          </a:p>
          <a:p>
            <a:endParaRPr lang="cy-GB" dirty="0">
              <a:solidFill>
                <a:schemeClr val="bg1"/>
              </a:solidFill>
            </a:endParaRPr>
          </a:p>
          <a:p>
            <a:endParaRPr lang="en-US" dirty="0"/>
          </a:p>
        </p:txBody>
      </p:sp>
      <p:sp>
        <p:nvSpPr>
          <p:cNvPr id="6" name="Text Placeholder 5">
            <a:extLst>
              <a:ext uri="{FF2B5EF4-FFF2-40B4-BE49-F238E27FC236}">
                <a16:creationId xmlns:a16="http://schemas.microsoft.com/office/drawing/2014/main" id="{46B6BEA9-4297-E841-A5DF-3FC5A8689F40}"/>
              </a:ext>
            </a:extLst>
          </p:cNvPr>
          <p:cNvSpPr>
            <a:spLocks noGrp="1"/>
          </p:cNvSpPr>
          <p:nvPr>
            <p:ph type="body" sz="quarter" idx="22"/>
          </p:nvPr>
        </p:nvSpPr>
        <p:spPr>
          <a:xfrm>
            <a:off x="3190895" y="993975"/>
            <a:ext cx="2093516" cy="303280"/>
          </a:xfrm>
        </p:spPr>
        <p:txBody>
          <a:bodyPr/>
          <a:lstStyle/>
          <a:p>
            <a:r>
              <a:rPr lang="en-US" dirty="0" err="1">
                <a:solidFill>
                  <a:srgbClr val="D95126"/>
                </a:solidFill>
              </a:rPr>
              <a:t>Methodoleg</a:t>
            </a:r>
            <a:r>
              <a:rPr lang="en-US" dirty="0">
                <a:solidFill>
                  <a:srgbClr val="D95126"/>
                </a:solidFill>
              </a:rPr>
              <a:t> </a:t>
            </a:r>
          </a:p>
        </p:txBody>
      </p:sp>
      <p:sp>
        <p:nvSpPr>
          <p:cNvPr id="9" name="Text Placeholder 8">
            <a:extLst>
              <a:ext uri="{FF2B5EF4-FFF2-40B4-BE49-F238E27FC236}">
                <a16:creationId xmlns:a16="http://schemas.microsoft.com/office/drawing/2014/main" id="{C386760F-A20B-7F49-9C12-75A6EA2EB5FA}"/>
              </a:ext>
            </a:extLst>
          </p:cNvPr>
          <p:cNvSpPr>
            <a:spLocks noGrp="1"/>
          </p:cNvSpPr>
          <p:nvPr>
            <p:ph type="body" sz="quarter" idx="23"/>
          </p:nvPr>
        </p:nvSpPr>
        <p:spPr>
          <a:xfrm>
            <a:off x="6612389" y="901717"/>
            <a:ext cx="1330902" cy="618500"/>
          </a:xfrm>
        </p:spPr>
        <p:txBody>
          <a:bodyPr/>
          <a:lstStyle/>
          <a:p>
            <a:r>
              <a:rPr lang="en-US" sz="771" b="1" u="sng" dirty="0" err="1">
                <a:solidFill>
                  <a:srgbClr val="D95126"/>
                </a:solidFill>
                <a:effectLst>
                  <a:outerShdw blurRad="38100" dist="38100" dir="2700000" algn="tl">
                    <a:srgbClr val="000000">
                      <a:alpha val="43137"/>
                    </a:srgbClr>
                  </a:outerShdw>
                </a:effectLst>
              </a:rPr>
              <a:t>Goblygiadau</a:t>
            </a:r>
            <a:r>
              <a:rPr lang="en-US" sz="771" b="1" u="sng" dirty="0">
                <a:solidFill>
                  <a:srgbClr val="D95126"/>
                </a:solidFill>
                <a:effectLst>
                  <a:outerShdw blurRad="38100" dist="38100" dir="2700000" algn="tl">
                    <a:srgbClr val="000000">
                      <a:alpha val="43137"/>
                    </a:srgbClr>
                  </a:outerShdw>
                </a:effectLst>
              </a:rPr>
              <a:t> </a:t>
            </a:r>
            <a:r>
              <a:rPr lang="en-US" sz="771" b="1" u="sng" dirty="0" err="1">
                <a:solidFill>
                  <a:srgbClr val="D95126"/>
                </a:solidFill>
                <a:effectLst>
                  <a:outerShdw blurRad="38100" dist="38100" dir="2700000" algn="tl">
                    <a:srgbClr val="000000">
                      <a:alpha val="43137"/>
                    </a:srgbClr>
                  </a:outerShdw>
                </a:effectLst>
              </a:rPr>
              <a:t>Moesegol</a:t>
            </a:r>
            <a:endParaRPr lang="en-US" sz="771" b="1" u="sng" dirty="0">
              <a:solidFill>
                <a:srgbClr val="D95126"/>
              </a:solidFill>
              <a:effectLst>
                <a:outerShdw blurRad="38100" dist="38100" dir="2700000" algn="tl">
                  <a:srgbClr val="000000">
                    <a:alpha val="43137"/>
                  </a:srgbClr>
                </a:outerShdw>
              </a:effectLst>
            </a:endParaRPr>
          </a:p>
          <a:p>
            <a:endParaRPr lang="en-US" dirty="0">
              <a:solidFill>
                <a:srgbClr val="D95126"/>
              </a:solidFill>
            </a:endParaRPr>
          </a:p>
        </p:txBody>
      </p:sp>
      <p:sp>
        <p:nvSpPr>
          <p:cNvPr id="10" name="Text Placeholder 9">
            <a:extLst>
              <a:ext uri="{FF2B5EF4-FFF2-40B4-BE49-F238E27FC236}">
                <a16:creationId xmlns:a16="http://schemas.microsoft.com/office/drawing/2014/main" id="{D765487B-6201-6645-A16D-3E0C337F590E}"/>
              </a:ext>
            </a:extLst>
          </p:cNvPr>
          <p:cNvSpPr>
            <a:spLocks noGrp="1"/>
          </p:cNvSpPr>
          <p:nvPr>
            <p:ph type="body" sz="quarter" idx="24"/>
          </p:nvPr>
        </p:nvSpPr>
        <p:spPr>
          <a:xfrm>
            <a:off x="6152280" y="1359810"/>
            <a:ext cx="2093129" cy="3501079"/>
          </a:xfrm>
        </p:spPr>
        <p:txBody>
          <a:bodyPr/>
          <a:lstStyle/>
          <a:p>
            <a:pPr algn="l"/>
            <a:r>
              <a:rPr lang="cy-GB" sz="417" b="0" u="none" dirty="0">
                <a:solidFill>
                  <a:schemeClr val="bg1"/>
                </a:solidFill>
                <a:effectLst>
                  <a:outerShdw blurRad="38100" dist="38100" dir="2700000" algn="tl">
                    <a:srgbClr val="000000">
                      <a:alpha val="43137"/>
                    </a:srgbClr>
                  </a:outerShdw>
                </a:effectLst>
              </a:rPr>
              <a:t>Yn ôl </a:t>
            </a:r>
            <a:r>
              <a:rPr lang="en-GB" sz="417" b="0" u="none" dirty="0">
                <a:solidFill>
                  <a:schemeClr val="bg1"/>
                </a:solidFill>
                <a:effectLst>
                  <a:outerShdw blurRad="38100" dist="38100" dir="2700000" algn="tl">
                    <a:srgbClr val="000000">
                      <a:alpha val="43137"/>
                    </a:srgbClr>
                  </a:outerShdw>
                </a:effectLst>
              </a:rPr>
              <a:t>(British Educational Research Association, 2019) pan </a:t>
            </a:r>
            <a:r>
              <a:rPr lang="cy-GB" sz="417" b="0" u="none" dirty="0">
                <a:solidFill>
                  <a:schemeClr val="bg1"/>
                </a:solidFill>
                <a:effectLst>
                  <a:outerShdw blurRad="38100" dist="38100" dir="2700000" algn="tl">
                    <a:srgbClr val="000000">
                      <a:alpha val="43137"/>
                    </a:srgbClr>
                  </a:outerShdw>
                </a:effectLst>
              </a:rPr>
              <a:t>yn</a:t>
            </a:r>
            <a:r>
              <a:rPr lang="en-GB" sz="417" b="0" u="none" dirty="0">
                <a:solidFill>
                  <a:schemeClr val="bg1"/>
                </a:solidFill>
                <a:effectLst>
                  <a:outerShdw blurRad="38100" dist="38100" dir="2700000" algn="tl">
                    <a:srgbClr val="000000">
                      <a:alpha val="43137"/>
                    </a:srgbClr>
                  </a:outerShdw>
                </a:effectLst>
              </a:rPr>
              <a:t> cynnal unrhyw ymchwil addysgol mae’n holl bwysig i ddilyn canllawiau llym moesegol. Sonwyd o fewn y canllawiau yma </a:t>
            </a:r>
            <a:r>
              <a:rPr lang="cy-GB" sz="417" b="0" u="none" dirty="0">
                <a:solidFill>
                  <a:schemeClr val="bg1"/>
                </a:solidFill>
                <a:effectLst>
                  <a:outerShdw blurRad="38100" dist="38100" dir="2700000" algn="tl">
                    <a:srgbClr val="000000">
                      <a:alpha val="43137"/>
                    </a:srgbClr>
                  </a:outerShdw>
                </a:effectLst>
              </a:rPr>
              <a:t>dylid trin unigolion yn deg, yn sensitif, a gyda urddas a rhyddid rhag rhagfarn, i gydnabod eu hawliau a’r gwahaniaethau sy’n deillio o oedran, rhyw, rhywioldeb, ethnigrwydd, cenedligrwydd, ffydd, anabledd, cred neu unrhyw nodwedd arwyddocaol arall.</a:t>
            </a:r>
          </a:p>
          <a:p>
            <a:pPr algn="l"/>
            <a:r>
              <a:rPr lang="cy-GB" sz="417" b="0" u="none" dirty="0">
                <a:solidFill>
                  <a:schemeClr val="bg1"/>
                </a:solidFill>
                <a:effectLst>
                  <a:outerShdw blurRad="38100" dist="38100" dir="2700000" algn="tl">
                    <a:srgbClr val="000000">
                      <a:alpha val="43137"/>
                    </a:srgbClr>
                  </a:outerShdw>
                </a:effectLst>
              </a:rPr>
              <a:t>Mae caniatâd yn un o elfennau hollbwysig y canllawiau a fel arfer disgwylir y bydd cydsyniad gwybodus gwirfoddol y cyfranogwyr i gymryd rhan mewn astudiaeth yn cael ei sicrhau ar ddechrau’r astudiaeth. Dylai ymchwilwyr wneud popeth o fewn eu gallu i sicrhau bod yr holl gyfranogwyr yn deall, cystal ag y gallent, yr hyn y mae astudiaeth yn ei olygu. Dylid dweud wrthynt pam fod eu cyfranogiad yn angenrheidiol, beth sydd angen iddynt ei wneud, beth fydd yn digwydd i'r wybodaeth a gafodd i ddarparu ganddynt, sut y defnyddir y wybodaeth honno a sut ac i bwy y bydd yn cael ei hadrodd. </a:t>
            </a:r>
          </a:p>
          <a:p>
            <a:pPr algn="l"/>
            <a:r>
              <a:rPr lang="cy-GB" sz="417" b="0" u="none" dirty="0">
                <a:solidFill>
                  <a:schemeClr val="bg1"/>
                </a:solidFill>
                <a:effectLst>
                  <a:outerShdw blurRad="38100" dist="38100" dir="2700000" algn="tl">
                    <a:srgbClr val="000000">
                      <a:alpha val="43137"/>
                    </a:srgbClr>
                  </a:outerShdw>
                </a:effectLst>
              </a:rPr>
              <a:t>Yn ogystal a hynny, dylai pob ymchwilydd gydnabod dylid rhoi yr hawl i bob gyfranogwyr i dynnu yn ôl o’r ymchwil ar unrhyw bryd o’i dewis. Nod cynllunio a gweithredu ymchwil foesegol yw gwneud cyfranogwyr yn gyfforddus ac osgoi rhoi gormod o bwysau di angen arnynt. Cyn casglu data, mae gan ymchwilwyr gyfrifoldeb i feddwl am eu dyletswydd gofal er mwyn adnabod risgiau posibl, ac i baratoi ar gyfer a bod mewn sefyllfa i leihau a rheoli unrhyw drallod neu anghysur a all godi. Dylai ymchwilwyr ailystyried unrhyw gamau sy'n digwydd yn ystod y broses ymchwil sy'n ymddangos fel pe bai yn achosi niwed emosiynol neu niwed arall, er mwyn lleihau’r achosion o'r fath. Ystyrir bod triniaeth gyfrinachol a dienw o ddata cyfranogwyr yn norm ar gyfer cynnal ymchwil. Dylai ymchwilwyr gydnabod hawl sefydliadau a chyfranogwyr unigol i breifatrwydd, a dylent roi eu hawliau i gyfrinachedd ac anhysbysrwydd (</a:t>
            </a:r>
            <a:r>
              <a:rPr lang="cy-GB" sz="417" b="0" u="none" dirty="0" err="1">
                <a:solidFill>
                  <a:schemeClr val="bg1"/>
                </a:solidFill>
                <a:effectLst>
                  <a:outerShdw blurRad="38100" dist="38100" dir="2700000" algn="tl">
                    <a:srgbClr val="000000">
                      <a:alpha val="43137"/>
                    </a:srgbClr>
                  </a:outerShdw>
                </a:effectLst>
              </a:rPr>
              <a:t>Wiles</a:t>
            </a:r>
            <a:r>
              <a:rPr lang="cy-GB" sz="417" b="0" u="none" dirty="0">
                <a:solidFill>
                  <a:schemeClr val="bg1"/>
                </a:solidFill>
                <a:effectLst>
                  <a:outerShdw blurRad="38100" dist="38100" dir="2700000" algn="tl">
                    <a:srgbClr val="000000">
                      <a:alpha val="43137"/>
                    </a:srgbClr>
                  </a:outerShdw>
                </a:effectLst>
              </a:rPr>
              <a:t>, 2012).</a:t>
            </a:r>
          </a:p>
          <a:p>
            <a:pPr algn="l"/>
            <a:r>
              <a:rPr lang="cy-GB" sz="417" b="0" u="none" dirty="0">
                <a:solidFill>
                  <a:schemeClr val="bg1"/>
                </a:solidFill>
                <a:effectLst>
                  <a:outerShdw blurRad="38100" dist="38100" dir="2700000" algn="tl">
                    <a:srgbClr val="000000">
                      <a:alpha val="43137"/>
                    </a:srgbClr>
                  </a:outerShdw>
                </a:effectLst>
              </a:rPr>
              <a:t>Yn yr achos yma rhoddwyd gwybod i’r cyfranogwyr ar ddechrau’r broses ymchwil y byddai’r ymchwil hwn yn cadw at ganllawiau moesegol llym y Ddeddf Diogelu Data, Cymdeithas Gymdeithasegol Prydain a Phwyllgor Moeseg Prifysgol Bangor yn y drefn honno. Pwysleisiwyd egwyddorion allweddol megis anhysbysrwydd, cyfrinachedd, caniatâd gwybodus a diogelu data yn gynnar. Yn wir, darparwyd amlinelliad moesegol trylwyr a chynhwysfawr a phasiwyd Pwyllgor Moeseg Prifysgol Bangor.  </a:t>
            </a:r>
          </a:p>
          <a:p>
            <a:pPr algn="l"/>
            <a:r>
              <a:rPr lang="cy-GB" sz="417" b="0" u="none" dirty="0">
                <a:solidFill>
                  <a:schemeClr val="bg1"/>
                </a:solidFill>
                <a:effectLst>
                  <a:outerShdw blurRad="38100" dist="38100" dir="2700000" algn="tl">
                    <a:srgbClr val="000000">
                      <a:alpha val="43137"/>
                    </a:srgbClr>
                  </a:outerShdw>
                </a:effectLst>
              </a:rPr>
              <a:t>Yn amlwg mae’r ymchwil yma wedi dilyn canllawiau llym o rhan gweithredu prif egwyddorion moesegol wrth gymryd mewn i ystyriaeth anhysbysrwydd, cyfrinachedd, caniatâd gwybodus a diogelu data. Maent wedi gwneud hyn trwy gadw enwau’r lleoliadau y gyfrinachol yn ogystal a chadw enwau y cyfranogion yn gyfrinachol, fel does dim modd dod o hyd na niwed yn cael eu wynebu. Oherwydd fod hyn yn cael eu ystyried, cafodd eu basio gan Pwyllgor Moeseg Prifysgol Bangor.                                                                                                                                                             Er hynny credaf bod y rhan hwn o rhan goblygiadau moesegol yn cael ei gynnwys yn fras iawn heb lawer o fanylder ar sut gafodd y wybodaeth yma ei ganfod, sydd yn wendid. Nid oes sôn am sut gafwyd caniatâd gwybodus o’r lleoliadau na’r cyfranogion. Yn ogystal a hynny nid oes sôn am sut y cadwyd y holl wybodaeth a gasglwyd o’r cyfweliadau a’r holiaduron yn ddiogelu heb i neb gael mynediad.</a:t>
            </a:r>
          </a:p>
          <a:p>
            <a:pPr algn="l"/>
            <a:endParaRPr lang="cy-GB" b="0" u="none" dirty="0">
              <a:solidFill>
                <a:schemeClr val="bg1"/>
              </a:solidFill>
              <a:effectLst>
                <a:outerShdw blurRad="38100" dist="38100" dir="2700000" algn="tl">
                  <a:srgbClr val="000000">
                    <a:alpha val="43137"/>
                  </a:srgbClr>
                </a:outerShdw>
              </a:effectLst>
            </a:endParaRPr>
          </a:p>
          <a:p>
            <a:pPr algn="l"/>
            <a:endParaRPr lang="cy-GB" b="0" u="none" dirty="0">
              <a:solidFill>
                <a:schemeClr val="bg1"/>
              </a:solidFill>
              <a:effectLst>
                <a:outerShdw blurRad="38100" dist="38100" dir="2700000" algn="tl">
                  <a:srgbClr val="000000">
                    <a:alpha val="43137"/>
                  </a:srgbClr>
                </a:outerShdw>
              </a:effectLst>
            </a:endParaRPr>
          </a:p>
          <a:p>
            <a:pPr algn="l"/>
            <a:endParaRPr lang="cy-GB" b="0" u="none" dirty="0">
              <a:solidFill>
                <a:schemeClr val="bg1"/>
              </a:solidFill>
              <a:effectLst>
                <a:outerShdw blurRad="38100" dist="38100" dir="2700000" algn="tl">
                  <a:srgbClr val="000000">
                    <a:alpha val="43137"/>
                  </a:srgbClr>
                </a:outerShdw>
              </a:effectLst>
            </a:endParaRPr>
          </a:p>
          <a:p>
            <a:pPr algn="l"/>
            <a:endParaRPr lang="cy-GB" b="0" u="none" dirty="0">
              <a:solidFill>
                <a:schemeClr val="bg1"/>
              </a:solidFill>
              <a:effectLst>
                <a:outerShdw blurRad="38100" dist="38100" dir="2700000" algn="tl">
                  <a:srgbClr val="000000">
                    <a:alpha val="43137"/>
                  </a:srgbClr>
                </a:outerShdw>
              </a:effectLst>
            </a:endParaRPr>
          </a:p>
        </p:txBody>
      </p:sp>
      <p:sp>
        <p:nvSpPr>
          <p:cNvPr id="11" name="Text Placeholder 10">
            <a:extLst>
              <a:ext uri="{FF2B5EF4-FFF2-40B4-BE49-F238E27FC236}">
                <a16:creationId xmlns:a16="http://schemas.microsoft.com/office/drawing/2014/main" id="{F641841A-54DE-F445-A718-355188557039}"/>
              </a:ext>
            </a:extLst>
          </p:cNvPr>
          <p:cNvSpPr>
            <a:spLocks noGrp="1"/>
          </p:cNvSpPr>
          <p:nvPr>
            <p:ph type="body" sz="quarter" idx="25"/>
          </p:nvPr>
        </p:nvSpPr>
        <p:spPr>
          <a:xfrm>
            <a:off x="6153462" y="4768556"/>
            <a:ext cx="2093129" cy="303280"/>
          </a:xfrm>
        </p:spPr>
        <p:txBody>
          <a:bodyPr/>
          <a:lstStyle/>
          <a:p>
            <a:r>
              <a:rPr lang="en-US" dirty="0" err="1">
                <a:solidFill>
                  <a:srgbClr val="D95126"/>
                </a:solidFill>
              </a:rPr>
              <a:t>Casgliadau</a:t>
            </a:r>
            <a:r>
              <a:rPr lang="en-US" dirty="0">
                <a:solidFill>
                  <a:srgbClr val="D95126"/>
                </a:solidFill>
              </a:rPr>
              <a:t> / </a:t>
            </a:r>
            <a:r>
              <a:rPr lang="en-US" dirty="0" err="1">
                <a:solidFill>
                  <a:srgbClr val="D95126"/>
                </a:solidFill>
              </a:rPr>
              <a:t>Trafodaeth</a:t>
            </a:r>
            <a:endParaRPr lang="en-US" dirty="0">
              <a:solidFill>
                <a:srgbClr val="D95126"/>
              </a:solidFill>
            </a:endParaRPr>
          </a:p>
        </p:txBody>
      </p:sp>
      <p:sp>
        <p:nvSpPr>
          <p:cNvPr id="65" name="TextBox 64">
            <a:extLst>
              <a:ext uri="{FF2B5EF4-FFF2-40B4-BE49-F238E27FC236}">
                <a16:creationId xmlns:a16="http://schemas.microsoft.com/office/drawing/2014/main" id="{BDF2C427-1866-6C43-664D-A063FA76D3FA}"/>
              </a:ext>
            </a:extLst>
          </p:cNvPr>
          <p:cNvSpPr txBox="1"/>
          <p:nvPr/>
        </p:nvSpPr>
        <p:spPr>
          <a:xfrm>
            <a:off x="689154" y="120786"/>
            <a:ext cx="6885214" cy="473206"/>
          </a:xfrm>
          <a:prstGeom prst="rect">
            <a:avLst/>
          </a:prstGeom>
          <a:noFill/>
        </p:spPr>
        <p:txBody>
          <a:bodyPr wrap="square" rtlCol="0">
            <a:spAutoFit/>
          </a:bodyPr>
          <a:lstStyle/>
          <a:p>
            <a:pPr algn="ctr">
              <a:spcBef>
                <a:spcPct val="20000"/>
              </a:spcBef>
              <a:defRPr/>
            </a:pPr>
            <a:r>
              <a:rPr lang="en-GB" sz="1125" b="1" dirty="0">
                <a:solidFill>
                  <a:srgbClr val="D95126"/>
                </a:solidFill>
                <a:latin typeface="Calibri" panose="020F0502020204030204" pitchFamily="34" charset="0"/>
                <a:cs typeface="Calibri" panose="020F0502020204030204" pitchFamily="34" charset="0"/>
              </a:rPr>
              <a:t>International Journal of Bilingual Education and Bilingualism, Volume 15, 2012, Pages 355-373</a:t>
            </a:r>
          </a:p>
          <a:p>
            <a:pPr algn="ctr">
              <a:spcBef>
                <a:spcPct val="20000"/>
              </a:spcBef>
              <a:defRPr/>
            </a:pPr>
            <a:r>
              <a:rPr lang="en-GB" sz="1125" b="1" dirty="0">
                <a:solidFill>
                  <a:srgbClr val="D95126"/>
                </a:solidFill>
                <a:latin typeface="Calibri" panose="020F0502020204030204" pitchFamily="34" charset="0"/>
                <a:cs typeface="Calibri" panose="020F0502020204030204" pitchFamily="34" charset="0"/>
              </a:rPr>
              <a:t>Welsh-medium education and parental incentives – The case of the </a:t>
            </a:r>
            <a:r>
              <a:rPr lang="en-GB" sz="1125" b="1" dirty="0" err="1">
                <a:solidFill>
                  <a:srgbClr val="D95126"/>
                </a:solidFill>
                <a:latin typeface="Calibri" panose="020F0502020204030204" pitchFamily="34" charset="0"/>
                <a:cs typeface="Calibri" panose="020F0502020204030204" pitchFamily="34" charset="0"/>
              </a:rPr>
              <a:t>Rhymni</a:t>
            </a:r>
            <a:r>
              <a:rPr lang="en-GB" sz="1125" b="1" dirty="0">
                <a:solidFill>
                  <a:srgbClr val="D95126"/>
                </a:solidFill>
                <a:latin typeface="Calibri" panose="020F0502020204030204" pitchFamily="34" charset="0"/>
                <a:cs typeface="Calibri" panose="020F0502020204030204" pitchFamily="34" charset="0"/>
              </a:rPr>
              <a:t> Valley, </a:t>
            </a:r>
            <a:r>
              <a:rPr lang="en-GB" sz="1125" b="1" dirty="0" err="1">
                <a:solidFill>
                  <a:srgbClr val="D95126"/>
                </a:solidFill>
                <a:latin typeface="Calibri" panose="020F0502020204030204" pitchFamily="34" charset="0"/>
                <a:cs typeface="Calibri" panose="020F0502020204030204" pitchFamily="34" charset="0"/>
              </a:rPr>
              <a:t>Caerffili</a:t>
            </a:r>
            <a:endParaRPr lang="cy-GB" sz="917" b="1" dirty="0">
              <a:solidFill>
                <a:srgbClr val="D95126"/>
              </a:solidFill>
              <a:latin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3F4B0A5A-D036-5F16-39A0-0CF25733AD47}"/>
              </a:ext>
            </a:extLst>
          </p:cNvPr>
          <p:cNvSpPr txBox="1"/>
          <p:nvPr/>
        </p:nvSpPr>
        <p:spPr>
          <a:xfrm>
            <a:off x="3766918" y="556129"/>
            <a:ext cx="3389128" cy="265457"/>
          </a:xfrm>
          <a:prstGeom prst="rect">
            <a:avLst/>
          </a:prstGeom>
          <a:noFill/>
        </p:spPr>
        <p:txBody>
          <a:bodyPr wrap="square" rtlCol="0">
            <a:spAutoFit/>
          </a:bodyPr>
          <a:lstStyle/>
          <a:p>
            <a:r>
              <a:rPr lang="en-GB" sz="1125" b="1" dirty="0">
                <a:solidFill>
                  <a:srgbClr val="D95126"/>
                </a:solidFill>
                <a:latin typeface="Calibri" panose="020F0502020204030204" pitchFamily="34" charset="0"/>
                <a:cs typeface="Calibri" panose="020F0502020204030204" pitchFamily="34" charset="0"/>
              </a:rPr>
              <a:t>Rhian Sian Hodges </a:t>
            </a:r>
            <a:endParaRPr lang="cy-GB" sz="1125" b="1" dirty="0">
              <a:solidFill>
                <a:srgbClr val="D95126"/>
              </a:solidFill>
              <a:latin typeface="Calibri" panose="020F0502020204030204" pitchFamily="34" charset="0"/>
              <a:cs typeface="Calibri" panose="020F0502020204030204" pitchFamily="34" charset="0"/>
            </a:endParaRPr>
          </a:p>
        </p:txBody>
      </p:sp>
      <p:sp>
        <p:nvSpPr>
          <p:cNvPr id="12" name="TextBox 11">
            <a:extLst>
              <a:ext uri="{FF2B5EF4-FFF2-40B4-BE49-F238E27FC236}">
                <a16:creationId xmlns:a16="http://schemas.microsoft.com/office/drawing/2014/main" id="{D74186AD-191A-0747-1528-8BC6432AFCFF}"/>
              </a:ext>
            </a:extLst>
          </p:cNvPr>
          <p:cNvSpPr txBox="1"/>
          <p:nvPr/>
        </p:nvSpPr>
        <p:spPr>
          <a:xfrm>
            <a:off x="468885" y="4375177"/>
            <a:ext cx="2156912" cy="1219821"/>
          </a:xfrm>
          <a:prstGeom prst="rect">
            <a:avLst/>
          </a:prstGeom>
          <a:noFill/>
        </p:spPr>
        <p:txBody>
          <a:bodyPr wrap="square" rtlCol="0">
            <a:spAutoFit/>
          </a:bodyPr>
          <a:lstStyle/>
          <a:p>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Cyhoeddwyd</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yr</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erthygl</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yma</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yn</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2012,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wedi’i</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selio</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ar</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ymchwil</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gynt</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gan</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(Williams, Roberts and Isaac’s, 1978) am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gymhelliant</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ar</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gyfer</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rhieni</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i</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ddanfon</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eu</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plant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i</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ysgolion</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i</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ysgolion</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cyfrwng</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Cymraeg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yn</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ardal</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Rhondda. Er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fod</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yr</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erthygl</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yma</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yn</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berthnasol</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er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mwyn</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cymharu</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gwahaniaethu</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gwybodaeth</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chanlyniadau</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oherwydd</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dyddiadau</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gyhoeddwyd</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yr</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erthygl</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nid</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yw’n</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cynrychiolu</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newidiadau</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cymdeithasol</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yng</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Nghymru</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fodern</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Yn</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ogystal</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hynny</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er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fod</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yr</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erthygl</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yn</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defnyddio</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ffynhonellau</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i</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gefnogi’r</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wybodaeth</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gasglwyd</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erbyn</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heddiw</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maent</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yn</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hen ac o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ganlyniad</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yn</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colli</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dilysrwydd</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pherthnasedd</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p>
          <a:p>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Yn</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dweud</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hynny</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mae’r</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erthygl</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ymchwil</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yma</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yn</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cael</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eu</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gefnogi</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gan</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erthyglau</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ymchwil</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diweddar</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chyfoes</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sydd</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yn</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dangos</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fod</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hyn</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yn</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rhan</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pwysig</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o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fewn</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llenyddiaeth</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Mae’r</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erthygl</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ymchwil</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Mhathúna</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and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Fhionnlaoich</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2021)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yn</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mynd</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i’r</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afael</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chymhelliant</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ar</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gyfer</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rhieni</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o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ddanfon</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eu</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plant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i</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ysgolion</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cyfrwng</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Gwiddelig</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ac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yn</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debyg</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iawn</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o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rhan</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canlyniadau</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Yn</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ogystal</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hynny</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mae</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erthygl</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ymchwil</a:t>
            </a:r>
            <a:r>
              <a:rPr lang="en-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cy-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r>
              <a:rPr lang="cy-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O’Hanlon</a:t>
            </a:r>
            <a:r>
              <a:rPr lang="cy-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2014) yn gwneud cysylltiadau agos gyda’r erthygl sydd yn cryfhau dilysrwydd a pherthnasedd wrth gymharu gyda gwahanol wledydd yn y Deyrnas </a:t>
            </a:r>
            <a:r>
              <a:rPr lang="cy-GB" sz="458" dirty="0" err="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Undeig</a:t>
            </a:r>
            <a:endParaRPr lang="cy-GB" sz="458"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
        <p:nvSpPr>
          <p:cNvPr id="13" name="Rectangle: Rounded Corners 12">
            <a:extLst>
              <a:ext uri="{FF2B5EF4-FFF2-40B4-BE49-F238E27FC236}">
                <a16:creationId xmlns:a16="http://schemas.microsoft.com/office/drawing/2014/main" id="{287801EF-338E-DC83-749F-35CBA1878903}"/>
              </a:ext>
            </a:extLst>
          </p:cNvPr>
          <p:cNvSpPr/>
          <p:nvPr/>
        </p:nvSpPr>
        <p:spPr>
          <a:xfrm>
            <a:off x="386282" y="5720395"/>
            <a:ext cx="3712535" cy="838932"/>
          </a:xfrm>
          <a:prstGeom prst="roundRect">
            <a:avLst/>
          </a:prstGeom>
          <a:solidFill>
            <a:srgbClr val="20455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y-GB" sz="373"/>
          </a:p>
        </p:txBody>
      </p:sp>
      <p:sp>
        <p:nvSpPr>
          <p:cNvPr id="15" name="TextBox 14">
            <a:extLst>
              <a:ext uri="{FF2B5EF4-FFF2-40B4-BE49-F238E27FC236}">
                <a16:creationId xmlns:a16="http://schemas.microsoft.com/office/drawing/2014/main" id="{2CD99DA3-D633-0359-D98F-1539B87F785E}"/>
              </a:ext>
            </a:extLst>
          </p:cNvPr>
          <p:cNvSpPr txBox="1"/>
          <p:nvPr/>
        </p:nvSpPr>
        <p:spPr>
          <a:xfrm>
            <a:off x="1297458" y="5689521"/>
            <a:ext cx="2161954" cy="210955"/>
          </a:xfrm>
          <a:prstGeom prst="rect">
            <a:avLst/>
          </a:prstGeom>
          <a:noFill/>
        </p:spPr>
        <p:txBody>
          <a:bodyPr wrap="square" rtlCol="0">
            <a:spAutoFit/>
          </a:bodyPr>
          <a:lstStyle/>
          <a:p>
            <a:r>
              <a:rPr lang="en-GB" sz="771" b="1" dirty="0" err="1">
                <a:solidFill>
                  <a:srgbClr val="DC5227"/>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Dadansoddi</a:t>
            </a:r>
            <a:r>
              <a:rPr lang="en-GB" sz="771" b="1" dirty="0">
                <a:solidFill>
                  <a:srgbClr val="DC5227"/>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Data</a:t>
            </a:r>
            <a:endParaRPr lang="cy-GB" sz="771" b="1" dirty="0">
              <a:solidFill>
                <a:srgbClr val="DC5227"/>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
        <p:nvSpPr>
          <p:cNvPr id="17" name="TextBox 16">
            <a:extLst>
              <a:ext uri="{FF2B5EF4-FFF2-40B4-BE49-F238E27FC236}">
                <a16:creationId xmlns:a16="http://schemas.microsoft.com/office/drawing/2014/main" id="{30CED52F-CAC1-CFA5-6549-2589AD76A654}"/>
              </a:ext>
            </a:extLst>
          </p:cNvPr>
          <p:cNvSpPr txBox="1"/>
          <p:nvPr/>
        </p:nvSpPr>
        <p:spPr>
          <a:xfrm>
            <a:off x="408745" y="5850613"/>
            <a:ext cx="3429000" cy="797013"/>
          </a:xfrm>
          <a:prstGeom prst="rect">
            <a:avLst/>
          </a:prstGeom>
          <a:noFill/>
        </p:spPr>
        <p:txBody>
          <a:bodyPr wrap="square" rtlCol="0">
            <a:spAutoFit/>
          </a:bodyPr>
          <a:lstStyle/>
          <a:p>
            <a:r>
              <a:rPr lang="cy-GB" sz="458" dirty="0">
                <a:solidFill>
                  <a:schemeClr val="bg1"/>
                </a:solidFill>
                <a:latin typeface="Calibri" panose="020F0502020204030204" pitchFamily="34" charset="0"/>
                <a:cs typeface="Calibri" panose="020F0502020204030204" pitchFamily="34" charset="0"/>
              </a:rPr>
              <a:t>Defnyddiwyd SPSS i ddadansoddi a dehongli data holiaduron meintiol tra defnyddiwyd </a:t>
            </a:r>
            <a:r>
              <a:rPr lang="cy-GB" sz="458" dirty="0" err="1">
                <a:solidFill>
                  <a:schemeClr val="bg1"/>
                </a:solidFill>
                <a:latin typeface="Calibri" panose="020F0502020204030204" pitchFamily="34" charset="0"/>
                <a:cs typeface="Calibri" panose="020F0502020204030204" pitchFamily="34" charset="0"/>
              </a:rPr>
              <a:t>NVivo</a:t>
            </a:r>
            <a:r>
              <a:rPr lang="cy-GB" sz="458" dirty="0">
                <a:solidFill>
                  <a:schemeClr val="bg1"/>
                </a:solidFill>
                <a:latin typeface="Calibri" panose="020F0502020204030204" pitchFamily="34" charset="0"/>
                <a:cs typeface="Calibri" panose="020F0502020204030204" pitchFamily="34" charset="0"/>
              </a:rPr>
              <a:t> 2 i gasglu, codio ac wedyn creu themâu o ddata’r cyfweliadau. Defnyddiwyd yr offer dadansoddol hyn yn effeithiol i ddadansoddi'r prif batrymau ymchwil cynradd. Prif ganolbwynt yr ymchwil hwn oedd asesu cymhelliant ar gyfer rhieni i ddewis addysg cyfrwng Cymraeg i’w plant yng Nghwm Rhymni a ddeilliodd yn llawn o ddata cyfweliadau manwl. Crëwyd pedwar prif gategori o resymau o ran pwysigrwydd. Roedd y rhain yn resymau diwylliannol, addysgol, economaidd a phersonol. Dewisodd rhieni o Gwm Rhymni addysg cyfrwng Cymraeg i'w plant yn bennaf oherwydd rhesymau diwylliannol. Dewisodd hanner y sampl (50%) resymau diwylliannol fel eu prif gymhelliant addysgol. Yr ail reswm a drafodwyd gan ychydig dros draean (34%) o'r rhieni oedd rhesymau addysgol, tra mai dim ond 8% a ddewisodd resymau economaidd a phersonol. Roedd y canlyniadau yma yn wahanol i’r hypothesis a benderfynwyd ar ddechrau’r ymchwil bod rhieni yn dewis addysg cyfrwng Cymraeg i’w plant oherwydd rhesymau economaidd </a:t>
            </a:r>
          </a:p>
          <a:p>
            <a:endParaRPr lang="cy-GB" sz="458" dirty="0">
              <a:solidFill>
                <a:schemeClr val="bg1"/>
              </a:solidFill>
              <a:latin typeface="Calibri" panose="020F0502020204030204" pitchFamily="34" charset="0"/>
              <a:cs typeface="Calibri" panose="020F0502020204030204" pitchFamily="34" charset="0"/>
            </a:endParaRPr>
          </a:p>
        </p:txBody>
      </p:sp>
      <p:sp>
        <p:nvSpPr>
          <p:cNvPr id="19" name="TextBox 18">
            <a:extLst>
              <a:ext uri="{FF2B5EF4-FFF2-40B4-BE49-F238E27FC236}">
                <a16:creationId xmlns:a16="http://schemas.microsoft.com/office/drawing/2014/main" id="{901F9E55-3C9D-B1E9-A74A-9BA49CAA5E56}"/>
              </a:ext>
            </a:extLst>
          </p:cNvPr>
          <p:cNvSpPr txBox="1"/>
          <p:nvPr/>
        </p:nvSpPr>
        <p:spPr>
          <a:xfrm>
            <a:off x="6216426" y="4961513"/>
            <a:ext cx="1943651" cy="1149354"/>
          </a:xfrm>
          <a:prstGeom prst="rect">
            <a:avLst/>
          </a:prstGeom>
          <a:noFill/>
        </p:spPr>
        <p:txBody>
          <a:bodyPr wrap="square" rtlCol="0">
            <a:spAutoFit/>
          </a:bodyPr>
          <a:lstStyle/>
          <a:p>
            <a:r>
              <a:rPr lang="cy-GB" sz="458" dirty="0">
                <a:solidFill>
                  <a:schemeClr val="bg1"/>
                </a:solidFill>
                <a:latin typeface="Calibri" panose="020F0502020204030204" pitchFamily="34" charset="0"/>
                <a:cs typeface="Calibri" panose="020F0502020204030204" pitchFamily="34" charset="0"/>
              </a:rPr>
              <a:t>Mae canfyddiadau data cynradd astudiaeth Cwm Rhymni yn dangos bod rhieni’n dewis addysg cyfrwng Cymraeg am lu o resymau cymhleth ac aml-ddimensiwn sy’n cefnogi ymchwil y gorffennol ym maes cymhelliant addysgol rhieni. Credaf fod yr erthygl yma yn gallu cael eu ystyried yn ddilys oherwydd cefndir a chymwysterau yr awdur. Yn ogystal a hynny mae erthyglau ymchwil yr awdur yn rhan bwysig o fewn y maes ac wedi arwain at ymchwil pellach. Yn ogystal a hynny mae’r erthygl wedi’u osod mas mewn ffordd clir a phroffesiynol sydd yn dilyn ton academaidd trwy gydol. Credaf fod y sampl a ddewiswyd ar gyfer yr ymchwil yn un cryf gyda 400 o holiaduron yn cael eu hateb a 50 cyfweliad yn cael ei cynnal gan y cyfranogion perthnasol. Mae’r strategaethau ymchwil a ddewiswyd sef holiaduron a cyfweliadau yn effeithiol iawn o rhan yr ymchwil yma, gyda’r cyfweliadau yn dod a’r data ansoddol i ateb y prif gwestiwn. Gan fod yr erthygl ymchwil yma yn canolbwyntio ar un ardal yng Nghymru yn unig, nid yw’n adlewyrchiad clir ar y sefyllfa yn genedlaethol. </a:t>
            </a:r>
          </a:p>
        </p:txBody>
      </p:sp>
    </p:spTree>
    <p:extLst>
      <p:ext uri="{BB962C8B-B14F-4D97-AF65-F5344CB8AC3E}">
        <p14:creationId xmlns:p14="http://schemas.microsoft.com/office/powerpoint/2010/main" val="26995305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 Placeholder 17">
            <a:extLst>
              <a:ext uri="{FF2B5EF4-FFF2-40B4-BE49-F238E27FC236}">
                <a16:creationId xmlns:a16="http://schemas.microsoft.com/office/drawing/2014/main" id="{AD3B5AE5-AB8D-0ED5-ECB4-E428F3DADF3A}"/>
              </a:ext>
            </a:extLst>
          </p:cNvPr>
          <p:cNvSpPr>
            <a:spLocks noGrp="1"/>
          </p:cNvSpPr>
          <p:nvPr>
            <p:ph type="body" sz="quarter" idx="153"/>
          </p:nvPr>
        </p:nvSpPr>
        <p:spPr>
          <a:xfrm>
            <a:off x="1205848" y="405212"/>
            <a:ext cx="6666452" cy="283207"/>
          </a:xfrm>
        </p:spPr>
        <p:txBody>
          <a:bodyPr>
            <a:normAutofit fontScale="92500" lnSpcReduction="20000"/>
          </a:bodyPr>
          <a:lstStyle/>
          <a:p>
            <a:r>
              <a:rPr lang="en-GB" dirty="0" err="1"/>
              <a:t>Rhestr</a:t>
            </a:r>
            <a:r>
              <a:rPr lang="en-GB" dirty="0"/>
              <a:t> </a:t>
            </a:r>
            <a:r>
              <a:rPr lang="en-GB" dirty="0" err="1"/>
              <a:t>Cyfeirnodi</a:t>
            </a:r>
            <a:r>
              <a:rPr lang="en-GB" dirty="0"/>
              <a:t> </a:t>
            </a:r>
            <a:endParaRPr lang="cy-GB" dirty="0"/>
          </a:p>
        </p:txBody>
      </p:sp>
      <p:sp>
        <p:nvSpPr>
          <p:cNvPr id="19" name="TextBox 18">
            <a:extLst>
              <a:ext uri="{FF2B5EF4-FFF2-40B4-BE49-F238E27FC236}">
                <a16:creationId xmlns:a16="http://schemas.microsoft.com/office/drawing/2014/main" id="{E072F8BF-C989-7BF2-E364-9AAA27600862}"/>
              </a:ext>
            </a:extLst>
          </p:cNvPr>
          <p:cNvSpPr txBox="1"/>
          <p:nvPr/>
        </p:nvSpPr>
        <p:spPr>
          <a:xfrm>
            <a:off x="275560" y="1022598"/>
            <a:ext cx="8343014" cy="5495735"/>
          </a:xfrm>
          <a:prstGeom prst="rect">
            <a:avLst/>
          </a:prstGeom>
          <a:noFill/>
        </p:spPr>
        <p:txBody>
          <a:bodyPr wrap="square" rtlCol="0">
            <a:spAutoFit/>
          </a:bodyPr>
          <a:lstStyle/>
          <a:p>
            <a:pPr algn="l"/>
            <a:r>
              <a:rPr lang="en-GB" sz="1100" b="0" i="0" dirty="0">
                <a:solidFill>
                  <a:srgbClr val="000000"/>
                </a:solidFill>
                <a:effectLst/>
                <a:latin typeface="Times New Roman" panose="02020603050405020304" pitchFamily="18" charset="0"/>
              </a:rPr>
              <a:t>Bangor University (2020). </a:t>
            </a:r>
            <a:r>
              <a:rPr lang="en-GB" sz="1100" b="0" i="1" dirty="0">
                <a:solidFill>
                  <a:srgbClr val="000000"/>
                </a:solidFill>
                <a:effectLst/>
                <a:latin typeface="Times New Roman" panose="02020603050405020304" pitchFamily="18" charset="0"/>
              </a:rPr>
              <a:t>Dr Rhian Hodges | School of History, Law and Social Sciences | Bangor University</a:t>
            </a:r>
            <a:r>
              <a:rPr lang="en-GB" sz="1100" b="0" i="0" dirty="0">
                <a:solidFill>
                  <a:srgbClr val="000000"/>
                </a:solidFill>
                <a:effectLst/>
                <a:latin typeface="Times New Roman" panose="02020603050405020304" pitchFamily="18" charset="0"/>
              </a:rPr>
              <a:t>. [online] www.bangor.ac.uk. Available at: https://www.bangor.ac.uk/staff/history-law-social-sciences/rhian-hodges-015494/en#overview [Accessed 28 Oct. 2022].</a:t>
            </a:r>
          </a:p>
          <a:p>
            <a:pPr algn="l"/>
            <a:endParaRPr lang="en-GB" sz="1100" b="0" i="0" dirty="0">
              <a:solidFill>
                <a:srgbClr val="000000"/>
              </a:solidFill>
              <a:effectLst/>
              <a:latin typeface="Times New Roman" panose="02020603050405020304" pitchFamily="18" charset="0"/>
            </a:endParaRPr>
          </a:p>
          <a:p>
            <a:pPr algn="l"/>
            <a:r>
              <a:rPr lang="en-GB" sz="1100" b="0" i="0" dirty="0">
                <a:solidFill>
                  <a:srgbClr val="000000"/>
                </a:solidFill>
                <a:effectLst/>
                <a:latin typeface="Times New Roman" panose="02020603050405020304" pitchFamily="18" charset="0"/>
              </a:rPr>
              <a:t>Bell, J. and Waters, S. (2018). </a:t>
            </a:r>
            <a:r>
              <a:rPr lang="en-GB" sz="1100" b="0" i="1" dirty="0">
                <a:solidFill>
                  <a:srgbClr val="000000"/>
                </a:solidFill>
                <a:effectLst/>
                <a:latin typeface="Times New Roman" panose="02020603050405020304" pitchFamily="18" charset="0"/>
              </a:rPr>
              <a:t>Doing Your Research Project : a Guide for first-time Researchers</a:t>
            </a:r>
            <a:r>
              <a:rPr lang="en-GB" sz="1100" b="0" i="0" dirty="0">
                <a:solidFill>
                  <a:srgbClr val="000000"/>
                </a:solidFill>
                <a:effectLst/>
                <a:latin typeface="Times New Roman" panose="02020603050405020304" pitchFamily="18" charset="0"/>
              </a:rPr>
              <a:t>. 7th ed. London </a:t>
            </a:r>
            <a:r>
              <a:rPr lang="en-GB" sz="1100" b="0" i="0" dirty="0" err="1">
                <a:solidFill>
                  <a:srgbClr val="000000"/>
                </a:solidFill>
                <a:effectLst/>
                <a:latin typeface="Times New Roman" panose="02020603050405020304" pitchFamily="18" charset="0"/>
              </a:rPr>
              <a:t>Mcgraw</a:t>
            </a:r>
            <a:r>
              <a:rPr lang="en-GB" sz="1100" b="0" i="0" dirty="0">
                <a:solidFill>
                  <a:srgbClr val="000000"/>
                </a:solidFill>
                <a:effectLst/>
                <a:latin typeface="Times New Roman" panose="02020603050405020304" pitchFamily="18" charset="0"/>
              </a:rPr>
              <a:t> Hill Education.</a:t>
            </a:r>
          </a:p>
          <a:p>
            <a:pPr algn="l"/>
            <a:endParaRPr lang="en-GB" sz="1100" b="0" i="0" dirty="0">
              <a:solidFill>
                <a:srgbClr val="000000"/>
              </a:solidFill>
              <a:effectLst/>
              <a:latin typeface="Times New Roman" panose="02020603050405020304" pitchFamily="18" charset="0"/>
            </a:endParaRPr>
          </a:p>
          <a:p>
            <a:pPr algn="l"/>
            <a:r>
              <a:rPr lang="en-GB" sz="1100" b="0" i="0" dirty="0">
                <a:solidFill>
                  <a:srgbClr val="000000"/>
                </a:solidFill>
                <a:effectLst/>
                <a:latin typeface="Times New Roman" panose="02020603050405020304" pitchFamily="18" charset="0"/>
              </a:rPr>
              <a:t>British Educational Research Association (2019). </a:t>
            </a:r>
            <a:r>
              <a:rPr lang="en-GB" sz="1100" b="0" i="1" dirty="0">
                <a:solidFill>
                  <a:srgbClr val="000000"/>
                </a:solidFill>
                <a:effectLst/>
                <a:latin typeface="Times New Roman" panose="02020603050405020304" pitchFamily="18" charset="0"/>
              </a:rPr>
              <a:t>Ethical Guidelines for Educational Research, Fourth Edition (2018)</a:t>
            </a:r>
            <a:r>
              <a:rPr lang="en-GB" sz="1100" b="0" i="0" dirty="0">
                <a:solidFill>
                  <a:srgbClr val="000000"/>
                </a:solidFill>
                <a:effectLst/>
                <a:latin typeface="Times New Roman" panose="02020603050405020304" pitchFamily="18" charset="0"/>
              </a:rPr>
              <a:t>. [online] www.bera.ac.uk. Available at: https://www.bera.ac.uk/publication/ethical-guidelines-for-educational-research-2018-online#methods [Accessed 7 Nov. 2022].</a:t>
            </a:r>
          </a:p>
          <a:p>
            <a:pPr algn="l"/>
            <a:endParaRPr lang="en-GB" sz="1100" b="0" i="0" dirty="0">
              <a:solidFill>
                <a:srgbClr val="000000"/>
              </a:solidFill>
              <a:effectLst/>
              <a:latin typeface="Times New Roman" panose="02020603050405020304" pitchFamily="18" charset="0"/>
            </a:endParaRPr>
          </a:p>
          <a:p>
            <a:pPr algn="l"/>
            <a:r>
              <a:rPr lang="en-GB" sz="1100" b="0" i="0" dirty="0">
                <a:solidFill>
                  <a:srgbClr val="000000"/>
                </a:solidFill>
                <a:effectLst/>
                <a:latin typeface="Times New Roman" panose="02020603050405020304" pitchFamily="18" charset="0"/>
              </a:rPr>
              <a:t>Byrne, D.S. (2002). </a:t>
            </a:r>
            <a:r>
              <a:rPr lang="en-GB" sz="1100" b="0" i="1" dirty="0">
                <a:solidFill>
                  <a:srgbClr val="000000"/>
                </a:solidFill>
                <a:effectLst/>
                <a:latin typeface="Times New Roman" panose="02020603050405020304" pitchFamily="18" charset="0"/>
              </a:rPr>
              <a:t>Interpreting Quantitative Data</a:t>
            </a:r>
            <a:r>
              <a:rPr lang="en-GB" sz="1100" b="0" i="0" dirty="0">
                <a:solidFill>
                  <a:srgbClr val="000000"/>
                </a:solidFill>
                <a:effectLst/>
                <a:latin typeface="Times New Roman" panose="02020603050405020304" pitchFamily="18" charset="0"/>
              </a:rPr>
              <a:t>. London: Sage.</a:t>
            </a:r>
          </a:p>
          <a:p>
            <a:pPr algn="l"/>
            <a:endParaRPr lang="en-GB" sz="1100" b="0" i="0" dirty="0">
              <a:solidFill>
                <a:srgbClr val="000000"/>
              </a:solidFill>
              <a:effectLst/>
              <a:latin typeface="Times New Roman" panose="02020603050405020304" pitchFamily="18" charset="0"/>
            </a:endParaRPr>
          </a:p>
          <a:p>
            <a:pPr algn="l"/>
            <a:r>
              <a:rPr lang="en-GB" sz="1100" b="0" i="0" dirty="0">
                <a:solidFill>
                  <a:srgbClr val="000000"/>
                </a:solidFill>
                <a:effectLst/>
                <a:latin typeface="Times New Roman" panose="02020603050405020304" pitchFamily="18" charset="0"/>
              </a:rPr>
              <a:t>Flick, U. (2018). </a:t>
            </a:r>
            <a:r>
              <a:rPr lang="en-GB" sz="1100" b="0" i="1" dirty="0">
                <a:solidFill>
                  <a:srgbClr val="000000"/>
                </a:solidFill>
                <a:effectLst/>
                <a:latin typeface="Times New Roman" panose="02020603050405020304" pitchFamily="18" charset="0"/>
              </a:rPr>
              <a:t>The Sage Handbook of Qualitative Data Collection</a:t>
            </a:r>
            <a:r>
              <a:rPr lang="en-GB" sz="1100" b="0" i="0" dirty="0">
                <a:solidFill>
                  <a:srgbClr val="000000"/>
                </a:solidFill>
                <a:effectLst/>
                <a:latin typeface="Times New Roman" panose="02020603050405020304" pitchFamily="18" charset="0"/>
              </a:rPr>
              <a:t>. London: SAGE Publications Ltd.</a:t>
            </a:r>
          </a:p>
          <a:p>
            <a:pPr algn="l"/>
            <a:endParaRPr lang="en-GB" sz="1100" b="0" i="0" dirty="0">
              <a:solidFill>
                <a:srgbClr val="000000"/>
              </a:solidFill>
              <a:effectLst/>
              <a:latin typeface="Times New Roman" panose="02020603050405020304" pitchFamily="18" charset="0"/>
            </a:endParaRPr>
          </a:p>
          <a:p>
            <a:pPr algn="l"/>
            <a:r>
              <a:rPr lang="en-GB" sz="1100" b="0" i="0" dirty="0" err="1">
                <a:solidFill>
                  <a:srgbClr val="000000"/>
                </a:solidFill>
                <a:effectLst/>
                <a:latin typeface="Times New Roman" panose="02020603050405020304" pitchFamily="18" charset="0"/>
              </a:rPr>
              <a:t>Mhathúna</a:t>
            </a:r>
            <a:r>
              <a:rPr lang="en-GB" sz="1100" b="0" i="0" dirty="0">
                <a:solidFill>
                  <a:srgbClr val="000000"/>
                </a:solidFill>
                <a:effectLst/>
                <a:latin typeface="Times New Roman" panose="02020603050405020304" pitchFamily="18" charset="0"/>
              </a:rPr>
              <a:t>, M. and </a:t>
            </a:r>
            <a:r>
              <a:rPr lang="en-GB" sz="1100" b="0" i="0" dirty="0" err="1">
                <a:solidFill>
                  <a:srgbClr val="000000"/>
                </a:solidFill>
                <a:effectLst/>
                <a:latin typeface="Times New Roman" panose="02020603050405020304" pitchFamily="18" charset="0"/>
              </a:rPr>
              <a:t>Fhionnlaoich</a:t>
            </a:r>
            <a:r>
              <a:rPr lang="en-GB" sz="1100" b="0" i="0" dirty="0">
                <a:solidFill>
                  <a:srgbClr val="000000"/>
                </a:solidFill>
                <a:effectLst/>
                <a:latin typeface="Times New Roman" panose="02020603050405020304" pitchFamily="18" charset="0"/>
              </a:rPr>
              <a:t>, F. (2021). Why Parents Chose to Send Their Children to Irish-medium Immersion preschools: Learning from Parental Choice Strategies in Celtic Countries. </a:t>
            </a:r>
            <a:r>
              <a:rPr lang="en-GB" sz="1100" b="0" i="1" dirty="0">
                <a:solidFill>
                  <a:srgbClr val="000000"/>
                </a:solidFill>
                <a:effectLst/>
                <a:latin typeface="Times New Roman" panose="02020603050405020304" pitchFamily="18" charset="0"/>
              </a:rPr>
              <a:t>European Early Childhood Education Research Journal</a:t>
            </a:r>
            <a:r>
              <a:rPr lang="en-GB" sz="1100" b="0" i="0" dirty="0">
                <a:solidFill>
                  <a:srgbClr val="000000"/>
                </a:solidFill>
                <a:effectLst/>
                <a:latin typeface="Times New Roman" panose="02020603050405020304" pitchFamily="18" charset="0"/>
              </a:rPr>
              <a:t>, 29(3), pp.441–454. doi:10.1080/1350293x.2021.1928718.</a:t>
            </a:r>
          </a:p>
          <a:p>
            <a:pPr algn="l"/>
            <a:endParaRPr lang="en-GB" sz="1100" b="0" i="0" dirty="0">
              <a:solidFill>
                <a:srgbClr val="000000"/>
              </a:solidFill>
              <a:effectLst/>
              <a:latin typeface="Times New Roman" panose="02020603050405020304" pitchFamily="18" charset="0"/>
            </a:endParaRPr>
          </a:p>
          <a:p>
            <a:pPr algn="l"/>
            <a:r>
              <a:rPr lang="en-GB" sz="1100" b="0" i="0" dirty="0">
                <a:solidFill>
                  <a:srgbClr val="000000"/>
                </a:solidFill>
                <a:effectLst/>
                <a:latin typeface="Times New Roman" panose="02020603050405020304" pitchFamily="18" charset="0"/>
              </a:rPr>
              <a:t>O’Hanlon, F. (2014). Choice of Scottish Gaelic-medium and Welsh-medium Education at the Primary and Secondary School stages: Parent and Pupil Perspectives. </a:t>
            </a:r>
            <a:r>
              <a:rPr lang="en-GB" sz="1100" b="0" i="1" dirty="0">
                <a:solidFill>
                  <a:srgbClr val="000000"/>
                </a:solidFill>
                <a:effectLst/>
                <a:latin typeface="Times New Roman" panose="02020603050405020304" pitchFamily="18" charset="0"/>
              </a:rPr>
              <a:t>International Journal of Bilingual Education and Bilingualism</a:t>
            </a:r>
            <a:r>
              <a:rPr lang="en-GB" sz="1100" b="0" i="0" dirty="0">
                <a:solidFill>
                  <a:srgbClr val="000000"/>
                </a:solidFill>
                <a:effectLst/>
                <a:latin typeface="Times New Roman" panose="02020603050405020304" pitchFamily="18" charset="0"/>
              </a:rPr>
              <a:t>, 18(2), pp.242–259. doi:10.1080/13670050.2014.923374.</a:t>
            </a:r>
          </a:p>
          <a:p>
            <a:pPr algn="l"/>
            <a:endParaRPr lang="en-GB" sz="1100" b="0" i="0" dirty="0">
              <a:solidFill>
                <a:srgbClr val="000000"/>
              </a:solidFill>
              <a:effectLst/>
              <a:latin typeface="Times New Roman" panose="02020603050405020304" pitchFamily="18" charset="0"/>
            </a:endParaRPr>
          </a:p>
          <a:p>
            <a:pPr algn="l"/>
            <a:r>
              <a:rPr lang="en-GB" sz="1100" b="0" i="0" dirty="0" err="1">
                <a:solidFill>
                  <a:srgbClr val="000000"/>
                </a:solidFill>
                <a:effectLst/>
                <a:latin typeface="Times New Roman" panose="02020603050405020304" pitchFamily="18" charset="0"/>
              </a:rPr>
              <a:t>O’leary</a:t>
            </a:r>
            <a:r>
              <a:rPr lang="en-GB" sz="1100" b="0" i="0" dirty="0">
                <a:solidFill>
                  <a:srgbClr val="000000"/>
                </a:solidFill>
                <a:effectLst/>
                <a:latin typeface="Times New Roman" panose="02020603050405020304" pitchFamily="18" charset="0"/>
              </a:rPr>
              <a:t>, Z. (2017). </a:t>
            </a:r>
            <a:r>
              <a:rPr lang="en-GB" sz="1100" b="0" i="1" dirty="0">
                <a:solidFill>
                  <a:srgbClr val="000000"/>
                </a:solidFill>
                <a:effectLst/>
                <a:latin typeface="Times New Roman" panose="02020603050405020304" pitchFamily="18" charset="0"/>
              </a:rPr>
              <a:t>The Essential Guide to Doing Your Research Project</a:t>
            </a:r>
            <a:r>
              <a:rPr lang="en-GB" sz="1100" b="0" i="0" dirty="0">
                <a:solidFill>
                  <a:srgbClr val="000000"/>
                </a:solidFill>
                <a:effectLst/>
                <a:latin typeface="Times New Roman" panose="02020603050405020304" pitchFamily="18" charset="0"/>
              </a:rPr>
              <a:t>. Los Angeles: Sage.</a:t>
            </a:r>
          </a:p>
          <a:p>
            <a:pPr algn="l"/>
            <a:endParaRPr lang="en-GB" sz="1100" b="0" i="0" dirty="0">
              <a:solidFill>
                <a:srgbClr val="000000"/>
              </a:solidFill>
              <a:effectLst/>
              <a:latin typeface="Times New Roman" panose="02020603050405020304" pitchFamily="18" charset="0"/>
            </a:endParaRPr>
          </a:p>
          <a:p>
            <a:pPr algn="l"/>
            <a:r>
              <a:rPr lang="en-GB" sz="1100" b="0" i="0" dirty="0">
                <a:solidFill>
                  <a:srgbClr val="000000"/>
                </a:solidFill>
                <a:effectLst/>
                <a:latin typeface="Times New Roman" panose="02020603050405020304" pitchFamily="18" charset="0"/>
              </a:rPr>
              <a:t>Sharp, J. (2017). </a:t>
            </a:r>
            <a:r>
              <a:rPr lang="en-GB" sz="1100" b="0" i="1" dirty="0">
                <a:solidFill>
                  <a:srgbClr val="000000"/>
                </a:solidFill>
                <a:effectLst/>
                <a:latin typeface="Times New Roman" panose="02020603050405020304" pitchFamily="18" charset="0"/>
              </a:rPr>
              <a:t>Success with Your Education Research Project</a:t>
            </a:r>
            <a:r>
              <a:rPr lang="en-GB" sz="1100" b="0" i="0" dirty="0">
                <a:solidFill>
                  <a:srgbClr val="000000"/>
                </a:solidFill>
                <a:effectLst/>
                <a:latin typeface="Times New Roman" panose="02020603050405020304" pitchFamily="18" charset="0"/>
              </a:rPr>
              <a:t>. 2nd ed. Thousand Oaks, CA: SAGE Publications.</a:t>
            </a:r>
          </a:p>
          <a:p>
            <a:pPr algn="l"/>
            <a:endParaRPr lang="en-GB" sz="1100" b="0" i="0" dirty="0">
              <a:solidFill>
                <a:srgbClr val="000000"/>
              </a:solidFill>
              <a:effectLst/>
              <a:latin typeface="Times New Roman" panose="02020603050405020304" pitchFamily="18" charset="0"/>
            </a:endParaRPr>
          </a:p>
          <a:p>
            <a:pPr algn="l"/>
            <a:r>
              <a:rPr lang="en-GB" sz="1100" b="0" i="0" dirty="0">
                <a:solidFill>
                  <a:srgbClr val="000000"/>
                </a:solidFill>
                <a:effectLst/>
                <a:latin typeface="Times New Roman" panose="02020603050405020304" pitchFamily="18" charset="0"/>
              </a:rPr>
              <a:t>van </a:t>
            </a:r>
            <a:r>
              <a:rPr lang="en-GB" sz="1100" b="0" i="0" dirty="0" err="1">
                <a:solidFill>
                  <a:srgbClr val="000000"/>
                </a:solidFill>
                <a:effectLst/>
                <a:latin typeface="Times New Roman" panose="02020603050405020304" pitchFamily="18" charset="0"/>
              </a:rPr>
              <a:t>Teijlingen</a:t>
            </a:r>
            <a:r>
              <a:rPr lang="en-GB" sz="1100" b="0" i="0" dirty="0">
                <a:solidFill>
                  <a:srgbClr val="000000"/>
                </a:solidFill>
                <a:effectLst/>
                <a:latin typeface="Times New Roman" panose="02020603050405020304" pitchFamily="18" charset="0"/>
              </a:rPr>
              <a:t>, E. and Hundley, V. (2001). </a:t>
            </a:r>
            <a:r>
              <a:rPr lang="en-GB" sz="1100" b="0" i="1" dirty="0">
                <a:solidFill>
                  <a:srgbClr val="000000"/>
                </a:solidFill>
                <a:effectLst/>
                <a:latin typeface="Times New Roman" panose="02020603050405020304" pitchFamily="18" charset="0"/>
              </a:rPr>
              <a:t>Social Research Update 35: the Importance of Pilot Studies</a:t>
            </a:r>
            <a:r>
              <a:rPr lang="en-GB" sz="1100" b="0" i="0" dirty="0">
                <a:solidFill>
                  <a:srgbClr val="000000"/>
                </a:solidFill>
                <a:effectLst/>
                <a:latin typeface="Times New Roman" panose="02020603050405020304" pitchFamily="18" charset="0"/>
              </a:rPr>
              <a:t>. [online] sru.soc.surrey.ac.uk. Available at: https://sru.soc.surrey.ac.uk/SRU35.html#:~:text=One%20of%20the%20advantages%20of [Accessed 7 Nov. 2022].</a:t>
            </a:r>
          </a:p>
          <a:p>
            <a:pPr algn="l"/>
            <a:endParaRPr lang="en-GB" sz="1100" b="0" i="0" dirty="0">
              <a:solidFill>
                <a:srgbClr val="000000"/>
              </a:solidFill>
              <a:effectLst/>
              <a:latin typeface="Times New Roman" panose="02020603050405020304" pitchFamily="18" charset="0"/>
            </a:endParaRPr>
          </a:p>
          <a:p>
            <a:pPr algn="l"/>
            <a:r>
              <a:rPr lang="en-GB" sz="1100" b="0" i="0" dirty="0">
                <a:solidFill>
                  <a:srgbClr val="000000"/>
                </a:solidFill>
                <a:effectLst/>
                <a:latin typeface="Times New Roman" panose="02020603050405020304" pitchFamily="18" charset="0"/>
              </a:rPr>
              <a:t>Wiles, R. (2012). </a:t>
            </a:r>
            <a:r>
              <a:rPr lang="en-GB" sz="1100" b="0" i="1" dirty="0">
                <a:solidFill>
                  <a:srgbClr val="000000"/>
                </a:solidFill>
                <a:effectLst/>
                <a:latin typeface="Times New Roman" panose="02020603050405020304" pitchFamily="18" charset="0"/>
              </a:rPr>
              <a:t>What Are Qualitative Research ethics?</a:t>
            </a:r>
            <a:r>
              <a:rPr lang="en-GB" sz="1100" b="0" i="0" dirty="0">
                <a:solidFill>
                  <a:srgbClr val="000000"/>
                </a:solidFill>
                <a:effectLst/>
                <a:latin typeface="Times New Roman" panose="02020603050405020304" pitchFamily="18" charset="0"/>
              </a:rPr>
              <a:t> London: Bloomsbury Academic.</a:t>
            </a:r>
          </a:p>
          <a:p>
            <a:pPr algn="l"/>
            <a:endParaRPr lang="en-GB" sz="1100" b="0" i="0" dirty="0">
              <a:solidFill>
                <a:srgbClr val="000000"/>
              </a:solidFill>
              <a:effectLst/>
              <a:latin typeface="Times New Roman" panose="02020603050405020304" pitchFamily="18" charset="0"/>
            </a:endParaRPr>
          </a:p>
          <a:p>
            <a:pPr algn="l"/>
            <a:r>
              <a:rPr lang="en-GB" sz="1100" b="0" i="0" dirty="0">
                <a:solidFill>
                  <a:srgbClr val="000000"/>
                </a:solidFill>
                <a:effectLst/>
                <a:latin typeface="Times New Roman" panose="02020603050405020304" pitchFamily="18" charset="0"/>
              </a:rPr>
              <a:t>Williams, G., Roberts, E. and Isaac, R. 1978. “Language and aspirations for upward social mobility”. In Social and cultural change in contemporary Wales, Edited by: Williams, G. London: Routledge and Kegan Paul. (n.d.).</a:t>
            </a:r>
          </a:p>
          <a:p>
            <a:pPr>
              <a:lnSpc>
                <a:spcPct val="150000"/>
              </a:lnSpc>
              <a:spcAft>
                <a:spcPts val="1200"/>
              </a:spcAft>
            </a:pPr>
            <a:endParaRPr lang="cy-GB"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54077158"/>
      </p:ext>
    </p:extLst>
  </p:cSld>
  <p:clrMapOvr>
    <a:masterClrMapping/>
  </p:clrMapOvr>
</p:sld>
</file>

<file path=ppt/theme/theme1.xml><?xml version="1.0" encoding="utf-8"?>
<a:theme xmlns:a="http://schemas.openxmlformats.org/drawingml/2006/main" name="36x48-Template">
  <a:themeElements>
    <a:clrScheme name="Marquee">
      <a:dk1>
        <a:srgbClr val="000000"/>
      </a:dk1>
      <a:lt1>
        <a:sysClr val="window" lastClr="FFFFFF"/>
      </a:lt1>
      <a:dk2>
        <a:srgbClr val="5E5E5E"/>
      </a:dk2>
      <a:lt2>
        <a:srgbClr val="DDDDDD"/>
      </a:lt2>
      <a:accent1>
        <a:srgbClr val="418AB3"/>
      </a:accent1>
      <a:accent2>
        <a:srgbClr val="A6B727"/>
      </a:accent2>
      <a:accent3>
        <a:srgbClr val="F69200"/>
      </a:accent3>
      <a:accent4>
        <a:srgbClr val="838383"/>
      </a:accent4>
      <a:accent5>
        <a:srgbClr val="FEC306"/>
      </a:accent5>
      <a:accent6>
        <a:srgbClr val="DF5327"/>
      </a:accent6>
      <a:hlink>
        <a:srgbClr val="F59E00"/>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2500" dirty="0">
            <a:latin typeface="Times New Roman" panose="02020603050405020304" pitchFamily="18" charset="0"/>
            <a:cs typeface="Times New Roman" panose="02020603050405020304" pitchFamily="18" charset="0"/>
          </a:defRPr>
        </a:defPPr>
      </a:lstStyle>
    </a:txDef>
  </a:objectDefaults>
  <a:extraClrSchemeLst/>
</a:theme>
</file>

<file path=ppt/theme/theme2.xml><?xml version="1.0" encoding="utf-8"?>
<a:theme xmlns:a="http://schemas.openxmlformats.org/drawingml/2006/main" name="Without guides">
  <a:themeElements>
    <a:clrScheme name="Marquee">
      <a:dk1>
        <a:srgbClr val="000000"/>
      </a:dk1>
      <a:lt1>
        <a:sysClr val="window" lastClr="FFFFFF"/>
      </a:lt1>
      <a:dk2>
        <a:srgbClr val="5E5E5E"/>
      </a:dk2>
      <a:lt2>
        <a:srgbClr val="DDDDDD"/>
      </a:lt2>
      <a:accent1>
        <a:srgbClr val="418AB3"/>
      </a:accent1>
      <a:accent2>
        <a:srgbClr val="A6B727"/>
      </a:accent2>
      <a:accent3>
        <a:srgbClr val="F69200"/>
      </a:accent3>
      <a:accent4>
        <a:srgbClr val="838383"/>
      </a:accent4>
      <a:accent5>
        <a:srgbClr val="FEC306"/>
      </a:accent5>
      <a:accent6>
        <a:srgbClr val="DF5327"/>
      </a:accent6>
      <a:hlink>
        <a:srgbClr val="F59E00"/>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2500" dirty="0">
            <a:latin typeface="Times New Roman" panose="02020603050405020304" pitchFamily="18" charset="0"/>
            <a:cs typeface="Times New Roman" panose="02020603050405020304" pitchFamily="18" charset="0"/>
          </a:defRPr>
        </a:defPPr>
      </a:lstStyle>
    </a:tx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36x48-Template-V2b</Template>
  <TotalTime>2429</TotalTime>
  <Words>2772</Words>
  <Application>Microsoft Office PowerPoint</Application>
  <PresentationFormat>On-screen Show (4:3)</PresentationFormat>
  <Paragraphs>61</Paragraphs>
  <Slides>2</Slides>
  <Notes>1</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vt:i4>
      </vt:variant>
    </vt:vector>
  </HeadingPairs>
  <TitlesOfParts>
    <vt:vector size="9" baseType="lpstr">
      <vt:lpstr>Arial</vt:lpstr>
      <vt:lpstr>Arial Black</vt:lpstr>
      <vt:lpstr>Calibri</vt:lpstr>
      <vt:lpstr>Times New Roman</vt:lpstr>
      <vt:lpstr>Trebuchet MS</vt:lpstr>
      <vt:lpstr>36x48-Template</vt:lpstr>
      <vt:lpstr>Without guides</vt:lpstr>
      <vt:lpstr>PowerPoint Presentation</vt:lpstr>
      <vt:lpstr>PowerPoint Presentation</vt:lpstr>
    </vt:vector>
  </TitlesOfParts>
  <Manager>A. Kotoulas</Manager>
  <Company>Canterbury Media Services, Inc.</Company>
  <LinksUpToDate>false</LinksUpToDate>
  <SharedDoc>false</SharedDoc>
  <HyperlinkBase>https://www.posterpresentations.com/free-poster-templates.html</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36x48 PowerPoint Presentation</dc:title>
  <dc:subject>Research poster presentation template</dc:subject>
  <dc:creator>PosterPresentations.com</dc:creator>
  <cp:keywords>36x48 Powerpoint poster template, scientific poster template, research poster template</cp:keywords>
  <dc:description>This template is the property of PosterPresentations.com. You are free to modify and print the template as needed, as long as the PosterPresentations.com watermark at the bottom left of the page is visible. Call us if you need help with this poster template. 1-866-649-3004 (c)PosterPresentations.com</dc:description>
  <cp:lastModifiedBy>Tomos Lewis</cp:lastModifiedBy>
  <cp:revision>69</cp:revision>
  <dcterms:created xsi:type="dcterms:W3CDTF">2012-02-03T19:11:35Z</dcterms:created>
  <dcterms:modified xsi:type="dcterms:W3CDTF">2022-11-07T22:35:19Z</dcterms:modified>
  <cp:category>Research poster templates</cp:category>
</cp:coreProperties>
</file>