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76" r:id="rId7"/>
    <p:sldId id="288" r:id="rId8"/>
    <p:sldId id="262" r:id="rId9"/>
    <p:sldId id="287" r:id="rId10"/>
    <p:sldId id="263" r:id="rId11"/>
    <p:sldId id="278" r:id="rId12"/>
    <p:sldId id="266" r:id="rId13"/>
    <p:sldId id="279" r:id="rId14"/>
    <p:sldId id="268" r:id="rId15"/>
    <p:sldId id="269" r:id="rId16"/>
    <p:sldId id="280" r:id="rId17"/>
    <p:sldId id="281" r:id="rId18"/>
    <p:sldId id="270" r:id="rId19"/>
    <p:sldId id="271" r:id="rId20"/>
    <p:sldId id="282" r:id="rId21"/>
    <p:sldId id="272" r:id="rId22"/>
    <p:sldId id="273" r:id="rId23"/>
    <p:sldId id="283" r:id="rId24"/>
    <p:sldId id="274" r:id="rId25"/>
    <p:sldId id="284" r:id="rId26"/>
    <p:sldId id="285" r:id="rId27"/>
    <p:sldId id="286" r:id="rId28"/>
    <p:sldId id="26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A96931-ABB2-4932-A5AA-961AF0BF05E8}" v="35" dt="2025-01-15T10:25:21.0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1BA96931-ABB2-4932-A5AA-961AF0BF05E8}"/>
    <pc:docChg chg="undo custSel addSld delSld modSld sldOrd">
      <pc:chgData name="Jonathan Wyatt" userId="c3e1212f-7374-4739-8e9f-f13855138211" providerId="ADAL" clId="{1BA96931-ABB2-4932-A5AA-961AF0BF05E8}" dt="2025-01-15T11:34:34.950" v="5172"/>
      <pc:docMkLst>
        <pc:docMk/>
      </pc:docMkLst>
      <pc:sldChg chg="addSp delSp modSp mod setBg">
        <pc:chgData name="Jonathan Wyatt" userId="c3e1212f-7374-4739-8e9f-f13855138211" providerId="ADAL" clId="{1BA96931-ABB2-4932-A5AA-961AF0BF05E8}" dt="2025-01-15T11:32:43.386" v="5111" actId="26606"/>
        <pc:sldMkLst>
          <pc:docMk/>
          <pc:sldMk cId="3928993966" sldId="257"/>
        </pc:sldMkLst>
        <pc:spChg chg="mod">
          <ac:chgData name="Jonathan Wyatt" userId="c3e1212f-7374-4739-8e9f-f13855138211" providerId="ADAL" clId="{1BA96931-ABB2-4932-A5AA-961AF0BF05E8}" dt="2025-01-15T11:32:43.386" v="5111" actId="26606"/>
          <ac:spMkLst>
            <pc:docMk/>
            <pc:sldMk cId="3928993966" sldId="257"/>
            <ac:spMk id="2" creationId="{300B6E02-D9AF-14A9-03D0-23F331DC4618}"/>
          </ac:spMkLst>
        </pc:spChg>
        <pc:spChg chg="add del mod">
          <ac:chgData name="Jonathan Wyatt" userId="c3e1212f-7374-4739-8e9f-f13855138211" providerId="ADAL" clId="{1BA96931-ABB2-4932-A5AA-961AF0BF05E8}" dt="2025-01-15T11:32:43.386" v="5111" actId="26606"/>
          <ac:spMkLst>
            <pc:docMk/>
            <pc:sldMk cId="3928993966" sldId="257"/>
            <ac:spMk id="3" creationId="{822CD95D-6F58-A0BA-2A1A-CEE1D4DBB0F7}"/>
          </ac:spMkLst>
        </pc:spChg>
        <pc:spChg chg="add del">
          <ac:chgData name="Jonathan Wyatt" userId="c3e1212f-7374-4739-8e9f-f13855138211" providerId="ADAL" clId="{1BA96931-ABB2-4932-A5AA-961AF0BF05E8}" dt="2025-01-15T11:32:43.355" v="5110" actId="26606"/>
          <ac:spMkLst>
            <pc:docMk/>
            <pc:sldMk cId="3928993966" sldId="257"/>
            <ac:spMk id="9" creationId="{1C8B38D4-9D92-4608-A16B-260E8CC21335}"/>
          </ac:spMkLst>
        </pc:spChg>
        <pc:spChg chg="add">
          <ac:chgData name="Jonathan Wyatt" userId="c3e1212f-7374-4739-8e9f-f13855138211" providerId="ADAL" clId="{1BA96931-ABB2-4932-A5AA-961AF0BF05E8}" dt="2025-01-15T11:32:43.386" v="5111" actId="26606"/>
          <ac:spMkLst>
            <pc:docMk/>
            <pc:sldMk cId="3928993966" sldId="257"/>
            <ac:spMk id="11" creationId="{1C8B38D4-9D92-4608-A16B-260E8CC21335}"/>
          </ac:spMkLst>
        </pc:spChg>
        <pc:graphicFrameChg chg="add del">
          <ac:chgData name="Jonathan Wyatt" userId="c3e1212f-7374-4739-8e9f-f13855138211" providerId="ADAL" clId="{1BA96931-ABB2-4932-A5AA-961AF0BF05E8}" dt="2025-01-15T11:32:43.355" v="5110" actId="26606"/>
          <ac:graphicFrameMkLst>
            <pc:docMk/>
            <pc:sldMk cId="3928993966" sldId="257"/>
            <ac:graphicFrameMk id="5" creationId="{202EAA2E-37B3-D520-3F31-C11571B46358}"/>
          </ac:graphicFrameMkLst>
        </pc:graphicFrameChg>
        <pc:graphicFrameChg chg="add">
          <ac:chgData name="Jonathan Wyatt" userId="c3e1212f-7374-4739-8e9f-f13855138211" providerId="ADAL" clId="{1BA96931-ABB2-4932-A5AA-961AF0BF05E8}" dt="2025-01-15T11:32:43.386" v="5111" actId="26606"/>
          <ac:graphicFrameMkLst>
            <pc:docMk/>
            <pc:sldMk cId="3928993966" sldId="257"/>
            <ac:graphicFrameMk id="12" creationId="{D6B43FF7-233B-44D0-6105-BB8E2C22A4A7}"/>
          </ac:graphicFrameMkLst>
        </pc:graphicFrameChg>
      </pc:sldChg>
      <pc:sldChg chg="addSp delSp modSp mod setBg">
        <pc:chgData name="Jonathan Wyatt" userId="c3e1212f-7374-4739-8e9f-f13855138211" providerId="ADAL" clId="{1BA96931-ABB2-4932-A5AA-961AF0BF05E8}" dt="2025-01-15T10:16:22.052" v="1219" actId="26606"/>
        <pc:sldMkLst>
          <pc:docMk/>
          <pc:sldMk cId="184163442" sldId="259"/>
        </pc:sldMkLst>
        <pc:spChg chg="mod">
          <ac:chgData name="Jonathan Wyatt" userId="c3e1212f-7374-4739-8e9f-f13855138211" providerId="ADAL" clId="{1BA96931-ABB2-4932-A5AA-961AF0BF05E8}" dt="2025-01-15T10:16:22.052" v="1219" actId="26606"/>
          <ac:spMkLst>
            <pc:docMk/>
            <pc:sldMk cId="184163442" sldId="259"/>
            <ac:spMk id="2" creationId="{11113999-64DB-57F8-012D-704D43478970}"/>
          </ac:spMkLst>
        </pc:spChg>
        <pc:spChg chg="del mod">
          <ac:chgData name="Jonathan Wyatt" userId="c3e1212f-7374-4739-8e9f-f13855138211" providerId="ADAL" clId="{1BA96931-ABB2-4932-A5AA-961AF0BF05E8}" dt="2025-01-15T10:16:22.052" v="1219" actId="26606"/>
          <ac:spMkLst>
            <pc:docMk/>
            <pc:sldMk cId="184163442" sldId="259"/>
            <ac:spMk id="3" creationId="{0439ED83-E549-D31D-7A06-7C6FBFC2652D}"/>
          </ac:spMkLst>
        </pc:spChg>
        <pc:spChg chg="add">
          <ac:chgData name="Jonathan Wyatt" userId="c3e1212f-7374-4739-8e9f-f13855138211" providerId="ADAL" clId="{1BA96931-ABB2-4932-A5AA-961AF0BF05E8}" dt="2025-01-15T10:16:22.052" v="1219" actId="26606"/>
          <ac:spMkLst>
            <pc:docMk/>
            <pc:sldMk cId="184163442" sldId="259"/>
            <ac:spMk id="9" creationId="{1C8B38D4-9D92-4608-A16B-260E8CC21335}"/>
          </ac:spMkLst>
        </pc:spChg>
        <pc:graphicFrameChg chg="add">
          <ac:chgData name="Jonathan Wyatt" userId="c3e1212f-7374-4739-8e9f-f13855138211" providerId="ADAL" clId="{1BA96931-ABB2-4932-A5AA-961AF0BF05E8}" dt="2025-01-15T10:16:22.052" v="1219" actId="26606"/>
          <ac:graphicFrameMkLst>
            <pc:docMk/>
            <pc:sldMk cId="184163442" sldId="259"/>
            <ac:graphicFrameMk id="5" creationId="{445C3BCC-32FA-82C8-FE66-B19D46C0560C}"/>
          </ac:graphicFrameMkLst>
        </pc:graphicFrameChg>
      </pc:sldChg>
      <pc:sldChg chg="addSp delSp modSp mod setBg">
        <pc:chgData name="Jonathan Wyatt" userId="c3e1212f-7374-4739-8e9f-f13855138211" providerId="ADAL" clId="{1BA96931-ABB2-4932-A5AA-961AF0BF05E8}" dt="2025-01-15T10:20:10.946" v="1511" actId="1076"/>
        <pc:sldMkLst>
          <pc:docMk/>
          <pc:sldMk cId="4047537412" sldId="260"/>
        </pc:sldMkLst>
        <pc:spChg chg="mod">
          <ac:chgData name="Jonathan Wyatt" userId="c3e1212f-7374-4739-8e9f-f13855138211" providerId="ADAL" clId="{1BA96931-ABB2-4932-A5AA-961AF0BF05E8}" dt="2025-01-15T10:20:10.946" v="1511" actId="1076"/>
          <ac:spMkLst>
            <pc:docMk/>
            <pc:sldMk cId="4047537412" sldId="260"/>
            <ac:spMk id="2" creationId="{91EC12C9-3371-CFBC-F602-50E8A858CC6C}"/>
          </ac:spMkLst>
        </pc:spChg>
        <pc:spChg chg="add del mod">
          <ac:chgData name="Jonathan Wyatt" userId="c3e1212f-7374-4739-8e9f-f13855138211" providerId="ADAL" clId="{1BA96931-ABB2-4932-A5AA-961AF0BF05E8}" dt="2025-01-15T10:19:19.770" v="1502" actId="26606"/>
          <ac:spMkLst>
            <pc:docMk/>
            <pc:sldMk cId="4047537412" sldId="260"/>
            <ac:spMk id="3" creationId="{F24E157F-E3B6-54FA-C0DA-89136B75341F}"/>
          </ac:spMkLst>
        </pc:spChg>
        <pc:spChg chg="add del">
          <ac:chgData name="Jonathan Wyatt" userId="c3e1212f-7374-4739-8e9f-f13855138211" providerId="ADAL" clId="{1BA96931-ABB2-4932-A5AA-961AF0BF05E8}" dt="2025-01-15T10:19:17.346" v="1499" actId="26606"/>
          <ac:spMkLst>
            <pc:docMk/>
            <pc:sldMk cId="4047537412" sldId="260"/>
            <ac:spMk id="9" creationId="{1C8B38D4-9D92-4608-A16B-260E8CC21335}"/>
          </ac:spMkLst>
        </pc:spChg>
        <pc:spChg chg="add del">
          <ac:chgData name="Jonathan Wyatt" userId="c3e1212f-7374-4739-8e9f-f13855138211" providerId="ADAL" clId="{1BA96931-ABB2-4932-A5AA-961AF0BF05E8}" dt="2025-01-15T10:20:08.202" v="1509" actId="26606"/>
          <ac:spMkLst>
            <pc:docMk/>
            <pc:sldMk cId="4047537412" sldId="260"/>
            <ac:spMk id="18" creationId="{35709097-1D5E-461B-A75A-2CB4E0B19297}"/>
          </ac:spMkLst>
        </pc:spChg>
        <pc:spChg chg="add del">
          <ac:chgData name="Jonathan Wyatt" userId="c3e1212f-7374-4739-8e9f-f13855138211" providerId="ADAL" clId="{1BA96931-ABB2-4932-A5AA-961AF0BF05E8}" dt="2025-01-15T10:20:08.202" v="1509" actId="26606"/>
          <ac:spMkLst>
            <pc:docMk/>
            <pc:sldMk cId="4047537412" sldId="260"/>
            <ac:spMk id="20" creationId="{F8E7CE3D-756A-41A4-9B20-2A2FC3A1E40A}"/>
          </ac:spMkLst>
        </pc:spChg>
        <pc:spChg chg="add">
          <ac:chgData name="Jonathan Wyatt" userId="c3e1212f-7374-4739-8e9f-f13855138211" providerId="ADAL" clId="{1BA96931-ABB2-4932-A5AA-961AF0BF05E8}" dt="2025-01-15T10:20:08.202" v="1510" actId="26606"/>
          <ac:spMkLst>
            <pc:docMk/>
            <pc:sldMk cId="4047537412" sldId="260"/>
            <ac:spMk id="24" creationId="{48E9D7B4-B303-418D-82A2-7990FD75E6F5}"/>
          </ac:spMkLst>
        </pc:spChg>
        <pc:graphicFrameChg chg="add del">
          <ac:chgData name="Jonathan Wyatt" userId="c3e1212f-7374-4739-8e9f-f13855138211" providerId="ADAL" clId="{1BA96931-ABB2-4932-A5AA-961AF0BF05E8}" dt="2025-01-15T10:19:04.578" v="1497" actId="26606"/>
          <ac:graphicFrameMkLst>
            <pc:docMk/>
            <pc:sldMk cId="4047537412" sldId="260"/>
            <ac:graphicFrameMk id="5" creationId="{76730766-E784-7830-AEF9-108F2C0D3574}"/>
          </ac:graphicFrameMkLst>
        </pc:graphicFrameChg>
        <pc:graphicFrameChg chg="add del">
          <ac:chgData name="Jonathan Wyatt" userId="c3e1212f-7374-4739-8e9f-f13855138211" providerId="ADAL" clId="{1BA96931-ABB2-4932-A5AA-961AF0BF05E8}" dt="2025-01-15T10:19:17.346" v="1499" actId="26606"/>
          <ac:graphicFrameMkLst>
            <pc:docMk/>
            <pc:sldMk cId="4047537412" sldId="260"/>
            <ac:graphicFrameMk id="7" creationId="{D5B47FA1-E42B-8A11-2F39-50DA5C464B9B}"/>
          </ac:graphicFrameMkLst>
        </pc:graphicFrameChg>
        <pc:graphicFrameChg chg="add del">
          <ac:chgData name="Jonathan Wyatt" userId="c3e1212f-7374-4739-8e9f-f13855138211" providerId="ADAL" clId="{1BA96931-ABB2-4932-A5AA-961AF0BF05E8}" dt="2025-01-15T10:19:19.692" v="1501" actId="26606"/>
          <ac:graphicFrameMkLst>
            <pc:docMk/>
            <pc:sldMk cId="4047537412" sldId="260"/>
            <ac:graphicFrameMk id="11" creationId="{76730766-E784-7830-AEF9-108F2C0D3574}"/>
          </ac:graphicFrameMkLst>
        </pc:graphicFrameChg>
        <pc:graphicFrameChg chg="add mod modGraphic">
          <ac:chgData name="Jonathan Wyatt" userId="c3e1212f-7374-4739-8e9f-f13855138211" providerId="ADAL" clId="{1BA96931-ABB2-4932-A5AA-961AF0BF05E8}" dt="2025-01-15T10:20:08.202" v="1509" actId="26606"/>
          <ac:graphicFrameMkLst>
            <pc:docMk/>
            <pc:sldMk cId="4047537412" sldId="260"/>
            <ac:graphicFrameMk id="13" creationId="{06F1632B-298B-8180-9A41-129280BCDEFF}"/>
          </ac:graphicFrameMkLst>
        </pc:graphicFrameChg>
        <pc:cxnChg chg="add del">
          <ac:chgData name="Jonathan Wyatt" userId="c3e1212f-7374-4739-8e9f-f13855138211" providerId="ADAL" clId="{1BA96931-ABB2-4932-A5AA-961AF0BF05E8}" dt="2025-01-15T10:20:08.202" v="1509" actId="26606"/>
          <ac:cxnSpMkLst>
            <pc:docMk/>
            <pc:sldMk cId="4047537412" sldId="260"/>
            <ac:cxnSpMk id="22" creationId="{837CF948-9F12-4674-98E3-7A7FE57A1987}"/>
          </ac:cxnSpMkLst>
        </pc:cxnChg>
      </pc:sldChg>
      <pc:sldChg chg="del">
        <pc:chgData name="Jonathan Wyatt" userId="c3e1212f-7374-4739-8e9f-f13855138211" providerId="ADAL" clId="{1BA96931-ABB2-4932-A5AA-961AF0BF05E8}" dt="2025-01-15T11:31:27.231" v="4993" actId="47"/>
        <pc:sldMkLst>
          <pc:docMk/>
          <pc:sldMk cId="4103818483" sldId="261"/>
        </pc:sldMkLst>
      </pc:sldChg>
      <pc:sldChg chg="addSp delSp modSp mod setBg">
        <pc:chgData name="Jonathan Wyatt" userId="c3e1212f-7374-4739-8e9f-f13855138211" providerId="ADAL" clId="{1BA96931-ABB2-4932-A5AA-961AF0BF05E8}" dt="2025-01-15T10:25:21.073" v="1981" actId="20577"/>
        <pc:sldMkLst>
          <pc:docMk/>
          <pc:sldMk cId="749274998" sldId="262"/>
        </pc:sldMkLst>
        <pc:spChg chg="mod">
          <ac:chgData name="Jonathan Wyatt" userId="c3e1212f-7374-4739-8e9f-f13855138211" providerId="ADAL" clId="{1BA96931-ABB2-4932-A5AA-961AF0BF05E8}" dt="2025-01-15T10:24:49.248" v="1951" actId="1076"/>
          <ac:spMkLst>
            <pc:docMk/>
            <pc:sldMk cId="749274998" sldId="262"/>
            <ac:spMk id="2" creationId="{CFC61CC7-3795-B05E-EB8F-7734A54284EF}"/>
          </ac:spMkLst>
        </pc:spChg>
        <pc:spChg chg="del mod">
          <ac:chgData name="Jonathan Wyatt" userId="c3e1212f-7374-4739-8e9f-f13855138211" providerId="ADAL" clId="{1BA96931-ABB2-4932-A5AA-961AF0BF05E8}" dt="2025-01-15T10:24:38.328" v="1948" actId="26606"/>
          <ac:spMkLst>
            <pc:docMk/>
            <pc:sldMk cId="749274998" sldId="262"/>
            <ac:spMk id="3" creationId="{CC2A356F-CE65-D9CC-7F9E-A63B561355F2}"/>
          </ac:spMkLst>
        </pc:spChg>
        <pc:spChg chg="add">
          <ac:chgData name="Jonathan Wyatt" userId="c3e1212f-7374-4739-8e9f-f13855138211" providerId="ADAL" clId="{1BA96931-ABB2-4932-A5AA-961AF0BF05E8}" dt="2025-01-15T10:24:38.328" v="1948" actId="26606"/>
          <ac:spMkLst>
            <pc:docMk/>
            <pc:sldMk cId="749274998" sldId="262"/>
            <ac:spMk id="9" creationId="{1C8B38D4-9D92-4608-A16B-260E8CC21335}"/>
          </ac:spMkLst>
        </pc:spChg>
        <pc:graphicFrameChg chg="add mod">
          <ac:chgData name="Jonathan Wyatt" userId="c3e1212f-7374-4739-8e9f-f13855138211" providerId="ADAL" clId="{1BA96931-ABB2-4932-A5AA-961AF0BF05E8}" dt="2025-01-15T10:25:21.073" v="1981" actId="20577"/>
          <ac:graphicFrameMkLst>
            <pc:docMk/>
            <pc:sldMk cId="749274998" sldId="262"/>
            <ac:graphicFrameMk id="5" creationId="{568FAA39-A037-9166-6ED5-C78681D2F1B9}"/>
          </ac:graphicFrameMkLst>
        </pc:graphicFrameChg>
      </pc:sldChg>
      <pc:sldChg chg="modSp mod">
        <pc:chgData name="Jonathan Wyatt" userId="c3e1212f-7374-4739-8e9f-f13855138211" providerId="ADAL" clId="{1BA96931-ABB2-4932-A5AA-961AF0BF05E8}" dt="2025-01-15T09:57:52.738" v="401" actId="403"/>
        <pc:sldMkLst>
          <pc:docMk/>
          <pc:sldMk cId="2064844887" sldId="263"/>
        </pc:sldMkLst>
        <pc:spChg chg="mod">
          <ac:chgData name="Jonathan Wyatt" userId="c3e1212f-7374-4739-8e9f-f13855138211" providerId="ADAL" clId="{1BA96931-ABB2-4932-A5AA-961AF0BF05E8}" dt="2025-01-15T09:57:52.738" v="401" actId="403"/>
          <ac:spMkLst>
            <pc:docMk/>
            <pc:sldMk cId="2064844887" sldId="263"/>
            <ac:spMk id="3" creationId="{E98FB8A9-EFBE-1763-5968-AC3D316AAF86}"/>
          </ac:spMkLst>
        </pc:spChg>
      </pc:sldChg>
      <pc:sldChg chg="addSp modSp mod ord">
        <pc:chgData name="Jonathan Wyatt" userId="c3e1212f-7374-4739-8e9f-f13855138211" providerId="ADAL" clId="{1BA96931-ABB2-4932-A5AA-961AF0BF05E8}" dt="2025-01-15T11:34:34.950" v="5172"/>
        <pc:sldMkLst>
          <pc:docMk/>
          <pc:sldMk cId="1039990562" sldId="264"/>
        </pc:sldMkLst>
        <pc:spChg chg="mod">
          <ac:chgData name="Jonathan Wyatt" userId="c3e1212f-7374-4739-8e9f-f13855138211" providerId="ADAL" clId="{1BA96931-ABB2-4932-A5AA-961AF0BF05E8}" dt="2025-01-14T16:40:53.552" v="10" actId="1076"/>
          <ac:spMkLst>
            <pc:docMk/>
            <pc:sldMk cId="1039990562" sldId="264"/>
            <ac:spMk id="2" creationId="{5E946313-5E0A-A1DB-0210-DB232F1F6D58}"/>
          </ac:spMkLst>
        </pc:spChg>
        <pc:spChg chg="add mod">
          <ac:chgData name="Jonathan Wyatt" userId="c3e1212f-7374-4739-8e9f-f13855138211" providerId="ADAL" clId="{1BA96931-ABB2-4932-A5AA-961AF0BF05E8}" dt="2025-01-14T16:41:32.774" v="25" actId="20577"/>
          <ac:spMkLst>
            <pc:docMk/>
            <pc:sldMk cId="1039990562" sldId="264"/>
            <ac:spMk id="8" creationId="{A48436AB-7EAD-333E-4643-4786E6CC57AA}"/>
          </ac:spMkLst>
        </pc:spChg>
        <pc:graphicFrameChg chg="mod modGraphic">
          <ac:chgData name="Jonathan Wyatt" userId="c3e1212f-7374-4739-8e9f-f13855138211" providerId="ADAL" clId="{1BA96931-ABB2-4932-A5AA-961AF0BF05E8}" dt="2025-01-14T16:40:58.107" v="11" actId="1076"/>
          <ac:graphicFrameMkLst>
            <pc:docMk/>
            <pc:sldMk cId="1039990562" sldId="264"/>
            <ac:graphicFrameMk id="6" creationId="{7A147A8E-2298-1892-D02D-803B24823AF4}"/>
          </ac:graphicFrameMkLst>
        </pc:graphicFrameChg>
      </pc:sldChg>
      <pc:sldChg chg="modSp new mod">
        <pc:chgData name="Jonathan Wyatt" userId="c3e1212f-7374-4739-8e9f-f13855138211" providerId="ADAL" clId="{1BA96931-ABB2-4932-A5AA-961AF0BF05E8}" dt="2025-01-15T10:06:34.497" v="467" actId="20577"/>
        <pc:sldMkLst>
          <pc:docMk/>
          <pc:sldMk cId="300489465" sldId="265"/>
        </pc:sldMkLst>
        <pc:spChg chg="mod">
          <ac:chgData name="Jonathan Wyatt" userId="c3e1212f-7374-4739-8e9f-f13855138211" providerId="ADAL" clId="{1BA96931-ABB2-4932-A5AA-961AF0BF05E8}" dt="2025-01-15T09:58:44.803" v="422" actId="20577"/>
          <ac:spMkLst>
            <pc:docMk/>
            <pc:sldMk cId="300489465" sldId="265"/>
            <ac:spMk id="2" creationId="{CB0F1240-ED4C-F77B-D573-F01BA6D57D60}"/>
          </ac:spMkLst>
        </pc:spChg>
        <pc:spChg chg="mod">
          <ac:chgData name="Jonathan Wyatt" userId="c3e1212f-7374-4739-8e9f-f13855138211" providerId="ADAL" clId="{1BA96931-ABB2-4932-A5AA-961AF0BF05E8}" dt="2025-01-15T10:06:34.497" v="467" actId="20577"/>
          <ac:spMkLst>
            <pc:docMk/>
            <pc:sldMk cId="300489465" sldId="265"/>
            <ac:spMk id="3" creationId="{FB787E2E-3835-D115-AC95-23FCE53376C5}"/>
          </ac:spMkLst>
        </pc:spChg>
      </pc:sldChg>
      <pc:sldChg chg="addSp delSp modSp new mod">
        <pc:chgData name="Jonathan Wyatt" userId="c3e1212f-7374-4739-8e9f-f13855138211" providerId="ADAL" clId="{1BA96931-ABB2-4932-A5AA-961AF0BF05E8}" dt="2025-01-15T10:07:34.135" v="504" actId="1076"/>
        <pc:sldMkLst>
          <pc:docMk/>
          <pc:sldMk cId="2519867516" sldId="266"/>
        </pc:sldMkLst>
        <pc:spChg chg="mod">
          <ac:chgData name="Jonathan Wyatt" userId="c3e1212f-7374-4739-8e9f-f13855138211" providerId="ADAL" clId="{1BA96931-ABB2-4932-A5AA-961AF0BF05E8}" dt="2025-01-15T10:05:47.045" v="461" actId="1076"/>
          <ac:spMkLst>
            <pc:docMk/>
            <pc:sldMk cId="2519867516" sldId="266"/>
            <ac:spMk id="2" creationId="{93B633CF-483D-8A45-6883-C9886261F2CB}"/>
          </ac:spMkLst>
        </pc:spChg>
        <pc:spChg chg="del">
          <ac:chgData name="Jonathan Wyatt" userId="c3e1212f-7374-4739-8e9f-f13855138211" providerId="ADAL" clId="{1BA96931-ABB2-4932-A5AA-961AF0BF05E8}" dt="2025-01-15T10:05:22.043" v="424" actId="22"/>
          <ac:spMkLst>
            <pc:docMk/>
            <pc:sldMk cId="2519867516" sldId="266"/>
            <ac:spMk id="3" creationId="{DA067D3E-5D48-ECA5-E1F9-EDAB4884DCA0}"/>
          </ac:spMkLst>
        </pc:spChg>
        <pc:spChg chg="add mod">
          <ac:chgData name="Jonathan Wyatt" userId="c3e1212f-7374-4739-8e9f-f13855138211" providerId="ADAL" clId="{1BA96931-ABB2-4932-A5AA-961AF0BF05E8}" dt="2025-01-15T10:07:34.135" v="504" actId="1076"/>
          <ac:spMkLst>
            <pc:docMk/>
            <pc:sldMk cId="2519867516" sldId="266"/>
            <ac:spMk id="6" creationId="{893C56E2-21EE-EFDC-07A3-67A482EE4782}"/>
          </ac:spMkLst>
        </pc:spChg>
        <pc:picChg chg="add mod ord">
          <ac:chgData name="Jonathan Wyatt" userId="c3e1212f-7374-4739-8e9f-f13855138211" providerId="ADAL" clId="{1BA96931-ABB2-4932-A5AA-961AF0BF05E8}" dt="2025-01-15T10:06:47.947" v="469" actId="14100"/>
          <ac:picMkLst>
            <pc:docMk/>
            <pc:sldMk cId="2519867516" sldId="266"/>
            <ac:picMk id="5" creationId="{50063ED3-32AB-D2D8-F381-25C70CD4B8C3}"/>
          </ac:picMkLst>
        </pc:picChg>
      </pc:sldChg>
      <pc:sldChg chg="addSp delSp modSp new mod setBg">
        <pc:chgData name="Jonathan Wyatt" userId="c3e1212f-7374-4739-8e9f-f13855138211" providerId="ADAL" clId="{1BA96931-ABB2-4932-A5AA-961AF0BF05E8}" dt="2025-01-15T10:29:15.527" v="1991" actId="14100"/>
        <pc:sldMkLst>
          <pc:docMk/>
          <pc:sldMk cId="154019843" sldId="267"/>
        </pc:sldMkLst>
        <pc:spChg chg="add del">
          <ac:chgData name="Jonathan Wyatt" userId="c3e1212f-7374-4739-8e9f-f13855138211" providerId="ADAL" clId="{1BA96931-ABB2-4932-A5AA-961AF0BF05E8}" dt="2025-01-15T10:29:08.367" v="1988" actId="478"/>
          <ac:spMkLst>
            <pc:docMk/>
            <pc:sldMk cId="154019843" sldId="267"/>
            <ac:spMk id="2" creationId="{F0EF46BB-2314-06BD-2787-FD3F414E7408}"/>
          </ac:spMkLst>
        </pc:spChg>
        <pc:spChg chg="del">
          <ac:chgData name="Jonathan Wyatt" userId="c3e1212f-7374-4739-8e9f-f13855138211" providerId="ADAL" clId="{1BA96931-ABB2-4932-A5AA-961AF0BF05E8}" dt="2025-01-15T10:28:51.666" v="1983" actId="22"/>
          <ac:spMkLst>
            <pc:docMk/>
            <pc:sldMk cId="154019843" sldId="267"/>
            <ac:spMk id="3" creationId="{203FCCEF-F509-6EDD-E2EB-AE2DE14CC4E3}"/>
          </ac:spMkLst>
        </pc:spChg>
        <pc:spChg chg="add del">
          <ac:chgData name="Jonathan Wyatt" userId="c3e1212f-7374-4739-8e9f-f13855138211" providerId="ADAL" clId="{1BA96931-ABB2-4932-A5AA-961AF0BF05E8}" dt="2025-01-15T10:28:59.897" v="1985" actId="26606"/>
          <ac:spMkLst>
            <pc:docMk/>
            <pc:sldMk cId="154019843" sldId="267"/>
            <ac:spMk id="10" creationId="{E8106620-225D-429A-AAE7-CD0545EF1DFF}"/>
          </ac:spMkLst>
        </pc:spChg>
        <pc:picChg chg="add mod ord">
          <ac:chgData name="Jonathan Wyatt" userId="c3e1212f-7374-4739-8e9f-f13855138211" providerId="ADAL" clId="{1BA96931-ABB2-4932-A5AA-961AF0BF05E8}" dt="2025-01-15T10:29:15.527" v="1991" actId="14100"/>
          <ac:picMkLst>
            <pc:docMk/>
            <pc:sldMk cId="154019843" sldId="267"/>
            <ac:picMk id="5" creationId="{C33B2BF6-9C10-B3D5-860A-2E9D9DFC1A60}"/>
          </ac:picMkLst>
        </pc:picChg>
      </pc:sldChg>
      <pc:sldChg chg="addSp delSp modSp new mod setBg">
        <pc:chgData name="Jonathan Wyatt" userId="c3e1212f-7374-4739-8e9f-f13855138211" providerId="ADAL" clId="{1BA96931-ABB2-4932-A5AA-961AF0BF05E8}" dt="2025-01-15T10:37:09.930" v="2419" actId="26606"/>
        <pc:sldMkLst>
          <pc:docMk/>
          <pc:sldMk cId="4020379809" sldId="268"/>
        </pc:sldMkLst>
        <pc:spChg chg="mod">
          <ac:chgData name="Jonathan Wyatt" userId="c3e1212f-7374-4739-8e9f-f13855138211" providerId="ADAL" clId="{1BA96931-ABB2-4932-A5AA-961AF0BF05E8}" dt="2025-01-15T10:37:09.930" v="2419" actId="26606"/>
          <ac:spMkLst>
            <pc:docMk/>
            <pc:sldMk cId="4020379809" sldId="268"/>
            <ac:spMk id="2" creationId="{CD312283-D386-5CA9-5DCC-BFA31B3DBA55}"/>
          </ac:spMkLst>
        </pc:spChg>
        <pc:spChg chg="del mod">
          <ac:chgData name="Jonathan Wyatt" userId="c3e1212f-7374-4739-8e9f-f13855138211" providerId="ADAL" clId="{1BA96931-ABB2-4932-A5AA-961AF0BF05E8}" dt="2025-01-15T10:37:09.930" v="2419" actId="26606"/>
          <ac:spMkLst>
            <pc:docMk/>
            <pc:sldMk cId="4020379809" sldId="268"/>
            <ac:spMk id="3" creationId="{51157D87-D71A-EF04-30AB-E83D0F55AA59}"/>
          </ac:spMkLst>
        </pc:spChg>
        <pc:spChg chg="add">
          <ac:chgData name="Jonathan Wyatt" userId="c3e1212f-7374-4739-8e9f-f13855138211" providerId="ADAL" clId="{1BA96931-ABB2-4932-A5AA-961AF0BF05E8}" dt="2025-01-15T10:37:09.930" v="2419" actId="26606"/>
          <ac:spMkLst>
            <pc:docMk/>
            <pc:sldMk cId="4020379809" sldId="268"/>
            <ac:spMk id="9" creationId="{1C8B38D4-9D92-4608-A16B-260E8CC21335}"/>
          </ac:spMkLst>
        </pc:spChg>
        <pc:graphicFrameChg chg="add">
          <ac:chgData name="Jonathan Wyatt" userId="c3e1212f-7374-4739-8e9f-f13855138211" providerId="ADAL" clId="{1BA96931-ABB2-4932-A5AA-961AF0BF05E8}" dt="2025-01-15T10:37:09.930" v="2419" actId="26606"/>
          <ac:graphicFrameMkLst>
            <pc:docMk/>
            <pc:sldMk cId="4020379809" sldId="268"/>
            <ac:graphicFrameMk id="5" creationId="{DC492AA0-5261-2578-5FF1-135D61F2F02F}"/>
          </ac:graphicFrameMkLst>
        </pc:graphicFrameChg>
      </pc:sldChg>
      <pc:sldChg chg="modSp new mod">
        <pc:chgData name="Jonathan Wyatt" userId="c3e1212f-7374-4739-8e9f-f13855138211" providerId="ADAL" clId="{1BA96931-ABB2-4932-A5AA-961AF0BF05E8}" dt="2025-01-15T10:40:50.054" v="2809" actId="27636"/>
        <pc:sldMkLst>
          <pc:docMk/>
          <pc:sldMk cId="4101429881" sldId="269"/>
        </pc:sldMkLst>
        <pc:spChg chg="mod">
          <ac:chgData name="Jonathan Wyatt" userId="c3e1212f-7374-4739-8e9f-f13855138211" providerId="ADAL" clId="{1BA96931-ABB2-4932-A5AA-961AF0BF05E8}" dt="2025-01-15T10:40:25.618" v="2803" actId="122"/>
          <ac:spMkLst>
            <pc:docMk/>
            <pc:sldMk cId="4101429881" sldId="269"/>
            <ac:spMk id="2" creationId="{65D71424-E152-2412-C4FD-0F97C7AF484C}"/>
          </ac:spMkLst>
        </pc:spChg>
        <pc:spChg chg="mod">
          <ac:chgData name="Jonathan Wyatt" userId="c3e1212f-7374-4739-8e9f-f13855138211" providerId="ADAL" clId="{1BA96931-ABB2-4932-A5AA-961AF0BF05E8}" dt="2025-01-15T10:40:50.054" v="2809" actId="27636"/>
          <ac:spMkLst>
            <pc:docMk/>
            <pc:sldMk cId="4101429881" sldId="269"/>
            <ac:spMk id="3" creationId="{F55D16F0-CE18-2E47-C251-17D94B1CA872}"/>
          </ac:spMkLst>
        </pc:spChg>
      </pc:sldChg>
      <pc:sldChg chg="addSp modSp new mod setBg">
        <pc:chgData name="Jonathan Wyatt" userId="c3e1212f-7374-4739-8e9f-f13855138211" providerId="ADAL" clId="{1BA96931-ABB2-4932-A5AA-961AF0BF05E8}" dt="2025-01-15T10:45:20.421" v="3209" actId="403"/>
        <pc:sldMkLst>
          <pc:docMk/>
          <pc:sldMk cId="1009358491" sldId="270"/>
        </pc:sldMkLst>
        <pc:spChg chg="mod">
          <ac:chgData name="Jonathan Wyatt" userId="c3e1212f-7374-4739-8e9f-f13855138211" providerId="ADAL" clId="{1BA96931-ABB2-4932-A5AA-961AF0BF05E8}" dt="2025-01-15T10:45:09.883" v="3204" actId="26606"/>
          <ac:spMkLst>
            <pc:docMk/>
            <pc:sldMk cId="1009358491" sldId="270"/>
            <ac:spMk id="2" creationId="{E4FC0EB8-DFA8-8AED-C60B-9C183B04C9B3}"/>
          </ac:spMkLst>
        </pc:spChg>
        <pc:spChg chg="mod">
          <ac:chgData name="Jonathan Wyatt" userId="c3e1212f-7374-4739-8e9f-f13855138211" providerId="ADAL" clId="{1BA96931-ABB2-4932-A5AA-961AF0BF05E8}" dt="2025-01-15T10:45:20.421" v="3209" actId="403"/>
          <ac:spMkLst>
            <pc:docMk/>
            <pc:sldMk cId="1009358491" sldId="270"/>
            <ac:spMk id="3" creationId="{E88F7CEF-94B4-0980-755E-47C64B827305}"/>
          </ac:spMkLst>
        </pc:spChg>
        <pc:spChg chg="add">
          <ac:chgData name="Jonathan Wyatt" userId="c3e1212f-7374-4739-8e9f-f13855138211" providerId="ADAL" clId="{1BA96931-ABB2-4932-A5AA-961AF0BF05E8}" dt="2025-01-15T10:45:09.883" v="3204" actId="26606"/>
          <ac:spMkLst>
            <pc:docMk/>
            <pc:sldMk cId="1009358491" sldId="270"/>
            <ac:spMk id="8" creationId="{20DB4423-716D-4B40-9498-69F5F3E5E077}"/>
          </ac:spMkLst>
        </pc:spChg>
        <pc:spChg chg="add">
          <ac:chgData name="Jonathan Wyatt" userId="c3e1212f-7374-4739-8e9f-f13855138211" providerId="ADAL" clId="{1BA96931-ABB2-4932-A5AA-961AF0BF05E8}" dt="2025-01-15T10:45:09.883" v="3204" actId="26606"/>
          <ac:spMkLst>
            <pc:docMk/>
            <pc:sldMk cId="1009358491" sldId="270"/>
            <ac:spMk id="10" creationId="{0B339CD8-1850-4DF2-BCDF-1CAAE5F872AC}"/>
          </ac:spMkLst>
        </pc:spChg>
      </pc:sldChg>
      <pc:sldChg chg="addSp delSp modSp new mod setBg">
        <pc:chgData name="Jonathan Wyatt" userId="c3e1212f-7374-4739-8e9f-f13855138211" providerId="ADAL" clId="{1BA96931-ABB2-4932-A5AA-961AF0BF05E8}" dt="2025-01-15T11:16:02.999" v="3726" actId="14100"/>
        <pc:sldMkLst>
          <pc:docMk/>
          <pc:sldMk cId="4155580473" sldId="271"/>
        </pc:sldMkLst>
        <pc:spChg chg="mod">
          <ac:chgData name="Jonathan Wyatt" userId="c3e1212f-7374-4739-8e9f-f13855138211" providerId="ADAL" clId="{1BA96931-ABB2-4932-A5AA-961AF0BF05E8}" dt="2025-01-15T11:15:56.109" v="3723" actId="26606"/>
          <ac:spMkLst>
            <pc:docMk/>
            <pc:sldMk cId="4155580473" sldId="271"/>
            <ac:spMk id="2" creationId="{9F4FC1A4-E39E-EE74-6E54-E4F9124B91FC}"/>
          </ac:spMkLst>
        </pc:spChg>
        <pc:spChg chg="add del mod">
          <ac:chgData name="Jonathan Wyatt" userId="c3e1212f-7374-4739-8e9f-f13855138211" providerId="ADAL" clId="{1BA96931-ABB2-4932-A5AA-961AF0BF05E8}" dt="2025-01-15T11:15:56.126" v="3724" actId="26606"/>
          <ac:spMkLst>
            <pc:docMk/>
            <pc:sldMk cId="4155580473" sldId="271"/>
            <ac:spMk id="3" creationId="{72707743-8935-FD32-4AC6-1E958B4D91D1}"/>
          </ac:spMkLst>
        </pc:spChg>
        <pc:spChg chg="add del">
          <ac:chgData name="Jonathan Wyatt" userId="c3e1212f-7374-4739-8e9f-f13855138211" providerId="ADAL" clId="{1BA96931-ABB2-4932-A5AA-961AF0BF05E8}" dt="2025-01-15T11:15:56.109" v="3723" actId="26606"/>
          <ac:spMkLst>
            <pc:docMk/>
            <pc:sldMk cId="4155580473" sldId="271"/>
            <ac:spMk id="9" creationId="{1C8B38D4-9D92-4608-A16B-260E8CC21335}"/>
          </ac:spMkLst>
        </pc:spChg>
        <pc:graphicFrameChg chg="add del">
          <ac:chgData name="Jonathan Wyatt" userId="c3e1212f-7374-4739-8e9f-f13855138211" providerId="ADAL" clId="{1BA96931-ABB2-4932-A5AA-961AF0BF05E8}" dt="2025-01-15T11:15:47.986" v="3721" actId="26606"/>
          <ac:graphicFrameMkLst>
            <pc:docMk/>
            <pc:sldMk cId="4155580473" sldId="271"/>
            <ac:graphicFrameMk id="5" creationId="{A50F5132-6CA5-00FF-36AB-EC136492766D}"/>
          </ac:graphicFrameMkLst>
        </pc:graphicFrameChg>
        <pc:graphicFrameChg chg="add del">
          <ac:chgData name="Jonathan Wyatt" userId="c3e1212f-7374-4739-8e9f-f13855138211" providerId="ADAL" clId="{1BA96931-ABB2-4932-A5AA-961AF0BF05E8}" dt="2025-01-15T11:15:56.109" v="3723" actId="26606"/>
          <ac:graphicFrameMkLst>
            <pc:docMk/>
            <pc:sldMk cId="4155580473" sldId="271"/>
            <ac:graphicFrameMk id="6" creationId="{3A8AB104-C7AA-F113-60DF-CD40BCE95977}"/>
          </ac:graphicFrameMkLst>
        </pc:graphicFrameChg>
        <pc:graphicFrameChg chg="add mod">
          <ac:chgData name="Jonathan Wyatt" userId="c3e1212f-7374-4739-8e9f-f13855138211" providerId="ADAL" clId="{1BA96931-ABB2-4932-A5AA-961AF0BF05E8}" dt="2025-01-15T11:16:02.999" v="3726" actId="14100"/>
          <ac:graphicFrameMkLst>
            <pc:docMk/>
            <pc:sldMk cId="4155580473" sldId="271"/>
            <ac:graphicFrameMk id="11" creationId="{AA8DC9AD-0C74-AF62-96D4-100C47CB8CB1}"/>
          </ac:graphicFrameMkLst>
        </pc:graphicFrameChg>
      </pc:sldChg>
      <pc:sldChg chg="modSp new mod">
        <pc:chgData name="Jonathan Wyatt" userId="c3e1212f-7374-4739-8e9f-f13855138211" providerId="ADAL" clId="{1BA96931-ABB2-4932-A5AA-961AF0BF05E8}" dt="2025-01-15T11:19:37.480" v="4339" actId="403"/>
        <pc:sldMkLst>
          <pc:docMk/>
          <pc:sldMk cId="330928435" sldId="272"/>
        </pc:sldMkLst>
        <pc:spChg chg="mod">
          <ac:chgData name="Jonathan Wyatt" userId="c3e1212f-7374-4739-8e9f-f13855138211" providerId="ADAL" clId="{1BA96931-ABB2-4932-A5AA-961AF0BF05E8}" dt="2025-01-15T11:16:35.816" v="3782" actId="122"/>
          <ac:spMkLst>
            <pc:docMk/>
            <pc:sldMk cId="330928435" sldId="272"/>
            <ac:spMk id="2" creationId="{0A80F51F-653A-BA6B-1269-E7E18B414129}"/>
          </ac:spMkLst>
        </pc:spChg>
        <pc:spChg chg="mod">
          <ac:chgData name="Jonathan Wyatt" userId="c3e1212f-7374-4739-8e9f-f13855138211" providerId="ADAL" clId="{1BA96931-ABB2-4932-A5AA-961AF0BF05E8}" dt="2025-01-15T11:19:37.480" v="4339" actId="403"/>
          <ac:spMkLst>
            <pc:docMk/>
            <pc:sldMk cId="330928435" sldId="272"/>
            <ac:spMk id="3" creationId="{B75FE7B8-8DC3-AEA5-5B40-34E7208970BF}"/>
          </ac:spMkLst>
        </pc:spChg>
      </pc:sldChg>
      <pc:sldChg chg="addSp delSp modSp new mod setBg">
        <pc:chgData name="Jonathan Wyatt" userId="c3e1212f-7374-4739-8e9f-f13855138211" providerId="ADAL" clId="{1BA96931-ABB2-4932-A5AA-961AF0BF05E8}" dt="2025-01-15T11:23:09.306" v="4812" actId="26606"/>
        <pc:sldMkLst>
          <pc:docMk/>
          <pc:sldMk cId="3302467745" sldId="273"/>
        </pc:sldMkLst>
        <pc:spChg chg="mod">
          <ac:chgData name="Jonathan Wyatt" userId="c3e1212f-7374-4739-8e9f-f13855138211" providerId="ADAL" clId="{1BA96931-ABB2-4932-A5AA-961AF0BF05E8}" dt="2025-01-15T11:23:09.306" v="4812" actId="26606"/>
          <ac:spMkLst>
            <pc:docMk/>
            <pc:sldMk cId="3302467745" sldId="273"/>
            <ac:spMk id="2" creationId="{062A4B93-7E6B-8C6D-D9E2-627161FA1510}"/>
          </ac:spMkLst>
        </pc:spChg>
        <pc:spChg chg="del mod">
          <ac:chgData name="Jonathan Wyatt" userId="c3e1212f-7374-4739-8e9f-f13855138211" providerId="ADAL" clId="{1BA96931-ABB2-4932-A5AA-961AF0BF05E8}" dt="2025-01-15T11:23:09.306" v="4812" actId="26606"/>
          <ac:spMkLst>
            <pc:docMk/>
            <pc:sldMk cId="3302467745" sldId="273"/>
            <ac:spMk id="3" creationId="{D64DFBC7-AFE5-CC2E-84CA-5B0325E348FB}"/>
          </ac:spMkLst>
        </pc:spChg>
        <pc:spChg chg="add">
          <ac:chgData name="Jonathan Wyatt" userId="c3e1212f-7374-4739-8e9f-f13855138211" providerId="ADAL" clId="{1BA96931-ABB2-4932-A5AA-961AF0BF05E8}" dt="2025-01-15T11:23:09.306" v="4812" actId="26606"/>
          <ac:spMkLst>
            <pc:docMk/>
            <pc:sldMk cId="3302467745" sldId="273"/>
            <ac:spMk id="9" creationId="{1C8B38D4-9D92-4608-A16B-260E8CC21335}"/>
          </ac:spMkLst>
        </pc:spChg>
        <pc:spChg chg="add">
          <ac:chgData name="Jonathan Wyatt" userId="c3e1212f-7374-4739-8e9f-f13855138211" providerId="ADAL" clId="{1BA96931-ABB2-4932-A5AA-961AF0BF05E8}" dt="2025-01-15T11:23:09.306" v="4812" actId="26606"/>
          <ac:spMkLst>
            <pc:docMk/>
            <pc:sldMk cId="3302467745" sldId="273"/>
            <ac:spMk id="11" creationId="{01A94AE6-0978-4A09-B78E-D60AC484231B}"/>
          </ac:spMkLst>
        </pc:spChg>
        <pc:graphicFrameChg chg="add">
          <ac:chgData name="Jonathan Wyatt" userId="c3e1212f-7374-4739-8e9f-f13855138211" providerId="ADAL" clId="{1BA96931-ABB2-4932-A5AA-961AF0BF05E8}" dt="2025-01-15T11:23:09.306" v="4812" actId="26606"/>
          <ac:graphicFrameMkLst>
            <pc:docMk/>
            <pc:sldMk cId="3302467745" sldId="273"/>
            <ac:graphicFrameMk id="5" creationId="{34FFFF6D-F746-ED4F-02B3-9DACDBEA6CEA}"/>
          </ac:graphicFrameMkLst>
        </pc:graphicFrameChg>
      </pc:sldChg>
      <pc:sldChg chg="modSp new mod ord">
        <pc:chgData name="Jonathan Wyatt" userId="c3e1212f-7374-4739-8e9f-f13855138211" providerId="ADAL" clId="{1BA96931-ABB2-4932-A5AA-961AF0BF05E8}" dt="2025-01-15T11:33:35.594" v="5129"/>
        <pc:sldMkLst>
          <pc:docMk/>
          <pc:sldMk cId="2469845679" sldId="274"/>
        </pc:sldMkLst>
        <pc:spChg chg="mod">
          <ac:chgData name="Jonathan Wyatt" userId="c3e1212f-7374-4739-8e9f-f13855138211" providerId="ADAL" clId="{1BA96931-ABB2-4932-A5AA-961AF0BF05E8}" dt="2025-01-15T11:24:35.049" v="4849" actId="122"/>
          <ac:spMkLst>
            <pc:docMk/>
            <pc:sldMk cId="2469845679" sldId="274"/>
            <ac:spMk id="2" creationId="{9A684BDB-1F82-4F18-5728-940C3E04BE49}"/>
          </ac:spMkLst>
        </pc:spChg>
        <pc:spChg chg="mod">
          <ac:chgData name="Jonathan Wyatt" userId="c3e1212f-7374-4739-8e9f-f13855138211" providerId="ADAL" clId="{1BA96931-ABB2-4932-A5AA-961AF0BF05E8}" dt="2025-01-15T11:30:07.668" v="4992" actId="120"/>
          <ac:spMkLst>
            <pc:docMk/>
            <pc:sldMk cId="2469845679" sldId="274"/>
            <ac:spMk id="3" creationId="{029DFBDB-7AF6-D982-912C-FBF8446929DD}"/>
          </ac:spMkLst>
        </pc:spChg>
      </pc:sldChg>
      <pc:sldChg chg="addSp delSp modSp new mod setBg">
        <pc:chgData name="Jonathan Wyatt" userId="c3e1212f-7374-4739-8e9f-f13855138211" providerId="ADAL" clId="{1BA96931-ABB2-4932-A5AA-961AF0BF05E8}" dt="2025-01-15T11:33:25.759" v="5127" actId="26606"/>
        <pc:sldMkLst>
          <pc:docMk/>
          <pc:sldMk cId="769181379" sldId="275"/>
        </pc:sldMkLst>
        <pc:spChg chg="mod">
          <ac:chgData name="Jonathan Wyatt" userId="c3e1212f-7374-4739-8e9f-f13855138211" providerId="ADAL" clId="{1BA96931-ABB2-4932-A5AA-961AF0BF05E8}" dt="2025-01-15T11:33:25.759" v="5127" actId="26606"/>
          <ac:spMkLst>
            <pc:docMk/>
            <pc:sldMk cId="769181379" sldId="275"/>
            <ac:spMk id="2" creationId="{9AB627A2-1044-A7D7-DBD4-502E1A5FB8ED}"/>
          </ac:spMkLst>
        </pc:spChg>
        <pc:spChg chg="del">
          <ac:chgData name="Jonathan Wyatt" userId="c3e1212f-7374-4739-8e9f-f13855138211" providerId="ADAL" clId="{1BA96931-ABB2-4932-A5AA-961AF0BF05E8}" dt="2025-01-15T11:33:25.759" v="5127" actId="26606"/>
          <ac:spMkLst>
            <pc:docMk/>
            <pc:sldMk cId="769181379" sldId="275"/>
            <ac:spMk id="3" creationId="{D6AC12E1-ACC9-1582-545E-3BA8C848B56B}"/>
          </ac:spMkLst>
        </pc:spChg>
        <pc:spChg chg="add">
          <ac:chgData name="Jonathan Wyatt" userId="c3e1212f-7374-4739-8e9f-f13855138211" providerId="ADAL" clId="{1BA96931-ABB2-4932-A5AA-961AF0BF05E8}" dt="2025-01-15T11:33:25.759" v="5127" actId="26606"/>
          <ac:spMkLst>
            <pc:docMk/>
            <pc:sldMk cId="769181379" sldId="275"/>
            <ac:spMk id="12" creationId="{40E0E787-6A3F-4579-9E73-AC9FBB0E3A45}"/>
          </ac:spMkLst>
        </pc:spChg>
        <pc:spChg chg="add">
          <ac:chgData name="Jonathan Wyatt" userId="c3e1212f-7374-4739-8e9f-f13855138211" providerId="ADAL" clId="{1BA96931-ABB2-4932-A5AA-961AF0BF05E8}" dt="2025-01-15T11:33:25.759" v="5127" actId="26606"/>
          <ac:spMkLst>
            <pc:docMk/>
            <pc:sldMk cId="769181379" sldId="275"/>
            <ac:spMk id="14" creationId="{C9738BEF-1509-49AB-94B0-7D2B6218893C}"/>
          </ac:spMkLst>
        </pc:spChg>
        <pc:picChg chg="add">
          <ac:chgData name="Jonathan Wyatt" userId="c3e1212f-7374-4739-8e9f-f13855138211" providerId="ADAL" clId="{1BA96931-ABB2-4932-A5AA-961AF0BF05E8}" dt="2025-01-15T11:33:25.759" v="5127" actId="26606"/>
          <ac:picMkLst>
            <pc:docMk/>
            <pc:sldMk cId="769181379" sldId="275"/>
            <ac:picMk id="7" creationId="{6C83B6B4-96DC-3D77-0780-84252ABA908D}"/>
          </ac:picMkLst>
        </pc:picChg>
        <pc:cxnChg chg="add">
          <ac:chgData name="Jonathan Wyatt" userId="c3e1212f-7374-4739-8e9f-f13855138211" providerId="ADAL" clId="{1BA96931-ABB2-4932-A5AA-961AF0BF05E8}" dt="2025-01-15T11:33:25.759" v="5127" actId="26606"/>
          <ac:cxnSpMkLst>
            <pc:docMk/>
            <pc:sldMk cId="769181379" sldId="275"/>
            <ac:cxnSpMk id="10" creationId="{AEED5540-64E5-4258-ABA4-753F07B71B38}"/>
          </ac:cxnSpMkLst>
        </pc:cxnChg>
        <pc:cxnChg chg="add">
          <ac:chgData name="Jonathan Wyatt" userId="c3e1212f-7374-4739-8e9f-f13855138211" providerId="ADAL" clId="{1BA96931-ABB2-4932-A5AA-961AF0BF05E8}" dt="2025-01-15T11:33:25.759" v="5127" actId="26606"/>
          <ac:cxnSpMkLst>
            <pc:docMk/>
            <pc:sldMk cId="769181379" sldId="275"/>
            <ac:cxnSpMk id="16" creationId="{651B3B56-501F-42FF-8534-28EF7857BD40}"/>
          </ac:cxnSpMkLst>
        </pc:cxnChg>
      </pc:sldChg>
      <pc:sldChg chg="addSp delSp modSp new mod setBg">
        <pc:chgData name="Jonathan Wyatt" userId="c3e1212f-7374-4739-8e9f-f13855138211" providerId="ADAL" clId="{1BA96931-ABB2-4932-A5AA-961AF0BF05E8}" dt="2025-01-15T11:34:18.119" v="5170" actId="26606"/>
        <pc:sldMkLst>
          <pc:docMk/>
          <pc:sldMk cId="2427227918" sldId="276"/>
        </pc:sldMkLst>
        <pc:spChg chg="mod">
          <ac:chgData name="Jonathan Wyatt" userId="c3e1212f-7374-4739-8e9f-f13855138211" providerId="ADAL" clId="{1BA96931-ABB2-4932-A5AA-961AF0BF05E8}" dt="2025-01-15T11:34:18.119" v="5170" actId="26606"/>
          <ac:spMkLst>
            <pc:docMk/>
            <pc:sldMk cId="2427227918" sldId="276"/>
            <ac:spMk id="2" creationId="{B6957DB8-77BA-4009-4C28-317744DD0C84}"/>
          </ac:spMkLst>
        </pc:spChg>
        <pc:spChg chg="del">
          <ac:chgData name="Jonathan Wyatt" userId="c3e1212f-7374-4739-8e9f-f13855138211" providerId="ADAL" clId="{1BA96931-ABB2-4932-A5AA-961AF0BF05E8}" dt="2025-01-15T11:34:18.119" v="5170" actId="26606"/>
          <ac:spMkLst>
            <pc:docMk/>
            <pc:sldMk cId="2427227918" sldId="276"/>
            <ac:spMk id="3" creationId="{9F42FEC6-D617-0D7B-C297-91F042D9D130}"/>
          </ac:spMkLst>
        </pc:spChg>
        <pc:spChg chg="add">
          <ac:chgData name="Jonathan Wyatt" userId="c3e1212f-7374-4739-8e9f-f13855138211" providerId="ADAL" clId="{1BA96931-ABB2-4932-A5AA-961AF0BF05E8}" dt="2025-01-15T11:34:18.119" v="5170" actId="26606"/>
          <ac:spMkLst>
            <pc:docMk/>
            <pc:sldMk cId="2427227918" sldId="276"/>
            <ac:spMk id="12" creationId="{40E0E787-6A3F-4579-9E73-AC9FBB0E3A45}"/>
          </ac:spMkLst>
        </pc:spChg>
        <pc:spChg chg="add">
          <ac:chgData name="Jonathan Wyatt" userId="c3e1212f-7374-4739-8e9f-f13855138211" providerId="ADAL" clId="{1BA96931-ABB2-4932-A5AA-961AF0BF05E8}" dt="2025-01-15T11:34:18.119" v="5170" actId="26606"/>
          <ac:spMkLst>
            <pc:docMk/>
            <pc:sldMk cId="2427227918" sldId="276"/>
            <ac:spMk id="14" creationId="{C9738BEF-1509-49AB-94B0-7D2B6218893C}"/>
          </ac:spMkLst>
        </pc:spChg>
        <pc:picChg chg="add">
          <ac:chgData name="Jonathan Wyatt" userId="c3e1212f-7374-4739-8e9f-f13855138211" providerId="ADAL" clId="{1BA96931-ABB2-4932-A5AA-961AF0BF05E8}" dt="2025-01-15T11:34:18.119" v="5170" actId="26606"/>
          <ac:picMkLst>
            <pc:docMk/>
            <pc:sldMk cId="2427227918" sldId="276"/>
            <ac:picMk id="7" creationId="{A7F1C1AD-FA42-D960-91FB-F1274AA6D592}"/>
          </ac:picMkLst>
        </pc:picChg>
        <pc:cxnChg chg="add">
          <ac:chgData name="Jonathan Wyatt" userId="c3e1212f-7374-4739-8e9f-f13855138211" providerId="ADAL" clId="{1BA96931-ABB2-4932-A5AA-961AF0BF05E8}" dt="2025-01-15T11:34:18.119" v="5170" actId="26606"/>
          <ac:cxnSpMkLst>
            <pc:docMk/>
            <pc:sldMk cId="2427227918" sldId="276"/>
            <ac:cxnSpMk id="10" creationId="{AEED5540-64E5-4258-ABA4-753F07B71B38}"/>
          </ac:cxnSpMkLst>
        </pc:cxnChg>
        <pc:cxnChg chg="add">
          <ac:chgData name="Jonathan Wyatt" userId="c3e1212f-7374-4739-8e9f-f13855138211" providerId="ADAL" clId="{1BA96931-ABB2-4932-A5AA-961AF0BF05E8}" dt="2025-01-15T11:34:18.119" v="5170" actId="26606"/>
          <ac:cxnSpMkLst>
            <pc:docMk/>
            <pc:sldMk cId="2427227918" sldId="276"/>
            <ac:cxnSpMk id="16" creationId="{651B3B56-501F-42FF-8534-28EF7857BD40}"/>
          </ac:cxnSpMkLst>
        </pc:cxnChg>
      </pc:sldChg>
    </pc:docChg>
  </pc:docChgLst>
</pc:chgInfo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AF95F8-FAA6-4DF2-8F13-2E9B3933CCC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E2C87B-8D1D-459D-B6F3-5702B13510B6}">
      <dgm:prSet/>
      <dgm:spPr/>
      <dgm:t>
        <a:bodyPr/>
        <a:lstStyle/>
        <a:p>
          <a:r>
            <a:rPr lang="en-GB"/>
            <a:t>What is a search strategy</a:t>
          </a:r>
          <a:endParaRPr lang="en-US"/>
        </a:p>
      </dgm:t>
    </dgm:pt>
    <dgm:pt modelId="{D16A3344-0B0B-4BC5-8D21-E6087B3E2302}" type="parTrans" cxnId="{36E7D94C-7E0E-40EF-9C26-9373DED33F64}">
      <dgm:prSet/>
      <dgm:spPr/>
      <dgm:t>
        <a:bodyPr/>
        <a:lstStyle/>
        <a:p>
          <a:endParaRPr lang="en-US"/>
        </a:p>
      </dgm:t>
    </dgm:pt>
    <dgm:pt modelId="{283CAA15-FACC-4B66-9D72-B4838A5FD39A}" type="sibTrans" cxnId="{36E7D94C-7E0E-40EF-9C26-9373DED33F64}">
      <dgm:prSet/>
      <dgm:spPr/>
      <dgm:t>
        <a:bodyPr/>
        <a:lstStyle/>
        <a:p>
          <a:endParaRPr lang="en-US"/>
        </a:p>
      </dgm:t>
    </dgm:pt>
    <dgm:pt modelId="{FF1E9D18-55E4-4D3F-8694-98A2E7A24DE3}">
      <dgm:prSet/>
      <dgm:spPr/>
      <dgm:t>
        <a:bodyPr/>
        <a:lstStyle/>
        <a:p>
          <a:r>
            <a:rPr lang="en-GB"/>
            <a:t>The purpose of a search strategy </a:t>
          </a:r>
          <a:endParaRPr lang="en-US"/>
        </a:p>
      </dgm:t>
    </dgm:pt>
    <dgm:pt modelId="{91CB7D97-E4F8-478B-B96E-EDA5D67F66B3}" type="parTrans" cxnId="{A571A2E4-80B7-419C-B50C-4860B19BFC10}">
      <dgm:prSet/>
      <dgm:spPr/>
      <dgm:t>
        <a:bodyPr/>
        <a:lstStyle/>
        <a:p>
          <a:endParaRPr lang="en-US"/>
        </a:p>
      </dgm:t>
    </dgm:pt>
    <dgm:pt modelId="{0CE62441-9ABD-4FEB-A8D4-17AF4B0D5E06}" type="sibTrans" cxnId="{A571A2E4-80B7-419C-B50C-4860B19BFC10}">
      <dgm:prSet/>
      <dgm:spPr/>
      <dgm:t>
        <a:bodyPr/>
        <a:lstStyle/>
        <a:p>
          <a:endParaRPr lang="en-US"/>
        </a:p>
      </dgm:t>
    </dgm:pt>
    <dgm:pt modelId="{9504C40B-B0FB-4AFA-A041-E7865A664C01}">
      <dgm:prSet/>
      <dgm:spPr/>
      <dgm:t>
        <a:bodyPr/>
        <a:lstStyle/>
        <a:p>
          <a:r>
            <a:rPr lang="en-GB"/>
            <a:t>The search strategy process</a:t>
          </a:r>
          <a:endParaRPr lang="en-US"/>
        </a:p>
      </dgm:t>
    </dgm:pt>
    <dgm:pt modelId="{28C32A64-C1A1-46E3-8B17-FB96F1C95074}" type="parTrans" cxnId="{10DB0FFC-19A8-4A56-B0FE-B94EAD01825B}">
      <dgm:prSet/>
      <dgm:spPr/>
      <dgm:t>
        <a:bodyPr/>
        <a:lstStyle/>
        <a:p>
          <a:endParaRPr lang="en-US"/>
        </a:p>
      </dgm:t>
    </dgm:pt>
    <dgm:pt modelId="{0F78E1C0-5089-451B-8CF4-7A1F7BB44761}" type="sibTrans" cxnId="{10DB0FFC-19A8-4A56-B0FE-B94EAD01825B}">
      <dgm:prSet/>
      <dgm:spPr/>
      <dgm:t>
        <a:bodyPr/>
        <a:lstStyle/>
        <a:p>
          <a:endParaRPr lang="en-US"/>
        </a:p>
      </dgm:t>
    </dgm:pt>
    <dgm:pt modelId="{B75EFAE8-1310-408D-8C27-9E4B035F32AD}">
      <dgm:prSet/>
      <dgm:spPr/>
      <dgm:t>
        <a:bodyPr/>
        <a:lstStyle/>
        <a:p>
          <a:r>
            <a:rPr lang="en-GB"/>
            <a:t>Search strategy practice </a:t>
          </a:r>
          <a:endParaRPr lang="en-US"/>
        </a:p>
      </dgm:t>
    </dgm:pt>
    <dgm:pt modelId="{5D1CABA8-D778-46E3-AFDC-5DF2325B381D}" type="parTrans" cxnId="{A76D979F-E009-4C87-A8E1-7A273C36641E}">
      <dgm:prSet/>
      <dgm:spPr/>
      <dgm:t>
        <a:bodyPr/>
        <a:lstStyle/>
        <a:p>
          <a:endParaRPr lang="en-US"/>
        </a:p>
      </dgm:t>
    </dgm:pt>
    <dgm:pt modelId="{79DEDEDF-BE9D-4B89-8474-4493E3787FFC}" type="sibTrans" cxnId="{A76D979F-E009-4C87-A8E1-7A273C36641E}">
      <dgm:prSet/>
      <dgm:spPr/>
      <dgm:t>
        <a:bodyPr/>
        <a:lstStyle/>
        <a:p>
          <a:endParaRPr lang="en-US"/>
        </a:p>
      </dgm:t>
    </dgm:pt>
    <dgm:pt modelId="{582F1943-A5EB-4CB4-BAA0-2EE7976565F1}" type="pres">
      <dgm:prSet presAssocID="{11AF95F8-FAA6-4DF2-8F13-2E9B3933CCC4}" presName="outerComposite" presStyleCnt="0">
        <dgm:presLayoutVars>
          <dgm:chMax val="5"/>
          <dgm:dir/>
          <dgm:resizeHandles val="exact"/>
        </dgm:presLayoutVars>
      </dgm:prSet>
      <dgm:spPr/>
    </dgm:pt>
    <dgm:pt modelId="{B7571209-EAFA-4A9D-AACC-49204C3C3EBA}" type="pres">
      <dgm:prSet presAssocID="{11AF95F8-FAA6-4DF2-8F13-2E9B3933CCC4}" presName="dummyMaxCanvas" presStyleCnt="0">
        <dgm:presLayoutVars/>
      </dgm:prSet>
      <dgm:spPr/>
    </dgm:pt>
    <dgm:pt modelId="{10E237AB-73CD-43EA-BACF-A865D2F89E5A}" type="pres">
      <dgm:prSet presAssocID="{11AF95F8-FAA6-4DF2-8F13-2E9B3933CCC4}" presName="FourNodes_1" presStyleLbl="node1" presStyleIdx="0" presStyleCnt="4">
        <dgm:presLayoutVars>
          <dgm:bulletEnabled val="1"/>
        </dgm:presLayoutVars>
      </dgm:prSet>
      <dgm:spPr/>
    </dgm:pt>
    <dgm:pt modelId="{D0B8CA9A-907C-40DC-B135-F102367C73E1}" type="pres">
      <dgm:prSet presAssocID="{11AF95F8-FAA6-4DF2-8F13-2E9B3933CCC4}" presName="FourNodes_2" presStyleLbl="node1" presStyleIdx="1" presStyleCnt="4">
        <dgm:presLayoutVars>
          <dgm:bulletEnabled val="1"/>
        </dgm:presLayoutVars>
      </dgm:prSet>
      <dgm:spPr/>
    </dgm:pt>
    <dgm:pt modelId="{3CE594C2-89A6-442D-83F2-E04406B7F3C9}" type="pres">
      <dgm:prSet presAssocID="{11AF95F8-FAA6-4DF2-8F13-2E9B3933CCC4}" presName="FourNodes_3" presStyleLbl="node1" presStyleIdx="2" presStyleCnt="4">
        <dgm:presLayoutVars>
          <dgm:bulletEnabled val="1"/>
        </dgm:presLayoutVars>
      </dgm:prSet>
      <dgm:spPr/>
    </dgm:pt>
    <dgm:pt modelId="{A74E7D0B-5746-4B5D-A1BA-FD1826A0FC19}" type="pres">
      <dgm:prSet presAssocID="{11AF95F8-FAA6-4DF2-8F13-2E9B3933CCC4}" presName="FourNodes_4" presStyleLbl="node1" presStyleIdx="3" presStyleCnt="4">
        <dgm:presLayoutVars>
          <dgm:bulletEnabled val="1"/>
        </dgm:presLayoutVars>
      </dgm:prSet>
      <dgm:spPr/>
    </dgm:pt>
    <dgm:pt modelId="{E35EE98B-033C-4AD6-9B8D-C5046A78CA3A}" type="pres">
      <dgm:prSet presAssocID="{11AF95F8-FAA6-4DF2-8F13-2E9B3933CCC4}" presName="FourConn_1-2" presStyleLbl="fgAccFollowNode1" presStyleIdx="0" presStyleCnt="3">
        <dgm:presLayoutVars>
          <dgm:bulletEnabled val="1"/>
        </dgm:presLayoutVars>
      </dgm:prSet>
      <dgm:spPr/>
    </dgm:pt>
    <dgm:pt modelId="{2172B1B1-D2F8-4F70-83AE-6305DCD2A5C5}" type="pres">
      <dgm:prSet presAssocID="{11AF95F8-FAA6-4DF2-8F13-2E9B3933CCC4}" presName="FourConn_2-3" presStyleLbl="fgAccFollowNode1" presStyleIdx="1" presStyleCnt="3">
        <dgm:presLayoutVars>
          <dgm:bulletEnabled val="1"/>
        </dgm:presLayoutVars>
      </dgm:prSet>
      <dgm:spPr/>
    </dgm:pt>
    <dgm:pt modelId="{A68BB055-B4E7-41AB-9365-ECE28B7D93B2}" type="pres">
      <dgm:prSet presAssocID="{11AF95F8-FAA6-4DF2-8F13-2E9B3933CCC4}" presName="FourConn_3-4" presStyleLbl="fgAccFollowNode1" presStyleIdx="2" presStyleCnt="3">
        <dgm:presLayoutVars>
          <dgm:bulletEnabled val="1"/>
        </dgm:presLayoutVars>
      </dgm:prSet>
      <dgm:spPr/>
    </dgm:pt>
    <dgm:pt modelId="{1FD0A1BC-783E-47CC-8601-4F58AE0E515E}" type="pres">
      <dgm:prSet presAssocID="{11AF95F8-FAA6-4DF2-8F13-2E9B3933CCC4}" presName="FourNodes_1_text" presStyleLbl="node1" presStyleIdx="3" presStyleCnt="4">
        <dgm:presLayoutVars>
          <dgm:bulletEnabled val="1"/>
        </dgm:presLayoutVars>
      </dgm:prSet>
      <dgm:spPr/>
    </dgm:pt>
    <dgm:pt modelId="{83D10CCC-F2CE-4241-86D0-F3A2FDF97372}" type="pres">
      <dgm:prSet presAssocID="{11AF95F8-FAA6-4DF2-8F13-2E9B3933CCC4}" presName="FourNodes_2_text" presStyleLbl="node1" presStyleIdx="3" presStyleCnt="4">
        <dgm:presLayoutVars>
          <dgm:bulletEnabled val="1"/>
        </dgm:presLayoutVars>
      </dgm:prSet>
      <dgm:spPr/>
    </dgm:pt>
    <dgm:pt modelId="{8AE1FCC5-46A6-4B2E-A3F6-6D1D4BBAB327}" type="pres">
      <dgm:prSet presAssocID="{11AF95F8-FAA6-4DF2-8F13-2E9B3933CCC4}" presName="FourNodes_3_text" presStyleLbl="node1" presStyleIdx="3" presStyleCnt="4">
        <dgm:presLayoutVars>
          <dgm:bulletEnabled val="1"/>
        </dgm:presLayoutVars>
      </dgm:prSet>
      <dgm:spPr/>
    </dgm:pt>
    <dgm:pt modelId="{2BE40139-754B-40C7-BA9B-E348584A2760}" type="pres">
      <dgm:prSet presAssocID="{11AF95F8-FAA6-4DF2-8F13-2E9B3933CCC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2648906-FD3A-4048-81B9-20B6508A545B}" type="presOf" srcId="{0CE62441-9ABD-4FEB-A8D4-17AF4B0D5E06}" destId="{2172B1B1-D2F8-4F70-83AE-6305DCD2A5C5}" srcOrd="0" destOrd="0" presId="urn:microsoft.com/office/officeart/2005/8/layout/vProcess5"/>
    <dgm:cxn modelId="{2D573831-D66E-4306-8D69-2B7B94E99640}" type="presOf" srcId="{FF1E9D18-55E4-4D3F-8694-98A2E7A24DE3}" destId="{D0B8CA9A-907C-40DC-B135-F102367C73E1}" srcOrd="0" destOrd="0" presId="urn:microsoft.com/office/officeart/2005/8/layout/vProcess5"/>
    <dgm:cxn modelId="{F634023F-97DC-42FC-BA63-5E1AB3924EB3}" type="presOf" srcId="{B75EFAE8-1310-408D-8C27-9E4B035F32AD}" destId="{A74E7D0B-5746-4B5D-A1BA-FD1826A0FC19}" srcOrd="0" destOrd="0" presId="urn:microsoft.com/office/officeart/2005/8/layout/vProcess5"/>
    <dgm:cxn modelId="{36E7D94C-7E0E-40EF-9C26-9373DED33F64}" srcId="{11AF95F8-FAA6-4DF2-8F13-2E9B3933CCC4}" destId="{DCE2C87B-8D1D-459D-B6F3-5702B13510B6}" srcOrd="0" destOrd="0" parTransId="{D16A3344-0B0B-4BC5-8D21-E6087B3E2302}" sibTransId="{283CAA15-FACC-4B66-9D72-B4838A5FD39A}"/>
    <dgm:cxn modelId="{CD576883-0995-4BDC-8B45-5F851FC6DE15}" type="presOf" srcId="{B75EFAE8-1310-408D-8C27-9E4B035F32AD}" destId="{2BE40139-754B-40C7-BA9B-E348584A2760}" srcOrd="1" destOrd="0" presId="urn:microsoft.com/office/officeart/2005/8/layout/vProcess5"/>
    <dgm:cxn modelId="{FB697E95-0379-4F31-A22D-09BE58959E1E}" type="presOf" srcId="{11AF95F8-FAA6-4DF2-8F13-2E9B3933CCC4}" destId="{582F1943-A5EB-4CB4-BAA0-2EE7976565F1}" srcOrd="0" destOrd="0" presId="urn:microsoft.com/office/officeart/2005/8/layout/vProcess5"/>
    <dgm:cxn modelId="{A76D979F-E009-4C87-A8E1-7A273C36641E}" srcId="{11AF95F8-FAA6-4DF2-8F13-2E9B3933CCC4}" destId="{B75EFAE8-1310-408D-8C27-9E4B035F32AD}" srcOrd="3" destOrd="0" parTransId="{5D1CABA8-D778-46E3-AFDC-5DF2325B381D}" sibTransId="{79DEDEDF-BE9D-4B89-8474-4493E3787FFC}"/>
    <dgm:cxn modelId="{23EFA6A1-03F5-408E-B177-CF6339736263}" type="presOf" srcId="{FF1E9D18-55E4-4D3F-8694-98A2E7A24DE3}" destId="{83D10CCC-F2CE-4241-86D0-F3A2FDF97372}" srcOrd="1" destOrd="0" presId="urn:microsoft.com/office/officeart/2005/8/layout/vProcess5"/>
    <dgm:cxn modelId="{481C59A6-9C23-4460-BA4E-87EE418F18F9}" type="presOf" srcId="{DCE2C87B-8D1D-459D-B6F3-5702B13510B6}" destId="{1FD0A1BC-783E-47CC-8601-4F58AE0E515E}" srcOrd="1" destOrd="0" presId="urn:microsoft.com/office/officeart/2005/8/layout/vProcess5"/>
    <dgm:cxn modelId="{E2AEEEA8-0BEE-430E-97EC-246E5023A699}" type="presOf" srcId="{9504C40B-B0FB-4AFA-A041-E7865A664C01}" destId="{8AE1FCC5-46A6-4B2E-A3F6-6D1D4BBAB327}" srcOrd="1" destOrd="0" presId="urn:microsoft.com/office/officeart/2005/8/layout/vProcess5"/>
    <dgm:cxn modelId="{ADC0AACC-5A8C-464A-9598-017B0EB88097}" type="presOf" srcId="{283CAA15-FACC-4B66-9D72-B4838A5FD39A}" destId="{E35EE98B-033C-4AD6-9B8D-C5046A78CA3A}" srcOrd="0" destOrd="0" presId="urn:microsoft.com/office/officeart/2005/8/layout/vProcess5"/>
    <dgm:cxn modelId="{22F791D0-0752-47CE-8998-2F9258EB3A01}" type="presOf" srcId="{9504C40B-B0FB-4AFA-A041-E7865A664C01}" destId="{3CE594C2-89A6-442D-83F2-E04406B7F3C9}" srcOrd="0" destOrd="0" presId="urn:microsoft.com/office/officeart/2005/8/layout/vProcess5"/>
    <dgm:cxn modelId="{A571A2E4-80B7-419C-B50C-4860B19BFC10}" srcId="{11AF95F8-FAA6-4DF2-8F13-2E9B3933CCC4}" destId="{FF1E9D18-55E4-4D3F-8694-98A2E7A24DE3}" srcOrd="1" destOrd="0" parTransId="{91CB7D97-E4F8-478B-B96E-EDA5D67F66B3}" sibTransId="{0CE62441-9ABD-4FEB-A8D4-17AF4B0D5E06}"/>
    <dgm:cxn modelId="{3ED222F0-F16E-40F8-94F2-4ACE01071F7E}" type="presOf" srcId="{0F78E1C0-5089-451B-8CF4-7A1F7BB44761}" destId="{A68BB055-B4E7-41AB-9365-ECE28B7D93B2}" srcOrd="0" destOrd="0" presId="urn:microsoft.com/office/officeart/2005/8/layout/vProcess5"/>
    <dgm:cxn modelId="{8D3555F9-53E6-4E28-BB7B-97509F63BBCA}" type="presOf" srcId="{DCE2C87B-8D1D-459D-B6F3-5702B13510B6}" destId="{10E237AB-73CD-43EA-BACF-A865D2F89E5A}" srcOrd="0" destOrd="0" presId="urn:microsoft.com/office/officeart/2005/8/layout/vProcess5"/>
    <dgm:cxn modelId="{10DB0FFC-19A8-4A56-B0FE-B94EAD01825B}" srcId="{11AF95F8-FAA6-4DF2-8F13-2E9B3933CCC4}" destId="{9504C40B-B0FB-4AFA-A041-E7865A664C01}" srcOrd="2" destOrd="0" parTransId="{28C32A64-C1A1-46E3-8B17-FB96F1C95074}" sibTransId="{0F78E1C0-5089-451B-8CF4-7A1F7BB44761}"/>
    <dgm:cxn modelId="{69F4DFD8-A2ED-4DA8-B67F-931182A7E54D}" type="presParOf" srcId="{582F1943-A5EB-4CB4-BAA0-2EE7976565F1}" destId="{B7571209-EAFA-4A9D-AACC-49204C3C3EBA}" srcOrd="0" destOrd="0" presId="urn:microsoft.com/office/officeart/2005/8/layout/vProcess5"/>
    <dgm:cxn modelId="{D479401F-481B-4542-9FB5-AD7DA86ABC44}" type="presParOf" srcId="{582F1943-A5EB-4CB4-BAA0-2EE7976565F1}" destId="{10E237AB-73CD-43EA-BACF-A865D2F89E5A}" srcOrd="1" destOrd="0" presId="urn:microsoft.com/office/officeart/2005/8/layout/vProcess5"/>
    <dgm:cxn modelId="{12E6E420-ED80-4929-BCFE-A59BF7EF404C}" type="presParOf" srcId="{582F1943-A5EB-4CB4-BAA0-2EE7976565F1}" destId="{D0B8CA9A-907C-40DC-B135-F102367C73E1}" srcOrd="2" destOrd="0" presId="urn:microsoft.com/office/officeart/2005/8/layout/vProcess5"/>
    <dgm:cxn modelId="{9996199A-1926-4AA2-AB95-BD2C1E869B06}" type="presParOf" srcId="{582F1943-A5EB-4CB4-BAA0-2EE7976565F1}" destId="{3CE594C2-89A6-442D-83F2-E04406B7F3C9}" srcOrd="3" destOrd="0" presId="urn:microsoft.com/office/officeart/2005/8/layout/vProcess5"/>
    <dgm:cxn modelId="{F04429A7-B14A-4DDF-9A7D-4FF54F9A10B6}" type="presParOf" srcId="{582F1943-A5EB-4CB4-BAA0-2EE7976565F1}" destId="{A74E7D0B-5746-4B5D-A1BA-FD1826A0FC19}" srcOrd="4" destOrd="0" presId="urn:microsoft.com/office/officeart/2005/8/layout/vProcess5"/>
    <dgm:cxn modelId="{35C88B0B-A877-413E-B060-C3921119D8D1}" type="presParOf" srcId="{582F1943-A5EB-4CB4-BAA0-2EE7976565F1}" destId="{E35EE98B-033C-4AD6-9B8D-C5046A78CA3A}" srcOrd="5" destOrd="0" presId="urn:microsoft.com/office/officeart/2005/8/layout/vProcess5"/>
    <dgm:cxn modelId="{A8E4A554-09E5-4B33-9F16-2262D1B6FD13}" type="presParOf" srcId="{582F1943-A5EB-4CB4-BAA0-2EE7976565F1}" destId="{2172B1B1-D2F8-4F70-83AE-6305DCD2A5C5}" srcOrd="6" destOrd="0" presId="urn:microsoft.com/office/officeart/2005/8/layout/vProcess5"/>
    <dgm:cxn modelId="{A70F6E1C-4DD2-432B-9DD5-F2CA7A52FCA3}" type="presParOf" srcId="{582F1943-A5EB-4CB4-BAA0-2EE7976565F1}" destId="{A68BB055-B4E7-41AB-9365-ECE28B7D93B2}" srcOrd="7" destOrd="0" presId="urn:microsoft.com/office/officeart/2005/8/layout/vProcess5"/>
    <dgm:cxn modelId="{15EDC190-7AF9-4077-84CD-03E651B4B7D8}" type="presParOf" srcId="{582F1943-A5EB-4CB4-BAA0-2EE7976565F1}" destId="{1FD0A1BC-783E-47CC-8601-4F58AE0E515E}" srcOrd="8" destOrd="0" presId="urn:microsoft.com/office/officeart/2005/8/layout/vProcess5"/>
    <dgm:cxn modelId="{E103A010-5CCF-4ACB-9F74-F75345C561DD}" type="presParOf" srcId="{582F1943-A5EB-4CB4-BAA0-2EE7976565F1}" destId="{83D10CCC-F2CE-4241-86D0-F3A2FDF97372}" srcOrd="9" destOrd="0" presId="urn:microsoft.com/office/officeart/2005/8/layout/vProcess5"/>
    <dgm:cxn modelId="{A753B5E1-E36C-4BE5-9D63-94A5779AE3BC}" type="presParOf" srcId="{582F1943-A5EB-4CB4-BAA0-2EE7976565F1}" destId="{8AE1FCC5-46A6-4B2E-A3F6-6D1D4BBAB327}" srcOrd="10" destOrd="0" presId="urn:microsoft.com/office/officeart/2005/8/layout/vProcess5"/>
    <dgm:cxn modelId="{B1C903A8-4F27-43B8-AEDF-892D94888D8F}" type="presParOf" srcId="{582F1943-A5EB-4CB4-BAA0-2EE7976565F1}" destId="{2BE40139-754B-40C7-BA9B-E348584A276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ED7C78-0EB0-4530-8C9C-D4CFE43454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380D0F-D23D-445E-8CB0-814B61A1472C}">
      <dgm:prSet/>
      <dgm:spPr/>
      <dgm:t>
        <a:bodyPr/>
        <a:lstStyle/>
        <a:p>
          <a:r>
            <a:rPr lang="en-GB"/>
            <a:t>By the end of the lesson, students should be able to: </a:t>
          </a:r>
          <a:endParaRPr lang="en-US"/>
        </a:p>
      </dgm:t>
    </dgm:pt>
    <dgm:pt modelId="{528C2210-827C-4D65-B57A-E1385B6EB2BB}" type="parTrans" cxnId="{9C71BA42-8E83-432D-B500-1F120CEE50B0}">
      <dgm:prSet/>
      <dgm:spPr/>
      <dgm:t>
        <a:bodyPr/>
        <a:lstStyle/>
        <a:p>
          <a:endParaRPr lang="en-US"/>
        </a:p>
      </dgm:t>
    </dgm:pt>
    <dgm:pt modelId="{A4E62196-5E65-442F-8AFD-D1E602D6CC1F}" type="sibTrans" cxnId="{9C71BA42-8E83-432D-B500-1F120CEE50B0}">
      <dgm:prSet/>
      <dgm:spPr/>
      <dgm:t>
        <a:bodyPr/>
        <a:lstStyle/>
        <a:p>
          <a:endParaRPr lang="en-US"/>
        </a:p>
      </dgm:t>
    </dgm:pt>
    <dgm:pt modelId="{EE5D1431-72E8-4B12-8E16-040D0E52880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List the steps involved in creating an effective search strategy</a:t>
          </a:r>
          <a:endParaRPr lang="en-US" dirty="0"/>
        </a:p>
      </dgm:t>
    </dgm:pt>
    <dgm:pt modelId="{12CF8520-7F8A-473A-9A24-F75F8BAD4683}" type="parTrans" cxnId="{BDEAC88F-FFE7-452E-8B7F-604A5AEF246C}">
      <dgm:prSet/>
      <dgm:spPr/>
      <dgm:t>
        <a:bodyPr/>
        <a:lstStyle/>
        <a:p>
          <a:endParaRPr lang="en-US"/>
        </a:p>
      </dgm:t>
    </dgm:pt>
    <dgm:pt modelId="{599107CE-B6EC-4EA0-8EDF-F143363FEE96}" type="sibTrans" cxnId="{BDEAC88F-FFE7-452E-8B7F-604A5AEF246C}">
      <dgm:prSet/>
      <dgm:spPr/>
      <dgm:t>
        <a:bodyPr/>
        <a:lstStyle/>
        <a:p>
          <a:endParaRPr lang="en-US"/>
        </a:p>
      </dgm:t>
    </dgm:pt>
    <dgm:pt modelId="{A20A2E06-1809-4933-A572-3E1C423BE38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Explain why it is important to use a search strategy in research</a:t>
          </a:r>
          <a:endParaRPr lang="en-US" dirty="0"/>
        </a:p>
      </dgm:t>
    </dgm:pt>
    <dgm:pt modelId="{F1AAAF1E-D055-4919-87A5-5207051A2DB1}" type="parTrans" cxnId="{9A7AC754-E8E3-42C8-8585-611BE7B6681C}">
      <dgm:prSet/>
      <dgm:spPr/>
      <dgm:t>
        <a:bodyPr/>
        <a:lstStyle/>
        <a:p>
          <a:endParaRPr lang="en-US"/>
        </a:p>
      </dgm:t>
    </dgm:pt>
    <dgm:pt modelId="{D7121CCE-07C7-4B9F-A710-82F9EA2D57D6}" type="sibTrans" cxnId="{9A7AC754-E8E3-42C8-8585-611BE7B6681C}">
      <dgm:prSet/>
      <dgm:spPr/>
      <dgm:t>
        <a:bodyPr/>
        <a:lstStyle/>
        <a:p>
          <a:endParaRPr lang="en-US"/>
        </a:p>
      </dgm:t>
    </dgm:pt>
    <dgm:pt modelId="{8AD080A4-9240-4C1B-9A50-9479E1AE2847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Demonstrate how to use Boolean operators to refine searches </a:t>
          </a:r>
          <a:endParaRPr lang="en-US" dirty="0"/>
        </a:p>
      </dgm:t>
    </dgm:pt>
    <dgm:pt modelId="{034D6B10-A92A-4E03-ACCE-5020A0D74A7C}" type="parTrans" cxnId="{AAA4601C-32C7-4430-A3D1-B1169DCDF1F9}">
      <dgm:prSet/>
      <dgm:spPr/>
      <dgm:t>
        <a:bodyPr/>
        <a:lstStyle/>
        <a:p>
          <a:endParaRPr lang="en-US"/>
        </a:p>
      </dgm:t>
    </dgm:pt>
    <dgm:pt modelId="{662EF1CC-1F40-4952-835D-F4108BB2B6F2}" type="sibTrans" cxnId="{AAA4601C-32C7-4430-A3D1-B1169DCDF1F9}">
      <dgm:prSet/>
      <dgm:spPr/>
      <dgm:t>
        <a:bodyPr/>
        <a:lstStyle/>
        <a:p>
          <a:endParaRPr lang="en-US"/>
        </a:p>
      </dgm:t>
    </dgm:pt>
    <dgm:pt modelId="{05469191-C389-4EFB-AE17-65A04B77E0FD}">
      <dgm:prSet/>
      <dgm:spPr/>
      <dgm:t>
        <a:bodyPr/>
        <a:lstStyle/>
        <a:p>
          <a:pPr>
            <a:lnSpc>
              <a:spcPct val="150000"/>
            </a:lnSpc>
          </a:pPr>
          <a:r>
            <a:rPr lang="en-GB"/>
            <a:t>Analyse search results to determine their relevance and credibility.</a:t>
          </a:r>
          <a:endParaRPr lang="en-US"/>
        </a:p>
      </dgm:t>
    </dgm:pt>
    <dgm:pt modelId="{A4304FA3-63C3-42B0-B103-8EA6CBA16F41}" type="parTrans" cxnId="{F441EB71-E09C-401D-A662-9FF58B3B23BC}">
      <dgm:prSet/>
      <dgm:spPr/>
      <dgm:t>
        <a:bodyPr/>
        <a:lstStyle/>
        <a:p>
          <a:endParaRPr lang="en-US"/>
        </a:p>
      </dgm:t>
    </dgm:pt>
    <dgm:pt modelId="{C49594A1-ECAC-4CF5-A705-ACBFD452FBD2}" type="sibTrans" cxnId="{F441EB71-E09C-401D-A662-9FF58B3B23BC}">
      <dgm:prSet/>
      <dgm:spPr/>
      <dgm:t>
        <a:bodyPr/>
        <a:lstStyle/>
        <a:p>
          <a:endParaRPr lang="en-US"/>
        </a:p>
      </dgm:t>
    </dgm:pt>
    <dgm:pt modelId="{4171B78E-F3A5-4F04-98B6-1A07F539C9C8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Evaluate the effectiveness of the search strategy </a:t>
          </a:r>
          <a:endParaRPr lang="en-US" dirty="0"/>
        </a:p>
      </dgm:t>
    </dgm:pt>
    <dgm:pt modelId="{F5B3F096-405E-452A-99CA-1F6B41564A0F}" type="parTrans" cxnId="{83D88C59-198D-4E2C-945D-E792292C9268}">
      <dgm:prSet/>
      <dgm:spPr/>
      <dgm:t>
        <a:bodyPr/>
        <a:lstStyle/>
        <a:p>
          <a:endParaRPr lang="en-US"/>
        </a:p>
      </dgm:t>
    </dgm:pt>
    <dgm:pt modelId="{3C330190-67BD-4A9C-A717-8C354AA3A542}" type="sibTrans" cxnId="{83D88C59-198D-4E2C-945D-E792292C9268}">
      <dgm:prSet/>
      <dgm:spPr/>
      <dgm:t>
        <a:bodyPr/>
        <a:lstStyle/>
        <a:p>
          <a:endParaRPr lang="en-US"/>
        </a:p>
      </dgm:t>
    </dgm:pt>
    <dgm:pt modelId="{F4D49834-86CC-4BE6-9432-5F7CD520A1F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Formulate a plan to continuously improve search strategies based on feedback and results.</a:t>
          </a:r>
          <a:endParaRPr lang="en-US" dirty="0"/>
        </a:p>
      </dgm:t>
    </dgm:pt>
    <dgm:pt modelId="{999C23B7-C8E1-4D3A-937C-6B7C196B4362}" type="parTrans" cxnId="{84C00AD5-C0CB-42E9-8729-114F222E25F3}">
      <dgm:prSet/>
      <dgm:spPr/>
      <dgm:t>
        <a:bodyPr/>
        <a:lstStyle/>
        <a:p>
          <a:endParaRPr lang="en-US"/>
        </a:p>
      </dgm:t>
    </dgm:pt>
    <dgm:pt modelId="{0DCC1134-FA07-46AA-A93E-88DAC338365B}" type="sibTrans" cxnId="{84C00AD5-C0CB-42E9-8729-114F222E25F3}">
      <dgm:prSet/>
      <dgm:spPr/>
      <dgm:t>
        <a:bodyPr/>
        <a:lstStyle/>
        <a:p>
          <a:endParaRPr lang="en-US"/>
        </a:p>
      </dgm:t>
    </dgm:pt>
    <dgm:pt modelId="{703A6649-0412-4C66-A487-4186D81F4045}" type="pres">
      <dgm:prSet presAssocID="{14ED7C78-0EB0-4530-8C9C-D4CFE4345451}" presName="linear" presStyleCnt="0">
        <dgm:presLayoutVars>
          <dgm:animLvl val="lvl"/>
          <dgm:resizeHandles val="exact"/>
        </dgm:presLayoutVars>
      </dgm:prSet>
      <dgm:spPr/>
    </dgm:pt>
    <dgm:pt modelId="{C85561C7-07A4-4845-97CC-E12192705DFB}" type="pres">
      <dgm:prSet presAssocID="{2C380D0F-D23D-445E-8CB0-814B61A1472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B4A8095-0A90-401E-A178-27A4DE199E1B}" type="pres">
      <dgm:prSet presAssocID="{2C380D0F-D23D-445E-8CB0-814B61A1472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DB92D0A-1D23-4D2F-9BCF-D194564A0B31}" type="presOf" srcId="{8AD080A4-9240-4C1B-9A50-9479E1AE2847}" destId="{1B4A8095-0A90-401E-A178-27A4DE199E1B}" srcOrd="0" destOrd="2" presId="urn:microsoft.com/office/officeart/2005/8/layout/vList2"/>
    <dgm:cxn modelId="{AAA4601C-32C7-4430-A3D1-B1169DCDF1F9}" srcId="{2C380D0F-D23D-445E-8CB0-814B61A1472C}" destId="{8AD080A4-9240-4C1B-9A50-9479E1AE2847}" srcOrd="2" destOrd="0" parTransId="{034D6B10-A92A-4E03-ACCE-5020A0D74A7C}" sibTransId="{662EF1CC-1F40-4952-835D-F4108BB2B6F2}"/>
    <dgm:cxn modelId="{D043E63D-8237-4BCD-B942-8666868CABB8}" type="presOf" srcId="{4171B78E-F3A5-4F04-98B6-1A07F539C9C8}" destId="{1B4A8095-0A90-401E-A178-27A4DE199E1B}" srcOrd="0" destOrd="4" presId="urn:microsoft.com/office/officeart/2005/8/layout/vList2"/>
    <dgm:cxn modelId="{9C71BA42-8E83-432D-B500-1F120CEE50B0}" srcId="{14ED7C78-0EB0-4530-8C9C-D4CFE4345451}" destId="{2C380D0F-D23D-445E-8CB0-814B61A1472C}" srcOrd="0" destOrd="0" parTransId="{528C2210-827C-4D65-B57A-E1385B6EB2BB}" sibTransId="{A4E62196-5E65-442F-8AFD-D1E602D6CC1F}"/>
    <dgm:cxn modelId="{7713A446-5B12-4EDE-97E0-BEE63268ECC2}" type="presOf" srcId="{A20A2E06-1809-4933-A572-3E1C423BE385}" destId="{1B4A8095-0A90-401E-A178-27A4DE199E1B}" srcOrd="0" destOrd="1" presId="urn:microsoft.com/office/officeart/2005/8/layout/vList2"/>
    <dgm:cxn modelId="{F108064B-B5BC-469C-B09C-F1D06AE246A6}" type="presOf" srcId="{14ED7C78-0EB0-4530-8C9C-D4CFE4345451}" destId="{703A6649-0412-4C66-A487-4186D81F4045}" srcOrd="0" destOrd="0" presId="urn:microsoft.com/office/officeart/2005/8/layout/vList2"/>
    <dgm:cxn modelId="{F441EB71-E09C-401D-A662-9FF58B3B23BC}" srcId="{2C380D0F-D23D-445E-8CB0-814B61A1472C}" destId="{05469191-C389-4EFB-AE17-65A04B77E0FD}" srcOrd="3" destOrd="0" parTransId="{A4304FA3-63C3-42B0-B103-8EA6CBA16F41}" sibTransId="{C49594A1-ECAC-4CF5-A705-ACBFD452FBD2}"/>
    <dgm:cxn modelId="{9A7AC754-E8E3-42C8-8585-611BE7B6681C}" srcId="{2C380D0F-D23D-445E-8CB0-814B61A1472C}" destId="{A20A2E06-1809-4933-A572-3E1C423BE385}" srcOrd="1" destOrd="0" parTransId="{F1AAAF1E-D055-4919-87A5-5207051A2DB1}" sibTransId="{D7121CCE-07C7-4B9F-A710-82F9EA2D57D6}"/>
    <dgm:cxn modelId="{83D88C59-198D-4E2C-945D-E792292C9268}" srcId="{2C380D0F-D23D-445E-8CB0-814B61A1472C}" destId="{4171B78E-F3A5-4F04-98B6-1A07F539C9C8}" srcOrd="4" destOrd="0" parTransId="{F5B3F096-405E-452A-99CA-1F6B41564A0F}" sibTransId="{3C330190-67BD-4A9C-A717-8C354AA3A542}"/>
    <dgm:cxn modelId="{BDEAC88F-FFE7-452E-8B7F-604A5AEF246C}" srcId="{2C380D0F-D23D-445E-8CB0-814B61A1472C}" destId="{EE5D1431-72E8-4B12-8E16-040D0E52880F}" srcOrd="0" destOrd="0" parTransId="{12CF8520-7F8A-473A-9A24-F75F8BAD4683}" sibTransId="{599107CE-B6EC-4EA0-8EDF-F143363FEE96}"/>
    <dgm:cxn modelId="{48D1B6A6-B411-4402-B1CC-E2B1E7F02F13}" type="presOf" srcId="{F4D49834-86CC-4BE6-9432-5F7CD520A1F0}" destId="{1B4A8095-0A90-401E-A178-27A4DE199E1B}" srcOrd="0" destOrd="5" presId="urn:microsoft.com/office/officeart/2005/8/layout/vList2"/>
    <dgm:cxn modelId="{D51BD2AE-33E1-40F7-A7F4-97EAB4BEBD84}" type="presOf" srcId="{05469191-C389-4EFB-AE17-65A04B77E0FD}" destId="{1B4A8095-0A90-401E-A178-27A4DE199E1B}" srcOrd="0" destOrd="3" presId="urn:microsoft.com/office/officeart/2005/8/layout/vList2"/>
    <dgm:cxn modelId="{8AF2ECB7-0D19-4CC7-9AAA-F9F13E7342E8}" type="presOf" srcId="{EE5D1431-72E8-4B12-8E16-040D0E52880F}" destId="{1B4A8095-0A90-401E-A178-27A4DE199E1B}" srcOrd="0" destOrd="0" presId="urn:microsoft.com/office/officeart/2005/8/layout/vList2"/>
    <dgm:cxn modelId="{22203BC9-925B-4994-81AC-6392E664C3FB}" type="presOf" srcId="{2C380D0F-D23D-445E-8CB0-814B61A1472C}" destId="{C85561C7-07A4-4845-97CC-E12192705DFB}" srcOrd="0" destOrd="0" presId="urn:microsoft.com/office/officeart/2005/8/layout/vList2"/>
    <dgm:cxn modelId="{84C00AD5-C0CB-42E9-8729-114F222E25F3}" srcId="{2C380D0F-D23D-445E-8CB0-814B61A1472C}" destId="{F4D49834-86CC-4BE6-9432-5F7CD520A1F0}" srcOrd="5" destOrd="0" parTransId="{999C23B7-C8E1-4D3A-937C-6B7C196B4362}" sibTransId="{0DCC1134-FA07-46AA-A93E-88DAC338365B}"/>
    <dgm:cxn modelId="{297AD253-786A-446A-867E-0FF9AAD45885}" type="presParOf" srcId="{703A6649-0412-4C66-A487-4186D81F4045}" destId="{C85561C7-07A4-4845-97CC-E12192705DFB}" srcOrd="0" destOrd="0" presId="urn:microsoft.com/office/officeart/2005/8/layout/vList2"/>
    <dgm:cxn modelId="{30CADBED-6212-427F-AA25-1C0FF03F7B3F}" type="presParOf" srcId="{703A6649-0412-4C66-A487-4186D81F4045}" destId="{1B4A8095-0A90-401E-A178-27A4DE199E1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D3C8F0-AB77-4760-9ED0-B12273A3C75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F99922-E01B-4333-B8CF-395258E16094}">
      <dgm:prSet/>
      <dgm:spPr/>
      <dgm:t>
        <a:bodyPr/>
        <a:lstStyle/>
        <a:p>
          <a:r>
            <a:rPr lang="en-GB"/>
            <a:t>A SS is essentially a plan of action and details how you will locate and gather your literature.</a:t>
          </a:r>
          <a:endParaRPr lang="en-US"/>
        </a:p>
      </dgm:t>
    </dgm:pt>
    <dgm:pt modelId="{EEA769E0-9C8B-423B-BEDF-A2A661EEC514}" type="parTrans" cxnId="{FF0E3BBF-E5C6-4198-9B60-3E0F3518FADC}">
      <dgm:prSet/>
      <dgm:spPr/>
      <dgm:t>
        <a:bodyPr/>
        <a:lstStyle/>
        <a:p>
          <a:endParaRPr lang="en-US"/>
        </a:p>
      </dgm:t>
    </dgm:pt>
    <dgm:pt modelId="{35F1016B-8C11-423D-9D5B-D606189F0522}" type="sibTrans" cxnId="{FF0E3BBF-E5C6-4198-9B60-3E0F3518FADC}">
      <dgm:prSet/>
      <dgm:spPr/>
      <dgm:t>
        <a:bodyPr/>
        <a:lstStyle/>
        <a:p>
          <a:endParaRPr lang="en-US"/>
        </a:p>
      </dgm:t>
    </dgm:pt>
    <dgm:pt modelId="{E93A66D7-DEB3-4803-8DC4-E2A5D926C96A}">
      <dgm:prSet/>
      <dgm:spPr/>
      <dgm:t>
        <a:bodyPr/>
        <a:lstStyle/>
        <a:p>
          <a:r>
            <a:rPr lang="en-GB"/>
            <a:t>A SS can also be considered as an instruction manual </a:t>
          </a:r>
          <a:endParaRPr lang="en-US"/>
        </a:p>
      </dgm:t>
    </dgm:pt>
    <dgm:pt modelId="{71695B69-ACE8-4AC2-9008-8FE131007CB0}" type="parTrans" cxnId="{718A094A-B75B-40CA-84F1-F20A93395D12}">
      <dgm:prSet/>
      <dgm:spPr/>
      <dgm:t>
        <a:bodyPr/>
        <a:lstStyle/>
        <a:p>
          <a:endParaRPr lang="en-US"/>
        </a:p>
      </dgm:t>
    </dgm:pt>
    <dgm:pt modelId="{AC14F969-2F05-43CD-9429-EB441E2C05E3}" type="sibTrans" cxnId="{718A094A-B75B-40CA-84F1-F20A93395D12}">
      <dgm:prSet/>
      <dgm:spPr/>
      <dgm:t>
        <a:bodyPr/>
        <a:lstStyle/>
        <a:p>
          <a:endParaRPr lang="en-US"/>
        </a:p>
      </dgm:t>
    </dgm:pt>
    <dgm:pt modelId="{498DC83A-5972-489D-9BE7-A671A03AD03A}" type="pres">
      <dgm:prSet presAssocID="{87D3C8F0-AB77-4760-9ED0-B12273A3C75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CF237F2-9E67-4DC3-BBCD-C8A7ADE9A600}" type="pres">
      <dgm:prSet presAssocID="{1CF99922-E01B-4333-B8CF-395258E16094}" presName="hierRoot1" presStyleCnt="0"/>
      <dgm:spPr/>
    </dgm:pt>
    <dgm:pt modelId="{2D129D43-C374-4A2B-BABC-E131F8164711}" type="pres">
      <dgm:prSet presAssocID="{1CF99922-E01B-4333-B8CF-395258E16094}" presName="composite" presStyleCnt="0"/>
      <dgm:spPr/>
    </dgm:pt>
    <dgm:pt modelId="{2580F628-00F5-4EE8-9726-CD635C34955F}" type="pres">
      <dgm:prSet presAssocID="{1CF99922-E01B-4333-B8CF-395258E16094}" presName="background" presStyleLbl="node0" presStyleIdx="0" presStyleCnt="2"/>
      <dgm:spPr/>
    </dgm:pt>
    <dgm:pt modelId="{A3B619FB-7292-42A2-BA38-81735B8C8957}" type="pres">
      <dgm:prSet presAssocID="{1CF99922-E01B-4333-B8CF-395258E16094}" presName="text" presStyleLbl="fgAcc0" presStyleIdx="0" presStyleCnt="2">
        <dgm:presLayoutVars>
          <dgm:chPref val="3"/>
        </dgm:presLayoutVars>
      </dgm:prSet>
      <dgm:spPr/>
    </dgm:pt>
    <dgm:pt modelId="{7B144764-6DC0-477F-AA1E-B6477A9837FD}" type="pres">
      <dgm:prSet presAssocID="{1CF99922-E01B-4333-B8CF-395258E16094}" presName="hierChild2" presStyleCnt="0"/>
      <dgm:spPr/>
    </dgm:pt>
    <dgm:pt modelId="{CD62BAED-D1C7-4CFD-99D9-7EF4D78DB0F6}" type="pres">
      <dgm:prSet presAssocID="{E93A66D7-DEB3-4803-8DC4-E2A5D926C96A}" presName="hierRoot1" presStyleCnt="0"/>
      <dgm:spPr/>
    </dgm:pt>
    <dgm:pt modelId="{D386784F-C7BA-4302-8BC4-CF0B8A227985}" type="pres">
      <dgm:prSet presAssocID="{E93A66D7-DEB3-4803-8DC4-E2A5D926C96A}" presName="composite" presStyleCnt="0"/>
      <dgm:spPr/>
    </dgm:pt>
    <dgm:pt modelId="{977AA425-833F-4142-87D4-D9B283EAE886}" type="pres">
      <dgm:prSet presAssocID="{E93A66D7-DEB3-4803-8DC4-E2A5D926C96A}" presName="background" presStyleLbl="node0" presStyleIdx="1" presStyleCnt="2"/>
      <dgm:spPr/>
    </dgm:pt>
    <dgm:pt modelId="{6BD9A68E-F7C6-4079-98A7-BE351F73D321}" type="pres">
      <dgm:prSet presAssocID="{E93A66D7-DEB3-4803-8DC4-E2A5D926C96A}" presName="text" presStyleLbl="fgAcc0" presStyleIdx="1" presStyleCnt="2">
        <dgm:presLayoutVars>
          <dgm:chPref val="3"/>
        </dgm:presLayoutVars>
      </dgm:prSet>
      <dgm:spPr/>
    </dgm:pt>
    <dgm:pt modelId="{43E3D142-671C-40A9-9DA7-616476359988}" type="pres">
      <dgm:prSet presAssocID="{E93A66D7-DEB3-4803-8DC4-E2A5D926C96A}" presName="hierChild2" presStyleCnt="0"/>
      <dgm:spPr/>
    </dgm:pt>
  </dgm:ptLst>
  <dgm:cxnLst>
    <dgm:cxn modelId="{3B6AE00E-4BC5-4B43-B8C7-692CEF722E5D}" type="presOf" srcId="{87D3C8F0-AB77-4760-9ED0-B12273A3C756}" destId="{498DC83A-5972-489D-9BE7-A671A03AD03A}" srcOrd="0" destOrd="0" presId="urn:microsoft.com/office/officeart/2005/8/layout/hierarchy1"/>
    <dgm:cxn modelId="{FF234218-C4B4-4494-9FC0-65BEA16C623C}" type="presOf" srcId="{1CF99922-E01B-4333-B8CF-395258E16094}" destId="{A3B619FB-7292-42A2-BA38-81735B8C8957}" srcOrd="0" destOrd="0" presId="urn:microsoft.com/office/officeart/2005/8/layout/hierarchy1"/>
    <dgm:cxn modelId="{3091F237-3C8C-4925-8CA5-C950D71FAE93}" type="presOf" srcId="{E93A66D7-DEB3-4803-8DC4-E2A5D926C96A}" destId="{6BD9A68E-F7C6-4079-98A7-BE351F73D321}" srcOrd="0" destOrd="0" presId="urn:microsoft.com/office/officeart/2005/8/layout/hierarchy1"/>
    <dgm:cxn modelId="{718A094A-B75B-40CA-84F1-F20A93395D12}" srcId="{87D3C8F0-AB77-4760-9ED0-B12273A3C756}" destId="{E93A66D7-DEB3-4803-8DC4-E2A5D926C96A}" srcOrd="1" destOrd="0" parTransId="{71695B69-ACE8-4AC2-9008-8FE131007CB0}" sibTransId="{AC14F969-2F05-43CD-9429-EB441E2C05E3}"/>
    <dgm:cxn modelId="{FF0E3BBF-E5C6-4198-9B60-3E0F3518FADC}" srcId="{87D3C8F0-AB77-4760-9ED0-B12273A3C756}" destId="{1CF99922-E01B-4333-B8CF-395258E16094}" srcOrd="0" destOrd="0" parTransId="{EEA769E0-9C8B-423B-BEDF-A2A661EEC514}" sibTransId="{35F1016B-8C11-423D-9D5B-D606189F0522}"/>
    <dgm:cxn modelId="{4E64EED6-834F-4F0C-89A2-C80957C4653A}" type="presParOf" srcId="{498DC83A-5972-489D-9BE7-A671A03AD03A}" destId="{1CF237F2-9E67-4DC3-BBCD-C8A7ADE9A600}" srcOrd="0" destOrd="0" presId="urn:microsoft.com/office/officeart/2005/8/layout/hierarchy1"/>
    <dgm:cxn modelId="{84A37211-C2D3-4CA5-A21A-FD546CC8A710}" type="presParOf" srcId="{1CF237F2-9E67-4DC3-BBCD-C8A7ADE9A600}" destId="{2D129D43-C374-4A2B-BABC-E131F8164711}" srcOrd="0" destOrd="0" presId="urn:microsoft.com/office/officeart/2005/8/layout/hierarchy1"/>
    <dgm:cxn modelId="{844FE113-74DB-47D4-B294-39D84DA1B695}" type="presParOf" srcId="{2D129D43-C374-4A2B-BABC-E131F8164711}" destId="{2580F628-00F5-4EE8-9726-CD635C34955F}" srcOrd="0" destOrd="0" presId="urn:microsoft.com/office/officeart/2005/8/layout/hierarchy1"/>
    <dgm:cxn modelId="{D48BC2C5-64EF-49CD-A6B1-2D851B147C7A}" type="presParOf" srcId="{2D129D43-C374-4A2B-BABC-E131F8164711}" destId="{A3B619FB-7292-42A2-BA38-81735B8C8957}" srcOrd="1" destOrd="0" presId="urn:microsoft.com/office/officeart/2005/8/layout/hierarchy1"/>
    <dgm:cxn modelId="{B1AA51E6-F8D7-4B97-A117-E2832910B4FE}" type="presParOf" srcId="{1CF237F2-9E67-4DC3-BBCD-C8A7ADE9A600}" destId="{7B144764-6DC0-477F-AA1E-B6477A9837FD}" srcOrd="1" destOrd="0" presId="urn:microsoft.com/office/officeart/2005/8/layout/hierarchy1"/>
    <dgm:cxn modelId="{A5FDD092-2D62-4B58-A8B0-EE9C9C6BBDF5}" type="presParOf" srcId="{498DC83A-5972-489D-9BE7-A671A03AD03A}" destId="{CD62BAED-D1C7-4CFD-99D9-7EF4D78DB0F6}" srcOrd="1" destOrd="0" presId="urn:microsoft.com/office/officeart/2005/8/layout/hierarchy1"/>
    <dgm:cxn modelId="{A3433CAA-A639-40E0-932C-9578AC25A1D6}" type="presParOf" srcId="{CD62BAED-D1C7-4CFD-99D9-7EF4D78DB0F6}" destId="{D386784F-C7BA-4302-8BC4-CF0B8A227985}" srcOrd="0" destOrd="0" presId="urn:microsoft.com/office/officeart/2005/8/layout/hierarchy1"/>
    <dgm:cxn modelId="{9F283DE1-AB92-48BE-B73E-5DC47BEED7EB}" type="presParOf" srcId="{D386784F-C7BA-4302-8BC4-CF0B8A227985}" destId="{977AA425-833F-4142-87D4-D9B283EAE886}" srcOrd="0" destOrd="0" presId="urn:microsoft.com/office/officeart/2005/8/layout/hierarchy1"/>
    <dgm:cxn modelId="{A091891F-FF38-483B-973E-EFD823294EB0}" type="presParOf" srcId="{D386784F-C7BA-4302-8BC4-CF0B8A227985}" destId="{6BD9A68E-F7C6-4079-98A7-BE351F73D321}" srcOrd="1" destOrd="0" presId="urn:microsoft.com/office/officeart/2005/8/layout/hierarchy1"/>
    <dgm:cxn modelId="{0C2C9DDE-242A-4CA2-B9F9-8887388499F0}" type="presParOf" srcId="{CD62BAED-D1C7-4CFD-99D9-7EF4D78DB0F6}" destId="{43E3D142-671C-40A9-9DA7-61647635998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71E716-6865-467D-A01A-5AE7554D11F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25B12B1-E368-4740-BAB3-CEF21E183494}">
      <dgm:prSet/>
      <dgm:spPr/>
      <dgm:t>
        <a:bodyPr/>
        <a:lstStyle/>
        <a:p>
          <a:r>
            <a:rPr lang="en-GB"/>
            <a:t>To help with navigating the breadth of literature around your topic</a:t>
          </a:r>
          <a:endParaRPr lang="en-US"/>
        </a:p>
      </dgm:t>
    </dgm:pt>
    <dgm:pt modelId="{77902BD9-726E-42BA-916A-E1FB4361C6A9}" type="parTrans" cxnId="{48F0AAA4-A3E8-4D16-97AA-159E9F5A0317}">
      <dgm:prSet/>
      <dgm:spPr/>
      <dgm:t>
        <a:bodyPr/>
        <a:lstStyle/>
        <a:p>
          <a:endParaRPr lang="en-US"/>
        </a:p>
      </dgm:t>
    </dgm:pt>
    <dgm:pt modelId="{E1A52B3E-0E9A-4A82-8A8A-6F6686F287CC}" type="sibTrans" cxnId="{48F0AAA4-A3E8-4D16-97AA-159E9F5A0317}">
      <dgm:prSet/>
      <dgm:spPr/>
      <dgm:t>
        <a:bodyPr/>
        <a:lstStyle/>
        <a:p>
          <a:endParaRPr lang="en-US"/>
        </a:p>
      </dgm:t>
    </dgm:pt>
    <dgm:pt modelId="{337D9920-7E87-4227-940F-0BEA10B10F31}">
      <dgm:prSet/>
      <dgm:spPr/>
      <dgm:t>
        <a:bodyPr/>
        <a:lstStyle/>
        <a:p>
          <a:r>
            <a:rPr lang="en-GB"/>
            <a:t>To help you focus on specific areas within your field </a:t>
          </a:r>
          <a:endParaRPr lang="en-US"/>
        </a:p>
      </dgm:t>
    </dgm:pt>
    <dgm:pt modelId="{73DF0D82-6478-4DE5-B1C6-629F4D9EE684}" type="parTrans" cxnId="{87D818C5-B48E-465C-BF8B-DE2EA3E75B60}">
      <dgm:prSet/>
      <dgm:spPr/>
      <dgm:t>
        <a:bodyPr/>
        <a:lstStyle/>
        <a:p>
          <a:endParaRPr lang="en-US"/>
        </a:p>
      </dgm:t>
    </dgm:pt>
    <dgm:pt modelId="{4C3C7C9B-C33E-4CC5-8C20-D4B53C0C34C6}" type="sibTrans" cxnId="{87D818C5-B48E-465C-BF8B-DE2EA3E75B60}">
      <dgm:prSet/>
      <dgm:spPr/>
      <dgm:t>
        <a:bodyPr/>
        <a:lstStyle/>
        <a:p>
          <a:endParaRPr lang="en-US"/>
        </a:p>
      </dgm:t>
    </dgm:pt>
    <dgm:pt modelId="{B36972AB-6091-4C49-AA49-148B7375AE36}">
      <dgm:prSet/>
      <dgm:spPr/>
      <dgm:t>
        <a:bodyPr/>
        <a:lstStyle/>
        <a:p>
          <a:r>
            <a:rPr lang="en-GB"/>
            <a:t>Detail where and how you found your literature </a:t>
          </a:r>
          <a:endParaRPr lang="en-US"/>
        </a:p>
      </dgm:t>
    </dgm:pt>
    <dgm:pt modelId="{5E3D321B-AAEA-4E74-B1B5-295EE7FE83EE}" type="parTrans" cxnId="{5422C28F-B011-4AE9-8CD3-DB481973045A}">
      <dgm:prSet/>
      <dgm:spPr/>
      <dgm:t>
        <a:bodyPr/>
        <a:lstStyle/>
        <a:p>
          <a:endParaRPr lang="en-US"/>
        </a:p>
      </dgm:t>
    </dgm:pt>
    <dgm:pt modelId="{AC6AD947-A262-47E2-9F77-98E0A6C322A4}" type="sibTrans" cxnId="{5422C28F-B011-4AE9-8CD3-DB481973045A}">
      <dgm:prSet/>
      <dgm:spPr/>
      <dgm:t>
        <a:bodyPr/>
        <a:lstStyle/>
        <a:p>
          <a:endParaRPr lang="en-US"/>
        </a:p>
      </dgm:t>
    </dgm:pt>
    <dgm:pt modelId="{9C0C18A1-1E70-41B5-A870-4BEB9B1CDE35}" type="pres">
      <dgm:prSet presAssocID="{2371E716-6865-467D-A01A-5AE7554D11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1E271A-FC9C-4D98-8F55-5DE313576C85}" type="pres">
      <dgm:prSet presAssocID="{425B12B1-E368-4740-BAB3-CEF21E183494}" presName="hierRoot1" presStyleCnt="0"/>
      <dgm:spPr/>
    </dgm:pt>
    <dgm:pt modelId="{C4BB2FC0-4398-43B6-8DC5-010440E21646}" type="pres">
      <dgm:prSet presAssocID="{425B12B1-E368-4740-BAB3-CEF21E183494}" presName="composite" presStyleCnt="0"/>
      <dgm:spPr/>
    </dgm:pt>
    <dgm:pt modelId="{90248B40-244F-4D7C-A350-88984B6BF22F}" type="pres">
      <dgm:prSet presAssocID="{425B12B1-E368-4740-BAB3-CEF21E183494}" presName="background" presStyleLbl="node0" presStyleIdx="0" presStyleCnt="1"/>
      <dgm:spPr/>
    </dgm:pt>
    <dgm:pt modelId="{07C48600-7D69-4860-9655-42636927CEDC}" type="pres">
      <dgm:prSet presAssocID="{425B12B1-E368-4740-BAB3-CEF21E183494}" presName="text" presStyleLbl="fgAcc0" presStyleIdx="0" presStyleCnt="1">
        <dgm:presLayoutVars>
          <dgm:chPref val="3"/>
        </dgm:presLayoutVars>
      </dgm:prSet>
      <dgm:spPr/>
    </dgm:pt>
    <dgm:pt modelId="{68F5794C-C824-4EBE-A679-D65A3C52A71E}" type="pres">
      <dgm:prSet presAssocID="{425B12B1-E368-4740-BAB3-CEF21E183494}" presName="hierChild2" presStyleCnt="0"/>
      <dgm:spPr/>
    </dgm:pt>
    <dgm:pt modelId="{F40A4CDB-679C-495A-B39D-13564AFB58D8}" type="pres">
      <dgm:prSet presAssocID="{73DF0D82-6478-4DE5-B1C6-629F4D9EE684}" presName="Name10" presStyleLbl="parChTrans1D2" presStyleIdx="0" presStyleCnt="2"/>
      <dgm:spPr/>
    </dgm:pt>
    <dgm:pt modelId="{7C4B14FE-4240-455C-95EA-782F4A1AF8DB}" type="pres">
      <dgm:prSet presAssocID="{337D9920-7E87-4227-940F-0BEA10B10F31}" presName="hierRoot2" presStyleCnt="0"/>
      <dgm:spPr/>
    </dgm:pt>
    <dgm:pt modelId="{A5EF10FA-764A-4CCF-8A0A-47CCE93E8B81}" type="pres">
      <dgm:prSet presAssocID="{337D9920-7E87-4227-940F-0BEA10B10F31}" presName="composite2" presStyleCnt="0"/>
      <dgm:spPr/>
    </dgm:pt>
    <dgm:pt modelId="{C4918DD3-9490-428F-BB18-D138F5E462F2}" type="pres">
      <dgm:prSet presAssocID="{337D9920-7E87-4227-940F-0BEA10B10F31}" presName="background2" presStyleLbl="node2" presStyleIdx="0" presStyleCnt="2"/>
      <dgm:spPr/>
    </dgm:pt>
    <dgm:pt modelId="{6DC9F0FD-025F-45B6-94C4-9B86F7B7BFF0}" type="pres">
      <dgm:prSet presAssocID="{337D9920-7E87-4227-940F-0BEA10B10F31}" presName="text2" presStyleLbl="fgAcc2" presStyleIdx="0" presStyleCnt="2">
        <dgm:presLayoutVars>
          <dgm:chPref val="3"/>
        </dgm:presLayoutVars>
      </dgm:prSet>
      <dgm:spPr/>
    </dgm:pt>
    <dgm:pt modelId="{9D9FDC03-1CAF-4CB6-890C-A23955DE6607}" type="pres">
      <dgm:prSet presAssocID="{337D9920-7E87-4227-940F-0BEA10B10F31}" presName="hierChild3" presStyleCnt="0"/>
      <dgm:spPr/>
    </dgm:pt>
    <dgm:pt modelId="{A4B6C18A-00D5-481B-A67D-E6D468F302C8}" type="pres">
      <dgm:prSet presAssocID="{5E3D321B-AAEA-4E74-B1B5-295EE7FE83EE}" presName="Name10" presStyleLbl="parChTrans1D2" presStyleIdx="1" presStyleCnt="2"/>
      <dgm:spPr/>
    </dgm:pt>
    <dgm:pt modelId="{BAE94302-8AF7-421C-82F5-909503BAAEA3}" type="pres">
      <dgm:prSet presAssocID="{B36972AB-6091-4C49-AA49-148B7375AE36}" presName="hierRoot2" presStyleCnt="0"/>
      <dgm:spPr/>
    </dgm:pt>
    <dgm:pt modelId="{2AE628DE-5D68-4FFD-BA4D-E634C3105A7C}" type="pres">
      <dgm:prSet presAssocID="{B36972AB-6091-4C49-AA49-148B7375AE36}" presName="composite2" presStyleCnt="0"/>
      <dgm:spPr/>
    </dgm:pt>
    <dgm:pt modelId="{42EC39D7-BF4E-4099-9C24-97AEE009ACFE}" type="pres">
      <dgm:prSet presAssocID="{B36972AB-6091-4C49-AA49-148B7375AE36}" presName="background2" presStyleLbl="node2" presStyleIdx="1" presStyleCnt="2"/>
      <dgm:spPr/>
    </dgm:pt>
    <dgm:pt modelId="{6E9010A0-745B-4522-BE6D-70A131A87154}" type="pres">
      <dgm:prSet presAssocID="{B36972AB-6091-4C49-AA49-148B7375AE36}" presName="text2" presStyleLbl="fgAcc2" presStyleIdx="1" presStyleCnt="2">
        <dgm:presLayoutVars>
          <dgm:chPref val="3"/>
        </dgm:presLayoutVars>
      </dgm:prSet>
      <dgm:spPr/>
    </dgm:pt>
    <dgm:pt modelId="{07395D39-46A5-48BF-A152-2B3096C24DF0}" type="pres">
      <dgm:prSet presAssocID="{B36972AB-6091-4C49-AA49-148B7375AE36}" presName="hierChild3" presStyleCnt="0"/>
      <dgm:spPr/>
    </dgm:pt>
  </dgm:ptLst>
  <dgm:cxnLst>
    <dgm:cxn modelId="{A3158B88-5CC4-4B20-9429-AB4E94FE07D5}" type="presOf" srcId="{2371E716-6865-467D-A01A-5AE7554D11F5}" destId="{9C0C18A1-1E70-41B5-A870-4BEB9B1CDE35}" srcOrd="0" destOrd="0" presId="urn:microsoft.com/office/officeart/2005/8/layout/hierarchy1"/>
    <dgm:cxn modelId="{5422C28F-B011-4AE9-8CD3-DB481973045A}" srcId="{425B12B1-E368-4740-BAB3-CEF21E183494}" destId="{B36972AB-6091-4C49-AA49-148B7375AE36}" srcOrd="1" destOrd="0" parTransId="{5E3D321B-AAEA-4E74-B1B5-295EE7FE83EE}" sibTransId="{AC6AD947-A262-47E2-9F77-98E0A6C322A4}"/>
    <dgm:cxn modelId="{D4C2F09B-00BD-4B9D-ABBE-DAB4AA22DBBC}" type="presOf" srcId="{5E3D321B-AAEA-4E74-B1B5-295EE7FE83EE}" destId="{A4B6C18A-00D5-481B-A67D-E6D468F302C8}" srcOrd="0" destOrd="0" presId="urn:microsoft.com/office/officeart/2005/8/layout/hierarchy1"/>
    <dgm:cxn modelId="{48F0AAA4-A3E8-4D16-97AA-159E9F5A0317}" srcId="{2371E716-6865-467D-A01A-5AE7554D11F5}" destId="{425B12B1-E368-4740-BAB3-CEF21E183494}" srcOrd="0" destOrd="0" parTransId="{77902BD9-726E-42BA-916A-E1FB4361C6A9}" sibTransId="{E1A52B3E-0E9A-4A82-8A8A-6F6686F287CC}"/>
    <dgm:cxn modelId="{26C237BF-337F-4616-9CFE-8CF77D899D4D}" type="presOf" srcId="{73DF0D82-6478-4DE5-B1C6-629F4D9EE684}" destId="{F40A4CDB-679C-495A-B39D-13564AFB58D8}" srcOrd="0" destOrd="0" presId="urn:microsoft.com/office/officeart/2005/8/layout/hierarchy1"/>
    <dgm:cxn modelId="{F364D6C4-1481-4E87-942C-5052E957C871}" type="presOf" srcId="{337D9920-7E87-4227-940F-0BEA10B10F31}" destId="{6DC9F0FD-025F-45B6-94C4-9B86F7B7BFF0}" srcOrd="0" destOrd="0" presId="urn:microsoft.com/office/officeart/2005/8/layout/hierarchy1"/>
    <dgm:cxn modelId="{87D818C5-B48E-465C-BF8B-DE2EA3E75B60}" srcId="{425B12B1-E368-4740-BAB3-CEF21E183494}" destId="{337D9920-7E87-4227-940F-0BEA10B10F31}" srcOrd="0" destOrd="0" parTransId="{73DF0D82-6478-4DE5-B1C6-629F4D9EE684}" sibTransId="{4C3C7C9B-C33E-4CC5-8C20-D4B53C0C34C6}"/>
    <dgm:cxn modelId="{16D611E5-AF02-4911-B6D2-C412C7A1B6CF}" type="presOf" srcId="{425B12B1-E368-4740-BAB3-CEF21E183494}" destId="{07C48600-7D69-4860-9655-42636927CEDC}" srcOrd="0" destOrd="0" presId="urn:microsoft.com/office/officeart/2005/8/layout/hierarchy1"/>
    <dgm:cxn modelId="{F49228F5-949C-4105-B540-CC53D63FBB07}" type="presOf" srcId="{B36972AB-6091-4C49-AA49-148B7375AE36}" destId="{6E9010A0-745B-4522-BE6D-70A131A87154}" srcOrd="0" destOrd="0" presId="urn:microsoft.com/office/officeart/2005/8/layout/hierarchy1"/>
    <dgm:cxn modelId="{3804A14A-BC68-4EDF-A479-441AA2549618}" type="presParOf" srcId="{9C0C18A1-1E70-41B5-A870-4BEB9B1CDE35}" destId="{031E271A-FC9C-4D98-8F55-5DE313576C85}" srcOrd="0" destOrd="0" presId="urn:microsoft.com/office/officeart/2005/8/layout/hierarchy1"/>
    <dgm:cxn modelId="{8BCCB2EC-C364-40F2-A2D7-5B37F33AA398}" type="presParOf" srcId="{031E271A-FC9C-4D98-8F55-5DE313576C85}" destId="{C4BB2FC0-4398-43B6-8DC5-010440E21646}" srcOrd="0" destOrd="0" presId="urn:microsoft.com/office/officeart/2005/8/layout/hierarchy1"/>
    <dgm:cxn modelId="{9E74B458-5A6E-4002-B550-B84E60A125D7}" type="presParOf" srcId="{C4BB2FC0-4398-43B6-8DC5-010440E21646}" destId="{90248B40-244F-4D7C-A350-88984B6BF22F}" srcOrd="0" destOrd="0" presId="urn:microsoft.com/office/officeart/2005/8/layout/hierarchy1"/>
    <dgm:cxn modelId="{4BEB6E47-E524-43F5-8DCA-6DA5FA9A3B6B}" type="presParOf" srcId="{C4BB2FC0-4398-43B6-8DC5-010440E21646}" destId="{07C48600-7D69-4860-9655-42636927CEDC}" srcOrd="1" destOrd="0" presId="urn:microsoft.com/office/officeart/2005/8/layout/hierarchy1"/>
    <dgm:cxn modelId="{31EE89F3-BBCC-4944-91E8-D585ACAB98CA}" type="presParOf" srcId="{031E271A-FC9C-4D98-8F55-5DE313576C85}" destId="{68F5794C-C824-4EBE-A679-D65A3C52A71E}" srcOrd="1" destOrd="0" presId="urn:microsoft.com/office/officeart/2005/8/layout/hierarchy1"/>
    <dgm:cxn modelId="{00D8B5D6-3DEC-4FA3-A4F4-1C34ADEC5530}" type="presParOf" srcId="{68F5794C-C824-4EBE-A679-D65A3C52A71E}" destId="{F40A4CDB-679C-495A-B39D-13564AFB58D8}" srcOrd="0" destOrd="0" presId="urn:microsoft.com/office/officeart/2005/8/layout/hierarchy1"/>
    <dgm:cxn modelId="{3E3C2622-0FEE-4D72-BA3F-8967CBA12CB4}" type="presParOf" srcId="{68F5794C-C824-4EBE-A679-D65A3C52A71E}" destId="{7C4B14FE-4240-455C-95EA-782F4A1AF8DB}" srcOrd="1" destOrd="0" presId="urn:microsoft.com/office/officeart/2005/8/layout/hierarchy1"/>
    <dgm:cxn modelId="{2F80A523-79A2-4324-A48C-E44D1777BA16}" type="presParOf" srcId="{7C4B14FE-4240-455C-95EA-782F4A1AF8DB}" destId="{A5EF10FA-764A-4CCF-8A0A-47CCE93E8B81}" srcOrd="0" destOrd="0" presId="urn:microsoft.com/office/officeart/2005/8/layout/hierarchy1"/>
    <dgm:cxn modelId="{53D2F681-8A34-40EF-B1BA-7558ABB35239}" type="presParOf" srcId="{A5EF10FA-764A-4CCF-8A0A-47CCE93E8B81}" destId="{C4918DD3-9490-428F-BB18-D138F5E462F2}" srcOrd="0" destOrd="0" presId="urn:microsoft.com/office/officeart/2005/8/layout/hierarchy1"/>
    <dgm:cxn modelId="{9B28F7BB-8498-4DA6-9A4B-2914A4308375}" type="presParOf" srcId="{A5EF10FA-764A-4CCF-8A0A-47CCE93E8B81}" destId="{6DC9F0FD-025F-45B6-94C4-9B86F7B7BFF0}" srcOrd="1" destOrd="0" presId="urn:microsoft.com/office/officeart/2005/8/layout/hierarchy1"/>
    <dgm:cxn modelId="{4307EEC1-D824-4BC8-B6E3-6F3E62CC7DE2}" type="presParOf" srcId="{7C4B14FE-4240-455C-95EA-782F4A1AF8DB}" destId="{9D9FDC03-1CAF-4CB6-890C-A23955DE6607}" srcOrd="1" destOrd="0" presId="urn:microsoft.com/office/officeart/2005/8/layout/hierarchy1"/>
    <dgm:cxn modelId="{6102F4AD-3D81-4067-AF21-05A60BAF33E0}" type="presParOf" srcId="{68F5794C-C824-4EBE-A679-D65A3C52A71E}" destId="{A4B6C18A-00D5-481B-A67D-E6D468F302C8}" srcOrd="2" destOrd="0" presId="urn:microsoft.com/office/officeart/2005/8/layout/hierarchy1"/>
    <dgm:cxn modelId="{96ED9E69-7E64-44E6-B15A-0E14FBE09455}" type="presParOf" srcId="{68F5794C-C824-4EBE-A679-D65A3C52A71E}" destId="{BAE94302-8AF7-421C-82F5-909503BAAEA3}" srcOrd="3" destOrd="0" presId="urn:microsoft.com/office/officeart/2005/8/layout/hierarchy1"/>
    <dgm:cxn modelId="{7F326FF3-50A2-4B34-BA09-EF92D4ED5856}" type="presParOf" srcId="{BAE94302-8AF7-421C-82F5-909503BAAEA3}" destId="{2AE628DE-5D68-4FFD-BA4D-E634C3105A7C}" srcOrd="0" destOrd="0" presId="urn:microsoft.com/office/officeart/2005/8/layout/hierarchy1"/>
    <dgm:cxn modelId="{60BD348D-0B8B-4A2E-820B-EFDB585941DE}" type="presParOf" srcId="{2AE628DE-5D68-4FFD-BA4D-E634C3105A7C}" destId="{42EC39D7-BF4E-4099-9C24-97AEE009ACFE}" srcOrd="0" destOrd="0" presId="urn:microsoft.com/office/officeart/2005/8/layout/hierarchy1"/>
    <dgm:cxn modelId="{8AD981C8-7702-48D3-B9D6-FF410D089677}" type="presParOf" srcId="{2AE628DE-5D68-4FFD-BA4D-E634C3105A7C}" destId="{6E9010A0-745B-4522-BE6D-70A131A87154}" srcOrd="1" destOrd="0" presId="urn:microsoft.com/office/officeart/2005/8/layout/hierarchy1"/>
    <dgm:cxn modelId="{F4D9A186-BD70-4752-A7E4-F6ED53B9F7C0}" type="presParOf" srcId="{BAE94302-8AF7-421C-82F5-909503BAAEA3}" destId="{07395D39-46A5-48BF-A152-2B3096C24DF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9A5EC7E-D5EE-47A1-9D1F-3D86FA49F32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5EA556A-E881-46D5-BDF5-88F14EF41D71}">
      <dgm:prSet/>
      <dgm:spPr/>
      <dgm:t>
        <a:bodyPr/>
        <a:lstStyle/>
        <a:p>
          <a:r>
            <a:rPr lang="en-GB" dirty="0"/>
            <a:t>Gather background information and become more knowledgeable about the topic </a:t>
          </a:r>
          <a:endParaRPr lang="en-US" dirty="0"/>
        </a:p>
      </dgm:t>
    </dgm:pt>
    <dgm:pt modelId="{F88F97E3-58CF-4DD8-8F23-198155C3DCC1}" type="parTrans" cxnId="{3A99B6D3-1765-4D9E-AED1-A16CF7D6D323}">
      <dgm:prSet/>
      <dgm:spPr/>
      <dgm:t>
        <a:bodyPr/>
        <a:lstStyle/>
        <a:p>
          <a:endParaRPr lang="en-US"/>
        </a:p>
      </dgm:t>
    </dgm:pt>
    <dgm:pt modelId="{046B0540-8A67-4D8F-913D-28267A6FC258}" type="sibTrans" cxnId="{3A99B6D3-1765-4D9E-AED1-A16CF7D6D323}">
      <dgm:prSet/>
      <dgm:spPr/>
      <dgm:t>
        <a:bodyPr/>
        <a:lstStyle/>
        <a:p>
          <a:endParaRPr lang="en-US"/>
        </a:p>
      </dgm:t>
    </dgm:pt>
    <dgm:pt modelId="{FED069FB-E857-4D87-8611-28AB16B7C08F}">
      <dgm:prSet/>
      <dgm:spPr/>
      <dgm:t>
        <a:bodyPr/>
        <a:lstStyle/>
        <a:p>
          <a:r>
            <a:rPr lang="en-GB"/>
            <a:t>Identify literature that is more focused. </a:t>
          </a:r>
          <a:endParaRPr lang="en-US"/>
        </a:p>
      </dgm:t>
    </dgm:pt>
    <dgm:pt modelId="{1342598C-C60D-47C2-B430-5FB27EEF4CD6}" type="parTrans" cxnId="{837CBD70-A545-48D3-89B2-A2800208539C}">
      <dgm:prSet/>
      <dgm:spPr/>
      <dgm:t>
        <a:bodyPr/>
        <a:lstStyle/>
        <a:p>
          <a:endParaRPr lang="en-US"/>
        </a:p>
      </dgm:t>
    </dgm:pt>
    <dgm:pt modelId="{AABEB6AD-5E96-4767-8844-543EB1F2E6D6}" type="sibTrans" cxnId="{837CBD70-A545-48D3-89B2-A2800208539C}">
      <dgm:prSet/>
      <dgm:spPr/>
      <dgm:t>
        <a:bodyPr/>
        <a:lstStyle/>
        <a:p>
          <a:endParaRPr lang="en-US"/>
        </a:p>
      </dgm:t>
    </dgm:pt>
    <dgm:pt modelId="{C9D26736-29E6-44D9-B12B-6BD20AC0A5C9}">
      <dgm:prSet/>
      <dgm:spPr/>
      <dgm:t>
        <a:bodyPr/>
        <a:lstStyle/>
        <a:p>
          <a:r>
            <a:rPr lang="en-GB" dirty="0"/>
            <a:t>Help you decide whether you need to expand or narrow your searches </a:t>
          </a:r>
          <a:endParaRPr lang="en-US" dirty="0"/>
        </a:p>
      </dgm:t>
    </dgm:pt>
    <dgm:pt modelId="{089CF7E6-C7B4-4CC5-B53D-3BD74CB7FD3B}" type="parTrans" cxnId="{C8566431-B465-4A65-8951-FF6ACED6B7C2}">
      <dgm:prSet/>
      <dgm:spPr/>
      <dgm:t>
        <a:bodyPr/>
        <a:lstStyle/>
        <a:p>
          <a:endParaRPr lang="en-US"/>
        </a:p>
      </dgm:t>
    </dgm:pt>
    <dgm:pt modelId="{29F86153-0E9E-4128-B88A-166E909D8B82}" type="sibTrans" cxnId="{C8566431-B465-4A65-8951-FF6ACED6B7C2}">
      <dgm:prSet/>
      <dgm:spPr/>
      <dgm:t>
        <a:bodyPr/>
        <a:lstStyle/>
        <a:p>
          <a:endParaRPr lang="en-US"/>
        </a:p>
      </dgm:t>
    </dgm:pt>
    <dgm:pt modelId="{0C85DE1E-602C-4377-B221-C4D5C582230C}">
      <dgm:prSet/>
      <dgm:spPr/>
      <dgm:t>
        <a:bodyPr/>
        <a:lstStyle/>
        <a:p>
          <a:r>
            <a:rPr lang="en-GB"/>
            <a:t>Helps you to avoid presenting biased and shallow description of literature. </a:t>
          </a:r>
          <a:endParaRPr lang="en-US"/>
        </a:p>
      </dgm:t>
    </dgm:pt>
    <dgm:pt modelId="{D10D8DEF-9A9C-4325-968B-C07AB936220A}" type="parTrans" cxnId="{80D7A2F4-3BF6-4258-993D-5ACE11497DB8}">
      <dgm:prSet/>
      <dgm:spPr/>
      <dgm:t>
        <a:bodyPr/>
        <a:lstStyle/>
        <a:p>
          <a:endParaRPr lang="en-US"/>
        </a:p>
      </dgm:t>
    </dgm:pt>
    <dgm:pt modelId="{2B73F008-D6CA-45DD-ABB1-CC435A2A223E}" type="sibTrans" cxnId="{80D7A2F4-3BF6-4258-993D-5ACE11497DB8}">
      <dgm:prSet/>
      <dgm:spPr/>
      <dgm:t>
        <a:bodyPr/>
        <a:lstStyle/>
        <a:p>
          <a:endParaRPr lang="en-US"/>
        </a:p>
      </dgm:t>
    </dgm:pt>
    <dgm:pt modelId="{DD46EA24-260A-48B5-9902-4BF817C9E349}">
      <dgm:prSet/>
      <dgm:spPr/>
      <dgm:t>
        <a:bodyPr/>
        <a:lstStyle/>
        <a:p>
          <a:r>
            <a:rPr lang="en-GB" dirty="0"/>
            <a:t>A good SS allows your to become more familiar with different points of views (Efron and </a:t>
          </a:r>
          <a:r>
            <a:rPr lang="en-GB" dirty="0" err="1"/>
            <a:t>Ravid</a:t>
          </a:r>
          <a:r>
            <a:rPr lang="en-GB" dirty="0"/>
            <a:t>, 2019)</a:t>
          </a:r>
          <a:endParaRPr lang="en-US" dirty="0"/>
        </a:p>
      </dgm:t>
    </dgm:pt>
    <dgm:pt modelId="{AD25A2A6-CCA3-4DDD-BB0B-66FA7530F442}" type="parTrans" cxnId="{8C102BA3-A534-45AF-8218-16CA18A9770D}">
      <dgm:prSet/>
      <dgm:spPr/>
      <dgm:t>
        <a:bodyPr/>
        <a:lstStyle/>
        <a:p>
          <a:endParaRPr lang="en-US"/>
        </a:p>
      </dgm:t>
    </dgm:pt>
    <dgm:pt modelId="{3004E632-81F6-4FCA-A451-B52F3F85ED21}" type="sibTrans" cxnId="{8C102BA3-A534-45AF-8218-16CA18A9770D}">
      <dgm:prSet/>
      <dgm:spPr/>
      <dgm:t>
        <a:bodyPr/>
        <a:lstStyle/>
        <a:p>
          <a:endParaRPr lang="en-US"/>
        </a:p>
      </dgm:t>
    </dgm:pt>
    <dgm:pt modelId="{4B826255-ABB0-408E-9499-418EB1B619C9}" type="pres">
      <dgm:prSet presAssocID="{59A5EC7E-D5EE-47A1-9D1F-3D86FA49F328}" presName="outerComposite" presStyleCnt="0">
        <dgm:presLayoutVars>
          <dgm:chMax val="5"/>
          <dgm:dir/>
          <dgm:resizeHandles val="exact"/>
        </dgm:presLayoutVars>
      </dgm:prSet>
      <dgm:spPr/>
    </dgm:pt>
    <dgm:pt modelId="{C2799DA5-2C56-42CF-B74E-95841DD5BC6D}" type="pres">
      <dgm:prSet presAssocID="{59A5EC7E-D5EE-47A1-9D1F-3D86FA49F328}" presName="dummyMaxCanvas" presStyleCnt="0">
        <dgm:presLayoutVars/>
      </dgm:prSet>
      <dgm:spPr/>
    </dgm:pt>
    <dgm:pt modelId="{3A29C570-ECEB-4931-ABDC-7EAD9852EDCF}" type="pres">
      <dgm:prSet presAssocID="{59A5EC7E-D5EE-47A1-9D1F-3D86FA49F328}" presName="FiveNodes_1" presStyleLbl="node1" presStyleIdx="0" presStyleCnt="5">
        <dgm:presLayoutVars>
          <dgm:bulletEnabled val="1"/>
        </dgm:presLayoutVars>
      </dgm:prSet>
      <dgm:spPr/>
    </dgm:pt>
    <dgm:pt modelId="{03E71D92-8F63-4E86-B91A-99F655277F11}" type="pres">
      <dgm:prSet presAssocID="{59A5EC7E-D5EE-47A1-9D1F-3D86FA49F328}" presName="FiveNodes_2" presStyleLbl="node1" presStyleIdx="1" presStyleCnt="5">
        <dgm:presLayoutVars>
          <dgm:bulletEnabled val="1"/>
        </dgm:presLayoutVars>
      </dgm:prSet>
      <dgm:spPr/>
    </dgm:pt>
    <dgm:pt modelId="{EA161D7B-410C-493C-843B-FFA279BCE2BC}" type="pres">
      <dgm:prSet presAssocID="{59A5EC7E-D5EE-47A1-9D1F-3D86FA49F328}" presName="FiveNodes_3" presStyleLbl="node1" presStyleIdx="2" presStyleCnt="5">
        <dgm:presLayoutVars>
          <dgm:bulletEnabled val="1"/>
        </dgm:presLayoutVars>
      </dgm:prSet>
      <dgm:spPr/>
    </dgm:pt>
    <dgm:pt modelId="{4713608D-281D-4AF3-B075-2117C2EB3B47}" type="pres">
      <dgm:prSet presAssocID="{59A5EC7E-D5EE-47A1-9D1F-3D86FA49F328}" presName="FiveNodes_4" presStyleLbl="node1" presStyleIdx="3" presStyleCnt="5">
        <dgm:presLayoutVars>
          <dgm:bulletEnabled val="1"/>
        </dgm:presLayoutVars>
      </dgm:prSet>
      <dgm:spPr/>
    </dgm:pt>
    <dgm:pt modelId="{95B75ABD-E5FE-4436-BCF8-D5F6501A15EB}" type="pres">
      <dgm:prSet presAssocID="{59A5EC7E-D5EE-47A1-9D1F-3D86FA49F328}" presName="FiveNodes_5" presStyleLbl="node1" presStyleIdx="4" presStyleCnt="5">
        <dgm:presLayoutVars>
          <dgm:bulletEnabled val="1"/>
        </dgm:presLayoutVars>
      </dgm:prSet>
      <dgm:spPr/>
    </dgm:pt>
    <dgm:pt modelId="{A474632D-F4DD-446C-92BE-E8E2D39A570D}" type="pres">
      <dgm:prSet presAssocID="{59A5EC7E-D5EE-47A1-9D1F-3D86FA49F328}" presName="FiveConn_1-2" presStyleLbl="fgAccFollowNode1" presStyleIdx="0" presStyleCnt="4">
        <dgm:presLayoutVars>
          <dgm:bulletEnabled val="1"/>
        </dgm:presLayoutVars>
      </dgm:prSet>
      <dgm:spPr/>
    </dgm:pt>
    <dgm:pt modelId="{CBA3B0A2-4C23-4120-B518-4157F6DA92A3}" type="pres">
      <dgm:prSet presAssocID="{59A5EC7E-D5EE-47A1-9D1F-3D86FA49F328}" presName="FiveConn_2-3" presStyleLbl="fgAccFollowNode1" presStyleIdx="1" presStyleCnt="4">
        <dgm:presLayoutVars>
          <dgm:bulletEnabled val="1"/>
        </dgm:presLayoutVars>
      </dgm:prSet>
      <dgm:spPr/>
    </dgm:pt>
    <dgm:pt modelId="{4D8F6FC3-B8B9-4EBD-A884-3C8E5479716A}" type="pres">
      <dgm:prSet presAssocID="{59A5EC7E-D5EE-47A1-9D1F-3D86FA49F328}" presName="FiveConn_3-4" presStyleLbl="fgAccFollowNode1" presStyleIdx="2" presStyleCnt="4">
        <dgm:presLayoutVars>
          <dgm:bulletEnabled val="1"/>
        </dgm:presLayoutVars>
      </dgm:prSet>
      <dgm:spPr/>
    </dgm:pt>
    <dgm:pt modelId="{C4E9109F-3EB2-4831-9958-F90CDC1E9B05}" type="pres">
      <dgm:prSet presAssocID="{59A5EC7E-D5EE-47A1-9D1F-3D86FA49F328}" presName="FiveConn_4-5" presStyleLbl="fgAccFollowNode1" presStyleIdx="3" presStyleCnt="4">
        <dgm:presLayoutVars>
          <dgm:bulletEnabled val="1"/>
        </dgm:presLayoutVars>
      </dgm:prSet>
      <dgm:spPr/>
    </dgm:pt>
    <dgm:pt modelId="{4D2495F1-8E96-43D8-95DD-B8CDBAFB55FD}" type="pres">
      <dgm:prSet presAssocID="{59A5EC7E-D5EE-47A1-9D1F-3D86FA49F328}" presName="FiveNodes_1_text" presStyleLbl="node1" presStyleIdx="4" presStyleCnt="5">
        <dgm:presLayoutVars>
          <dgm:bulletEnabled val="1"/>
        </dgm:presLayoutVars>
      </dgm:prSet>
      <dgm:spPr/>
    </dgm:pt>
    <dgm:pt modelId="{DD80BE28-45C2-42A0-911E-CF7EC7FF5369}" type="pres">
      <dgm:prSet presAssocID="{59A5EC7E-D5EE-47A1-9D1F-3D86FA49F328}" presName="FiveNodes_2_text" presStyleLbl="node1" presStyleIdx="4" presStyleCnt="5">
        <dgm:presLayoutVars>
          <dgm:bulletEnabled val="1"/>
        </dgm:presLayoutVars>
      </dgm:prSet>
      <dgm:spPr/>
    </dgm:pt>
    <dgm:pt modelId="{53778CC0-7F99-4C1E-84FF-835398C05A95}" type="pres">
      <dgm:prSet presAssocID="{59A5EC7E-D5EE-47A1-9D1F-3D86FA49F328}" presName="FiveNodes_3_text" presStyleLbl="node1" presStyleIdx="4" presStyleCnt="5">
        <dgm:presLayoutVars>
          <dgm:bulletEnabled val="1"/>
        </dgm:presLayoutVars>
      </dgm:prSet>
      <dgm:spPr/>
    </dgm:pt>
    <dgm:pt modelId="{CA966F22-41F6-4418-8553-CD2797BB2E1C}" type="pres">
      <dgm:prSet presAssocID="{59A5EC7E-D5EE-47A1-9D1F-3D86FA49F328}" presName="FiveNodes_4_text" presStyleLbl="node1" presStyleIdx="4" presStyleCnt="5">
        <dgm:presLayoutVars>
          <dgm:bulletEnabled val="1"/>
        </dgm:presLayoutVars>
      </dgm:prSet>
      <dgm:spPr/>
    </dgm:pt>
    <dgm:pt modelId="{971A6412-3D06-4615-80E9-021719EEAA6E}" type="pres">
      <dgm:prSet presAssocID="{59A5EC7E-D5EE-47A1-9D1F-3D86FA49F32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B2D8211-A3D7-48DD-A659-6C78010C5FE7}" type="presOf" srcId="{25EA556A-E881-46D5-BDF5-88F14EF41D71}" destId="{3A29C570-ECEB-4931-ABDC-7EAD9852EDCF}" srcOrd="0" destOrd="0" presId="urn:microsoft.com/office/officeart/2005/8/layout/vProcess5"/>
    <dgm:cxn modelId="{A89C2A19-9C10-4C8C-A51C-DC2730815A92}" type="presOf" srcId="{AABEB6AD-5E96-4767-8844-543EB1F2E6D6}" destId="{CBA3B0A2-4C23-4120-B518-4157F6DA92A3}" srcOrd="0" destOrd="0" presId="urn:microsoft.com/office/officeart/2005/8/layout/vProcess5"/>
    <dgm:cxn modelId="{366FEC1A-4BC1-4FBB-96ED-AEF980BDCE32}" type="presOf" srcId="{0C85DE1E-602C-4377-B221-C4D5C582230C}" destId="{CA966F22-41F6-4418-8553-CD2797BB2E1C}" srcOrd="1" destOrd="0" presId="urn:microsoft.com/office/officeart/2005/8/layout/vProcess5"/>
    <dgm:cxn modelId="{AB06711C-A052-41A8-8D91-56CF37D252FD}" type="presOf" srcId="{C9D26736-29E6-44D9-B12B-6BD20AC0A5C9}" destId="{53778CC0-7F99-4C1E-84FF-835398C05A95}" srcOrd="1" destOrd="0" presId="urn:microsoft.com/office/officeart/2005/8/layout/vProcess5"/>
    <dgm:cxn modelId="{EB329725-A487-4B03-95DA-9DF200806131}" type="presOf" srcId="{59A5EC7E-D5EE-47A1-9D1F-3D86FA49F328}" destId="{4B826255-ABB0-408E-9499-418EB1B619C9}" srcOrd="0" destOrd="0" presId="urn:microsoft.com/office/officeart/2005/8/layout/vProcess5"/>
    <dgm:cxn modelId="{44A6F527-27BA-46EE-98FB-EC944C58558C}" type="presOf" srcId="{046B0540-8A67-4D8F-913D-28267A6FC258}" destId="{A474632D-F4DD-446C-92BE-E8E2D39A570D}" srcOrd="0" destOrd="0" presId="urn:microsoft.com/office/officeart/2005/8/layout/vProcess5"/>
    <dgm:cxn modelId="{C8566431-B465-4A65-8951-FF6ACED6B7C2}" srcId="{59A5EC7E-D5EE-47A1-9D1F-3D86FA49F328}" destId="{C9D26736-29E6-44D9-B12B-6BD20AC0A5C9}" srcOrd="2" destOrd="0" parTransId="{089CF7E6-C7B4-4CC5-B53D-3BD74CB7FD3B}" sibTransId="{29F86153-0E9E-4128-B88A-166E909D8B82}"/>
    <dgm:cxn modelId="{FFF83468-054A-4746-ACE1-B0CE9CF7426E}" type="presOf" srcId="{25EA556A-E881-46D5-BDF5-88F14EF41D71}" destId="{4D2495F1-8E96-43D8-95DD-B8CDBAFB55FD}" srcOrd="1" destOrd="0" presId="urn:microsoft.com/office/officeart/2005/8/layout/vProcess5"/>
    <dgm:cxn modelId="{837CBD70-A545-48D3-89B2-A2800208539C}" srcId="{59A5EC7E-D5EE-47A1-9D1F-3D86FA49F328}" destId="{FED069FB-E857-4D87-8611-28AB16B7C08F}" srcOrd="1" destOrd="0" parTransId="{1342598C-C60D-47C2-B430-5FB27EEF4CD6}" sibTransId="{AABEB6AD-5E96-4767-8844-543EB1F2E6D6}"/>
    <dgm:cxn modelId="{A6BF557F-AE7F-45FE-8DDA-CD41E04F0082}" type="presOf" srcId="{29F86153-0E9E-4128-B88A-166E909D8B82}" destId="{4D8F6FC3-B8B9-4EBD-A884-3C8E5479716A}" srcOrd="0" destOrd="0" presId="urn:microsoft.com/office/officeart/2005/8/layout/vProcess5"/>
    <dgm:cxn modelId="{A7925C9F-EA4F-4725-8861-BBAA121F241C}" type="presOf" srcId="{FED069FB-E857-4D87-8611-28AB16B7C08F}" destId="{DD80BE28-45C2-42A0-911E-CF7EC7FF5369}" srcOrd="1" destOrd="0" presId="urn:microsoft.com/office/officeart/2005/8/layout/vProcess5"/>
    <dgm:cxn modelId="{8C102BA3-A534-45AF-8218-16CA18A9770D}" srcId="{59A5EC7E-D5EE-47A1-9D1F-3D86FA49F328}" destId="{DD46EA24-260A-48B5-9902-4BF817C9E349}" srcOrd="4" destOrd="0" parTransId="{AD25A2A6-CCA3-4DDD-BB0B-66FA7530F442}" sibTransId="{3004E632-81F6-4FCA-A451-B52F3F85ED21}"/>
    <dgm:cxn modelId="{6E7012B0-0347-4B88-9297-21B48ECC599F}" type="presOf" srcId="{0C85DE1E-602C-4377-B221-C4D5C582230C}" destId="{4713608D-281D-4AF3-B075-2117C2EB3B47}" srcOrd="0" destOrd="0" presId="urn:microsoft.com/office/officeart/2005/8/layout/vProcess5"/>
    <dgm:cxn modelId="{15779ABD-5895-4147-9DEA-3F8A222950D7}" type="presOf" srcId="{C9D26736-29E6-44D9-B12B-6BD20AC0A5C9}" destId="{EA161D7B-410C-493C-843B-FFA279BCE2BC}" srcOrd="0" destOrd="0" presId="urn:microsoft.com/office/officeart/2005/8/layout/vProcess5"/>
    <dgm:cxn modelId="{623E9DC2-3C8B-4F23-AB0D-D10EFE15BF1D}" type="presOf" srcId="{FED069FB-E857-4D87-8611-28AB16B7C08F}" destId="{03E71D92-8F63-4E86-B91A-99F655277F11}" srcOrd="0" destOrd="0" presId="urn:microsoft.com/office/officeart/2005/8/layout/vProcess5"/>
    <dgm:cxn modelId="{3A99B6D3-1765-4D9E-AED1-A16CF7D6D323}" srcId="{59A5EC7E-D5EE-47A1-9D1F-3D86FA49F328}" destId="{25EA556A-E881-46D5-BDF5-88F14EF41D71}" srcOrd="0" destOrd="0" parTransId="{F88F97E3-58CF-4DD8-8F23-198155C3DCC1}" sibTransId="{046B0540-8A67-4D8F-913D-28267A6FC258}"/>
    <dgm:cxn modelId="{B64F88DA-1769-4781-AF5A-F74440114F6C}" type="presOf" srcId="{DD46EA24-260A-48B5-9902-4BF817C9E349}" destId="{971A6412-3D06-4615-80E9-021719EEAA6E}" srcOrd="1" destOrd="0" presId="urn:microsoft.com/office/officeart/2005/8/layout/vProcess5"/>
    <dgm:cxn modelId="{B95D0BF0-8AFB-4DDA-9BC7-3A4AA3C87954}" type="presOf" srcId="{DD46EA24-260A-48B5-9902-4BF817C9E349}" destId="{95B75ABD-E5FE-4436-BCF8-D5F6501A15EB}" srcOrd="0" destOrd="0" presId="urn:microsoft.com/office/officeart/2005/8/layout/vProcess5"/>
    <dgm:cxn modelId="{80D7A2F4-3BF6-4258-993D-5ACE11497DB8}" srcId="{59A5EC7E-D5EE-47A1-9D1F-3D86FA49F328}" destId="{0C85DE1E-602C-4377-B221-C4D5C582230C}" srcOrd="3" destOrd="0" parTransId="{D10D8DEF-9A9C-4325-968B-C07AB936220A}" sibTransId="{2B73F008-D6CA-45DD-ABB1-CC435A2A223E}"/>
    <dgm:cxn modelId="{063182F7-8693-4E12-BA74-2A5E7E213FD4}" type="presOf" srcId="{2B73F008-D6CA-45DD-ABB1-CC435A2A223E}" destId="{C4E9109F-3EB2-4831-9958-F90CDC1E9B05}" srcOrd="0" destOrd="0" presId="urn:microsoft.com/office/officeart/2005/8/layout/vProcess5"/>
    <dgm:cxn modelId="{EEB1ACAF-D259-4CD8-BE5C-79E3580F72AE}" type="presParOf" srcId="{4B826255-ABB0-408E-9499-418EB1B619C9}" destId="{C2799DA5-2C56-42CF-B74E-95841DD5BC6D}" srcOrd="0" destOrd="0" presId="urn:microsoft.com/office/officeart/2005/8/layout/vProcess5"/>
    <dgm:cxn modelId="{452B4BFD-04E5-4460-BB8C-E75862068B47}" type="presParOf" srcId="{4B826255-ABB0-408E-9499-418EB1B619C9}" destId="{3A29C570-ECEB-4931-ABDC-7EAD9852EDCF}" srcOrd="1" destOrd="0" presId="urn:microsoft.com/office/officeart/2005/8/layout/vProcess5"/>
    <dgm:cxn modelId="{E80917B7-6A48-4464-98E1-193CDFEF1956}" type="presParOf" srcId="{4B826255-ABB0-408E-9499-418EB1B619C9}" destId="{03E71D92-8F63-4E86-B91A-99F655277F11}" srcOrd="2" destOrd="0" presId="urn:microsoft.com/office/officeart/2005/8/layout/vProcess5"/>
    <dgm:cxn modelId="{B7E97674-3D8B-4B46-8D68-76D2E6F2FF1A}" type="presParOf" srcId="{4B826255-ABB0-408E-9499-418EB1B619C9}" destId="{EA161D7B-410C-493C-843B-FFA279BCE2BC}" srcOrd="3" destOrd="0" presId="urn:microsoft.com/office/officeart/2005/8/layout/vProcess5"/>
    <dgm:cxn modelId="{8BBC322A-3EE6-4E47-9236-FEA1B2BF8C95}" type="presParOf" srcId="{4B826255-ABB0-408E-9499-418EB1B619C9}" destId="{4713608D-281D-4AF3-B075-2117C2EB3B47}" srcOrd="4" destOrd="0" presId="urn:microsoft.com/office/officeart/2005/8/layout/vProcess5"/>
    <dgm:cxn modelId="{8C4DC3E4-F6A4-4EA7-BF7D-96CF9EB2266D}" type="presParOf" srcId="{4B826255-ABB0-408E-9499-418EB1B619C9}" destId="{95B75ABD-E5FE-4436-BCF8-D5F6501A15EB}" srcOrd="5" destOrd="0" presId="urn:microsoft.com/office/officeart/2005/8/layout/vProcess5"/>
    <dgm:cxn modelId="{9F957C7F-09E0-442F-ABF5-504225A26845}" type="presParOf" srcId="{4B826255-ABB0-408E-9499-418EB1B619C9}" destId="{A474632D-F4DD-446C-92BE-E8E2D39A570D}" srcOrd="6" destOrd="0" presId="urn:microsoft.com/office/officeart/2005/8/layout/vProcess5"/>
    <dgm:cxn modelId="{947E4A29-3017-486F-A277-B66F5EED4935}" type="presParOf" srcId="{4B826255-ABB0-408E-9499-418EB1B619C9}" destId="{CBA3B0A2-4C23-4120-B518-4157F6DA92A3}" srcOrd="7" destOrd="0" presId="urn:microsoft.com/office/officeart/2005/8/layout/vProcess5"/>
    <dgm:cxn modelId="{6304D090-F357-41D1-8AB7-9CB5B653C814}" type="presParOf" srcId="{4B826255-ABB0-408E-9499-418EB1B619C9}" destId="{4D8F6FC3-B8B9-4EBD-A884-3C8E5479716A}" srcOrd="8" destOrd="0" presId="urn:microsoft.com/office/officeart/2005/8/layout/vProcess5"/>
    <dgm:cxn modelId="{DA4CF398-AA13-4F52-9993-71A0035EDA0C}" type="presParOf" srcId="{4B826255-ABB0-408E-9499-418EB1B619C9}" destId="{C4E9109F-3EB2-4831-9958-F90CDC1E9B05}" srcOrd="9" destOrd="0" presId="urn:microsoft.com/office/officeart/2005/8/layout/vProcess5"/>
    <dgm:cxn modelId="{C02C76A8-C591-448C-8EF7-674CEEB875B5}" type="presParOf" srcId="{4B826255-ABB0-408E-9499-418EB1B619C9}" destId="{4D2495F1-8E96-43D8-95DD-B8CDBAFB55FD}" srcOrd="10" destOrd="0" presId="urn:microsoft.com/office/officeart/2005/8/layout/vProcess5"/>
    <dgm:cxn modelId="{7BDCDD8C-0C5A-4CEE-AC53-F956FD7A5E2E}" type="presParOf" srcId="{4B826255-ABB0-408E-9499-418EB1B619C9}" destId="{DD80BE28-45C2-42A0-911E-CF7EC7FF5369}" srcOrd="11" destOrd="0" presId="urn:microsoft.com/office/officeart/2005/8/layout/vProcess5"/>
    <dgm:cxn modelId="{48B1BAE4-EB78-4459-AFFB-60E8E96E6314}" type="presParOf" srcId="{4B826255-ABB0-408E-9499-418EB1B619C9}" destId="{53778CC0-7F99-4C1E-84FF-835398C05A95}" srcOrd="12" destOrd="0" presId="urn:microsoft.com/office/officeart/2005/8/layout/vProcess5"/>
    <dgm:cxn modelId="{6417EAD2-FABD-47B4-A7EA-7B3C20466A4F}" type="presParOf" srcId="{4B826255-ABB0-408E-9499-418EB1B619C9}" destId="{CA966F22-41F6-4418-8553-CD2797BB2E1C}" srcOrd="13" destOrd="0" presId="urn:microsoft.com/office/officeart/2005/8/layout/vProcess5"/>
    <dgm:cxn modelId="{1FE44081-7774-4008-AB97-91BEC43D7777}" type="presParOf" srcId="{4B826255-ABB0-408E-9499-418EB1B619C9}" destId="{971A6412-3D06-4615-80E9-021719EEAA6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B67800F-CD39-4AF7-80AA-E3F5FF06492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4E4ED23-8AC9-474D-BD06-23F9ACF24A8D}">
      <dgm:prSet/>
      <dgm:spPr/>
      <dgm:t>
        <a:bodyPr/>
        <a:lstStyle/>
        <a:p>
          <a:r>
            <a:rPr lang="en-GB"/>
            <a:t>Helps to avoid missing important literature </a:t>
          </a:r>
          <a:endParaRPr lang="en-US"/>
        </a:p>
      </dgm:t>
    </dgm:pt>
    <dgm:pt modelId="{4EE97A9B-876D-48DC-B67A-368ACB860BC8}" type="parTrans" cxnId="{3583F27C-7188-4CA8-A5CE-2484B8166BE9}">
      <dgm:prSet/>
      <dgm:spPr/>
      <dgm:t>
        <a:bodyPr/>
        <a:lstStyle/>
        <a:p>
          <a:endParaRPr lang="en-US"/>
        </a:p>
      </dgm:t>
    </dgm:pt>
    <dgm:pt modelId="{094B9E89-6445-43AF-B193-A9E3F9B2AD2C}" type="sibTrans" cxnId="{3583F27C-7188-4CA8-A5CE-2484B8166BE9}">
      <dgm:prSet/>
      <dgm:spPr/>
      <dgm:t>
        <a:bodyPr/>
        <a:lstStyle/>
        <a:p>
          <a:endParaRPr lang="en-US"/>
        </a:p>
      </dgm:t>
    </dgm:pt>
    <dgm:pt modelId="{DABC8819-5A59-49D4-AD0C-41C68DD86C4F}">
      <dgm:prSet/>
      <dgm:spPr/>
      <dgm:t>
        <a:bodyPr/>
        <a:lstStyle/>
        <a:p>
          <a:r>
            <a:rPr lang="en-GB"/>
            <a:t>Allows you to avoid reading the articles in full </a:t>
          </a:r>
          <a:endParaRPr lang="en-US"/>
        </a:p>
      </dgm:t>
    </dgm:pt>
    <dgm:pt modelId="{3A2BD16C-55F8-4133-A8E3-44E47D100654}" type="parTrans" cxnId="{0F0C849B-10EF-4C2C-91B3-353943A5A386}">
      <dgm:prSet/>
      <dgm:spPr/>
      <dgm:t>
        <a:bodyPr/>
        <a:lstStyle/>
        <a:p>
          <a:endParaRPr lang="en-US"/>
        </a:p>
      </dgm:t>
    </dgm:pt>
    <dgm:pt modelId="{225E160A-7606-4036-B30E-EB6E2A72D164}" type="sibTrans" cxnId="{0F0C849B-10EF-4C2C-91B3-353943A5A386}">
      <dgm:prSet/>
      <dgm:spPr/>
      <dgm:t>
        <a:bodyPr/>
        <a:lstStyle/>
        <a:p>
          <a:endParaRPr lang="en-US"/>
        </a:p>
      </dgm:t>
    </dgm:pt>
    <dgm:pt modelId="{1F27D12C-F9A0-4D11-8157-A98BA33339F7}">
      <dgm:prSet/>
      <dgm:spPr/>
      <dgm:t>
        <a:bodyPr/>
        <a:lstStyle/>
        <a:p>
          <a:r>
            <a:rPr lang="en-GB"/>
            <a:t>Helps you identifying research gaps </a:t>
          </a:r>
          <a:endParaRPr lang="en-US"/>
        </a:p>
      </dgm:t>
    </dgm:pt>
    <dgm:pt modelId="{E5B97D63-CF8C-4612-9C53-3620F266F36B}" type="parTrans" cxnId="{3EEDB1AB-5E29-4CF7-B08D-602FC8CBF5FE}">
      <dgm:prSet/>
      <dgm:spPr/>
      <dgm:t>
        <a:bodyPr/>
        <a:lstStyle/>
        <a:p>
          <a:endParaRPr lang="en-US"/>
        </a:p>
      </dgm:t>
    </dgm:pt>
    <dgm:pt modelId="{3E70CD7A-4DF5-4BBB-AAC6-B645C2A518B2}" type="sibTrans" cxnId="{3EEDB1AB-5E29-4CF7-B08D-602FC8CBF5FE}">
      <dgm:prSet/>
      <dgm:spPr/>
      <dgm:t>
        <a:bodyPr/>
        <a:lstStyle/>
        <a:p>
          <a:endParaRPr lang="en-US"/>
        </a:p>
      </dgm:t>
    </dgm:pt>
    <dgm:pt modelId="{F729A77B-E0AF-4FAB-A53C-68754D65142C}">
      <dgm:prSet/>
      <dgm:spPr/>
      <dgm:t>
        <a:bodyPr/>
        <a:lstStyle/>
        <a:p>
          <a:r>
            <a:rPr lang="en-GB"/>
            <a:t>Guarentes that all search results are relevant </a:t>
          </a:r>
          <a:endParaRPr lang="en-US"/>
        </a:p>
      </dgm:t>
    </dgm:pt>
    <dgm:pt modelId="{73038E97-D7BD-46A6-A077-31967AE7CA8A}" type="parTrans" cxnId="{65A1D04B-68DB-4AAA-A4F9-486E1E95F1B6}">
      <dgm:prSet/>
      <dgm:spPr/>
      <dgm:t>
        <a:bodyPr/>
        <a:lstStyle/>
        <a:p>
          <a:endParaRPr lang="en-US"/>
        </a:p>
      </dgm:t>
    </dgm:pt>
    <dgm:pt modelId="{653F307B-951E-4026-BDEC-3E277BC5CB84}" type="sibTrans" cxnId="{65A1D04B-68DB-4AAA-A4F9-486E1E95F1B6}">
      <dgm:prSet/>
      <dgm:spPr/>
      <dgm:t>
        <a:bodyPr/>
        <a:lstStyle/>
        <a:p>
          <a:endParaRPr lang="en-US"/>
        </a:p>
      </dgm:t>
    </dgm:pt>
    <dgm:pt modelId="{FD03A0EB-7A71-4BF3-94D3-354E38A0B5F8}">
      <dgm:prSet/>
      <dgm:spPr/>
      <dgm:t>
        <a:bodyPr/>
        <a:lstStyle/>
        <a:p>
          <a:r>
            <a:rPr lang="en-GB"/>
            <a:t>Helps you to broaden or narrow your searches </a:t>
          </a:r>
          <a:endParaRPr lang="en-US"/>
        </a:p>
      </dgm:t>
    </dgm:pt>
    <dgm:pt modelId="{BF0E5D63-8E52-4673-B19B-56D6621B235E}" type="parTrans" cxnId="{2235ABAC-4973-4B3C-B70B-0073D2717353}">
      <dgm:prSet/>
      <dgm:spPr/>
      <dgm:t>
        <a:bodyPr/>
        <a:lstStyle/>
        <a:p>
          <a:endParaRPr lang="en-US"/>
        </a:p>
      </dgm:t>
    </dgm:pt>
    <dgm:pt modelId="{A01B230A-2667-474B-B64E-E3172D6152EB}" type="sibTrans" cxnId="{2235ABAC-4973-4B3C-B70B-0073D2717353}">
      <dgm:prSet/>
      <dgm:spPr/>
      <dgm:t>
        <a:bodyPr/>
        <a:lstStyle/>
        <a:p>
          <a:endParaRPr lang="en-US"/>
        </a:p>
      </dgm:t>
    </dgm:pt>
    <dgm:pt modelId="{F91B480E-7B85-4AA7-90B5-2160296F1356}">
      <dgm:prSet/>
      <dgm:spPr/>
      <dgm:t>
        <a:bodyPr/>
        <a:lstStyle/>
        <a:p>
          <a:r>
            <a:rPr lang="en-GB"/>
            <a:t>Means you do not have to record all of your searches </a:t>
          </a:r>
          <a:endParaRPr lang="en-US"/>
        </a:p>
      </dgm:t>
    </dgm:pt>
    <dgm:pt modelId="{0DE9E516-BC47-44CA-8C05-61921F00ED06}" type="parTrans" cxnId="{DB49FC47-9482-491D-947E-354F7C3DBE31}">
      <dgm:prSet/>
      <dgm:spPr/>
      <dgm:t>
        <a:bodyPr/>
        <a:lstStyle/>
        <a:p>
          <a:endParaRPr lang="en-US"/>
        </a:p>
      </dgm:t>
    </dgm:pt>
    <dgm:pt modelId="{91DCC26E-8C20-4E15-B774-A1D649180031}" type="sibTrans" cxnId="{DB49FC47-9482-491D-947E-354F7C3DBE31}">
      <dgm:prSet/>
      <dgm:spPr/>
      <dgm:t>
        <a:bodyPr/>
        <a:lstStyle/>
        <a:p>
          <a:endParaRPr lang="en-US"/>
        </a:p>
      </dgm:t>
    </dgm:pt>
    <dgm:pt modelId="{9AAD1FD4-DE4B-4611-955A-78C7F961D768}" type="pres">
      <dgm:prSet presAssocID="{CB67800F-CD39-4AF7-80AA-E3F5FF06492E}" presName="diagram" presStyleCnt="0">
        <dgm:presLayoutVars>
          <dgm:dir/>
          <dgm:resizeHandles val="exact"/>
        </dgm:presLayoutVars>
      </dgm:prSet>
      <dgm:spPr/>
    </dgm:pt>
    <dgm:pt modelId="{AF49A61E-D304-426A-91BF-8452FDF16097}" type="pres">
      <dgm:prSet presAssocID="{74E4ED23-8AC9-474D-BD06-23F9ACF24A8D}" presName="node" presStyleLbl="node1" presStyleIdx="0" presStyleCnt="6">
        <dgm:presLayoutVars>
          <dgm:bulletEnabled val="1"/>
        </dgm:presLayoutVars>
      </dgm:prSet>
      <dgm:spPr/>
    </dgm:pt>
    <dgm:pt modelId="{5C9DE465-0A51-4832-860F-048F09A375F1}" type="pres">
      <dgm:prSet presAssocID="{094B9E89-6445-43AF-B193-A9E3F9B2AD2C}" presName="sibTrans" presStyleCnt="0"/>
      <dgm:spPr/>
    </dgm:pt>
    <dgm:pt modelId="{FB101D53-D4E1-4720-9617-E8CBEB533475}" type="pres">
      <dgm:prSet presAssocID="{DABC8819-5A59-49D4-AD0C-41C68DD86C4F}" presName="node" presStyleLbl="node1" presStyleIdx="1" presStyleCnt="6">
        <dgm:presLayoutVars>
          <dgm:bulletEnabled val="1"/>
        </dgm:presLayoutVars>
      </dgm:prSet>
      <dgm:spPr/>
    </dgm:pt>
    <dgm:pt modelId="{0CB929D8-EA61-454C-A9AB-06107FC9A3C7}" type="pres">
      <dgm:prSet presAssocID="{225E160A-7606-4036-B30E-EB6E2A72D164}" presName="sibTrans" presStyleCnt="0"/>
      <dgm:spPr/>
    </dgm:pt>
    <dgm:pt modelId="{25464124-09A9-4863-8AE6-8B8BD9D61C2F}" type="pres">
      <dgm:prSet presAssocID="{1F27D12C-F9A0-4D11-8157-A98BA33339F7}" presName="node" presStyleLbl="node1" presStyleIdx="2" presStyleCnt="6">
        <dgm:presLayoutVars>
          <dgm:bulletEnabled val="1"/>
        </dgm:presLayoutVars>
      </dgm:prSet>
      <dgm:spPr/>
    </dgm:pt>
    <dgm:pt modelId="{0143CEC3-D7E5-4A6E-A70F-659ACA0A061E}" type="pres">
      <dgm:prSet presAssocID="{3E70CD7A-4DF5-4BBB-AAC6-B645C2A518B2}" presName="sibTrans" presStyleCnt="0"/>
      <dgm:spPr/>
    </dgm:pt>
    <dgm:pt modelId="{7CECC9F6-B459-46A9-89E2-CCD6E25D7259}" type="pres">
      <dgm:prSet presAssocID="{F729A77B-E0AF-4FAB-A53C-68754D65142C}" presName="node" presStyleLbl="node1" presStyleIdx="3" presStyleCnt="6">
        <dgm:presLayoutVars>
          <dgm:bulletEnabled val="1"/>
        </dgm:presLayoutVars>
      </dgm:prSet>
      <dgm:spPr/>
    </dgm:pt>
    <dgm:pt modelId="{2401F35A-67D5-4DE2-B348-CB2E513CEE11}" type="pres">
      <dgm:prSet presAssocID="{653F307B-951E-4026-BDEC-3E277BC5CB84}" presName="sibTrans" presStyleCnt="0"/>
      <dgm:spPr/>
    </dgm:pt>
    <dgm:pt modelId="{D3F926E7-0D76-4A57-B4B2-7BCC2B845A81}" type="pres">
      <dgm:prSet presAssocID="{FD03A0EB-7A71-4BF3-94D3-354E38A0B5F8}" presName="node" presStyleLbl="node1" presStyleIdx="4" presStyleCnt="6">
        <dgm:presLayoutVars>
          <dgm:bulletEnabled val="1"/>
        </dgm:presLayoutVars>
      </dgm:prSet>
      <dgm:spPr/>
    </dgm:pt>
    <dgm:pt modelId="{432E61B0-1AA1-4983-A9A9-E3805D948097}" type="pres">
      <dgm:prSet presAssocID="{A01B230A-2667-474B-B64E-E3172D6152EB}" presName="sibTrans" presStyleCnt="0"/>
      <dgm:spPr/>
    </dgm:pt>
    <dgm:pt modelId="{3593FC71-4E4E-4DCD-9F9F-5775F8394908}" type="pres">
      <dgm:prSet presAssocID="{F91B480E-7B85-4AA7-90B5-2160296F1356}" presName="node" presStyleLbl="node1" presStyleIdx="5" presStyleCnt="6">
        <dgm:presLayoutVars>
          <dgm:bulletEnabled val="1"/>
        </dgm:presLayoutVars>
      </dgm:prSet>
      <dgm:spPr/>
    </dgm:pt>
  </dgm:ptLst>
  <dgm:cxnLst>
    <dgm:cxn modelId="{673C3523-9373-47BD-8CE7-052421E6F0BC}" type="presOf" srcId="{F729A77B-E0AF-4FAB-A53C-68754D65142C}" destId="{7CECC9F6-B459-46A9-89E2-CCD6E25D7259}" srcOrd="0" destOrd="0" presId="urn:microsoft.com/office/officeart/2005/8/layout/default"/>
    <dgm:cxn modelId="{04E8C324-F4B8-4D0F-94E9-1A47DD36C73C}" type="presOf" srcId="{CB67800F-CD39-4AF7-80AA-E3F5FF06492E}" destId="{9AAD1FD4-DE4B-4611-955A-78C7F961D768}" srcOrd="0" destOrd="0" presId="urn:microsoft.com/office/officeart/2005/8/layout/default"/>
    <dgm:cxn modelId="{18CD745F-29FE-4465-83F4-B05D6456B77F}" type="presOf" srcId="{F91B480E-7B85-4AA7-90B5-2160296F1356}" destId="{3593FC71-4E4E-4DCD-9F9F-5775F8394908}" srcOrd="0" destOrd="0" presId="urn:microsoft.com/office/officeart/2005/8/layout/default"/>
    <dgm:cxn modelId="{288A5165-71E5-4B46-85AC-B35B1B25AA64}" type="presOf" srcId="{74E4ED23-8AC9-474D-BD06-23F9ACF24A8D}" destId="{AF49A61E-D304-426A-91BF-8452FDF16097}" srcOrd="0" destOrd="0" presId="urn:microsoft.com/office/officeart/2005/8/layout/default"/>
    <dgm:cxn modelId="{DB49FC47-9482-491D-947E-354F7C3DBE31}" srcId="{CB67800F-CD39-4AF7-80AA-E3F5FF06492E}" destId="{F91B480E-7B85-4AA7-90B5-2160296F1356}" srcOrd="5" destOrd="0" parTransId="{0DE9E516-BC47-44CA-8C05-61921F00ED06}" sibTransId="{91DCC26E-8C20-4E15-B774-A1D649180031}"/>
    <dgm:cxn modelId="{65A1D04B-68DB-4AAA-A4F9-486E1E95F1B6}" srcId="{CB67800F-CD39-4AF7-80AA-E3F5FF06492E}" destId="{F729A77B-E0AF-4FAB-A53C-68754D65142C}" srcOrd="3" destOrd="0" parTransId="{73038E97-D7BD-46A6-A077-31967AE7CA8A}" sibTransId="{653F307B-951E-4026-BDEC-3E277BC5CB84}"/>
    <dgm:cxn modelId="{86FE4379-D2FC-46C7-82F8-56637ED21342}" type="presOf" srcId="{DABC8819-5A59-49D4-AD0C-41C68DD86C4F}" destId="{FB101D53-D4E1-4720-9617-E8CBEB533475}" srcOrd="0" destOrd="0" presId="urn:microsoft.com/office/officeart/2005/8/layout/default"/>
    <dgm:cxn modelId="{3583F27C-7188-4CA8-A5CE-2484B8166BE9}" srcId="{CB67800F-CD39-4AF7-80AA-E3F5FF06492E}" destId="{74E4ED23-8AC9-474D-BD06-23F9ACF24A8D}" srcOrd="0" destOrd="0" parTransId="{4EE97A9B-876D-48DC-B67A-368ACB860BC8}" sibTransId="{094B9E89-6445-43AF-B193-A9E3F9B2AD2C}"/>
    <dgm:cxn modelId="{8DB55391-9B07-4F70-B1A4-73884678A38F}" type="presOf" srcId="{FD03A0EB-7A71-4BF3-94D3-354E38A0B5F8}" destId="{D3F926E7-0D76-4A57-B4B2-7BCC2B845A81}" srcOrd="0" destOrd="0" presId="urn:microsoft.com/office/officeart/2005/8/layout/default"/>
    <dgm:cxn modelId="{AC666794-3A05-42D0-83BD-9803311404AA}" type="presOf" srcId="{1F27D12C-F9A0-4D11-8157-A98BA33339F7}" destId="{25464124-09A9-4863-8AE6-8B8BD9D61C2F}" srcOrd="0" destOrd="0" presId="urn:microsoft.com/office/officeart/2005/8/layout/default"/>
    <dgm:cxn modelId="{0F0C849B-10EF-4C2C-91B3-353943A5A386}" srcId="{CB67800F-CD39-4AF7-80AA-E3F5FF06492E}" destId="{DABC8819-5A59-49D4-AD0C-41C68DD86C4F}" srcOrd="1" destOrd="0" parTransId="{3A2BD16C-55F8-4133-A8E3-44E47D100654}" sibTransId="{225E160A-7606-4036-B30E-EB6E2A72D164}"/>
    <dgm:cxn modelId="{3EEDB1AB-5E29-4CF7-B08D-602FC8CBF5FE}" srcId="{CB67800F-CD39-4AF7-80AA-E3F5FF06492E}" destId="{1F27D12C-F9A0-4D11-8157-A98BA33339F7}" srcOrd="2" destOrd="0" parTransId="{E5B97D63-CF8C-4612-9C53-3620F266F36B}" sibTransId="{3E70CD7A-4DF5-4BBB-AAC6-B645C2A518B2}"/>
    <dgm:cxn modelId="{2235ABAC-4973-4B3C-B70B-0073D2717353}" srcId="{CB67800F-CD39-4AF7-80AA-E3F5FF06492E}" destId="{FD03A0EB-7A71-4BF3-94D3-354E38A0B5F8}" srcOrd="4" destOrd="0" parTransId="{BF0E5D63-8E52-4673-B19B-56D6621B235E}" sibTransId="{A01B230A-2667-474B-B64E-E3172D6152EB}"/>
    <dgm:cxn modelId="{249C9F9E-9409-4A01-8D2A-ED9317ACB505}" type="presParOf" srcId="{9AAD1FD4-DE4B-4611-955A-78C7F961D768}" destId="{AF49A61E-D304-426A-91BF-8452FDF16097}" srcOrd="0" destOrd="0" presId="urn:microsoft.com/office/officeart/2005/8/layout/default"/>
    <dgm:cxn modelId="{7A53DB74-9F66-42F9-A05F-C79782EC8DF5}" type="presParOf" srcId="{9AAD1FD4-DE4B-4611-955A-78C7F961D768}" destId="{5C9DE465-0A51-4832-860F-048F09A375F1}" srcOrd="1" destOrd="0" presId="urn:microsoft.com/office/officeart/2005/8/layout/default"/>
    <dgm:cxn modelId="{689D9987-13AC-43A4-BF1F-967D5D8CAABC}" type="presParOf" srcId="{9AAD1FD4-DE4B-4611-955A-78C7F961D768}" destId="{FB101D53-D4E1-4720-9617-E8CBEB533475}" srcOrd="2" destOrd="0" presId="urn:microsoft.com/office/officeart/2005/8/layout/default"/>
    <dgm:cxn modelId="{B6CD7933-9D4E-471B-B1F5-D3F4DF040485}" type="presParOf" srcId="{9AAD1FD4-DE4B-4611-955A-78C7F961D768}" destId="{0CB929D8-EA61-454C-A9AB-06107FC9A3C7}" srcOrd="3" destOrd="0" presId="urn:microsoft.com/office/officeart/2005/8/layout/default"/>
    <dgm:cxn modelId="{9C8A6FBB-9F29-47E1-88BA-1D8304AD34B7}" type="presParOf" srcId="{9AAD1FD4-DE4B-4611-955A-78C7F961D768}" destId="{25464124-09A9-4863-8AE6-8B8BD9D61C2F}" srcOrd="4" destOrd="0" presId="urn:microsoft.com/office/officeart/2005/8/layout/default"/>
    <dgm:cxn modelId="{1A4A61A0-CACB-4AD4-A4C8-9C1EC6C7F82D}" type="presParOf" srcId="{9AAD1FD4-DE4B-4611-955A-78C7F961D768}" destId="{0143CEC3-D7E5-4A6E-A70F-659ACA0A061E}" srcOrd="5" destOrd="0" presId="urn:microsoft.com/office/officeart/2005/8/layout/default"/>
    <dgm:cxn modelId="{F5A940E4-F6EC-4819-8D60-E1931F174A03}" type="presParOf" srcId="{9AAD1FD4-DE4B-4611-955A-78C7F961D768}" destId="{7CECC9F6-B459-46A9-89E2-CCD6E25D7259}" srcOrd="6" destOrd="0" presId="urn:microsoft.com/office/officeart/2005/8/layout/default"/>
    <dgm:cxn modelId="{AC9F13B7-7393-4C0C-9A52-D222072ACB12}" type="presParOf" srcId="{9AAD1FD4-DE4B-4611-955A-78C7F961D768}" destId="{2401F35A-67D5-4DE2-B348-CB2E513CEE11}" srcOrd="7" destOrd="0" presId="urn:microsoft.com/office/officeart/2005/8/layout/default"/>
    <dgm:cxn modelId="{1400F6DA-C7D5-4E8D-8FE5-16EC153693A5}" type="presParOf" srcId="{9AAD1FD4-DE4B-4611-955A-78C7F961D768}" destId="{D3F926E7-0D76-4A57-B4B2-7BCC2B845A81}" srcOrd="8" destOrd="0" presId="urn:microsoft.com/office/officeart/2005/8/layout/default"/>
    <dgm:cxn modelId="{CFE6FAB3-F699-4F2E-A4B1-2A1C3FFB2AF4}" type="presParOf" srcId="{9AAD1FD4-DE4B-4611-955A-78C7F961D768}" destId="{432E61B0-1AA1-4983-A9A9-E3805D948097}" srcOrd="9" destOrd="0" presId="urn:microsoft.com/office/officeart/2005/8/layout/default"/>
    <dgm:cxn modelId="{AB278CA9-8987-4427-BBDF-8BA3E12F58F2}" type="presParOf" srcId="{9AAD1FD4-DE4B-4611-955A-78C7F961D768}" destId="{3593FC71-4E4E-4DCD-9F9F-5775F839490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AA85912-9D36-4392-B509-3E0B2EB63DE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A07154C-B3AC-4004-A105-C21AC25F4EFE}">
      <dgm:prSet/>
      <dgm:spPr/>
      <dgm:t>
        <a:bodyPr/>
        <a:lstStyle/>
        <a:p>
          <a:r>
            <a:rPr lang="en-GB"/>
            <a:t>Before finding your research for your 2</a:t>
          </a:r>
          <a:r>
            <a:rPr lang="en-GB" baseline="30000"/>
            <a:t>nd</a:t>
          </a:r>
          <a:r>
            <a:rPr lang="en-GB"/>
            <a:t> assignment, you need to finalise your research question. </a:t>
          </a:r>
          <a:endParaRPr lang="en-US"/>
        </a:p>
      </dgm:t>
    </dgm:pt>
    <dgm:pt modelId="{BAFB3247-A4CB-4AC7-B35D-A4D639F98EFC}" type="parTrans" cxnId="{B5B25C7B-F70B-448F-94A2-94D533918654}">
      <dgm:prSet/>
      <dgm:spPr/>
      <dgm:t>
        <a:bodyPr/>
        <a:lstStyle/>
        <a:p>
          <a:endParaRPr lang="en-US"/>
        </a:p>
      </dgm:t>
    </dgm:pt>
    <dgm:pt modelId="{443FA1DE-972F-4FF8-9558-442A0E965660}" type="sibTrans" cxnId="{B5B25C7B-F70B-448F-94A2-94D533918654}">
      <dgm:prSet/>
      <dgm:spPr/>
      <dgm:t>
        <a:bodyPr/>
        <a:lstStyle/>
        <a:p>
          <a:endParaRPr lang="en-US"/>
        </a:p>
      </dgm:t>
    </dgm:pt>
    <dgm:pt modelId="{B080BA8D-A48D-4FC4-BA48-3F8E203B02CE}">
      <dgm:prSet/>
      <dgm:spPr/>
      <dgm:t>
        <a:bodyPr/>
        <a:lstStyle/>
        <a:p>
          <a:r>
            <a:rPr lang="en-GB"/>
            <a:t>Without this, finding your literature will be very difficult. </a:t>
          </a:r>
          <a:endParaRPr lang="en-US"/>
        </a:p>
      </dgm:t>
    </dgm:pt>
    <dgm:pt modelId="{E8AF5E69-214E-4460-A772-7F173169A64E}" type="parTrans" cxnId="{C4381162-13FC-43D1-A224-22E135DD5188}">
      <dgm:prSet/>
      <dgm:spPr/>
      <dgm:t>
        <a:bodyPr/>
        <a:lstStyle/>
        <a:p>
          <a:endParaRPr lang="en-US"/>
        </a:p>
      </dgm:t>
    </dgm:pt>
    <dgm:pt modelId="{7C0F819A-879C-403F-B63A-FBE628BF8BA3}" type="sibTrans" cxnId="{C4381162-13FC-43D1-A224-22E135DD5188}">
      <dgm:prSet/>
      <dgm:spPr/>
      <dgm:t>
        <a:bodyPr/>
        <a:lstStyle/>
        <a:p>
          <a:endParaRPr lang="en-US"/>
        </a:p>
      </dgm:t>
    </dgm:pt>
    <dgm:pt modelId="{DEC60E50-27AB-440A-8C8E-9353C2A9F928}" type="pres">
      <dgm:prSet presAssocID="{2AA85912-9D36-4392-B509-3E0B2EB63DE3}" presName="outerComposite" presStyleCnt="0">
        <dgm:presLayoutVars>
          <dgm:chMax val="5"/>
          <dgm:dir/>
          <dgm:resizeHandles val="exact"/>
        </dgm:presLayoutVars>
      </dgm:prSet>
      <dgm:spPr/>
    </dgm:pt>
    <dgm:pt modelId="{9C6E1575-7803-483D-B4F8-6FCAFF9022EA}" type="pres">
      <dgm:prSet presAssocID="{2AA85912-9D36-4392-B509-3E0B2EB63DE3}" presName="dummyMaxCanvas" presStyleCnt="0">
        <dgm:presLayoutVars/>
      </dgm:prSet>
      <dgm:spPr/>
    </dgm:pt>
    <dgm:pt modelId="{CB55CE49-87AC-45DB-9950-07C5BCBC446F}" type="pres">
      <dgm:prSet presAssocID="{2AA85912-9D36-4392-B509-3E0B2EB63DE3}" presName="TwoNodes_1" presStyleLbl="node1" presStyleIdx="0" presStyleCnt="2">
        <dgm:presLayoutVars>
          <dgm:bulletEnabled val="1"/>
        </dgm:presLayoutVars>
      </dgm:prSet>
      <dgm:spPr/>
    </dgm:pt>
    <dgm:pt modelId="{C5D9F417-84E0-46FC-A69C-110E82AFE51C}" type="pres">
      <dgm:prSet presAssocID="{2AA85912-9D36-4392-B509-3E0B2EB63DE3}" presName="TwoNodes_2" presStyleLbl="node1" presStyleIdx="1" presStyleCnt="2">
        <dgm:presLayoutVars>
          <dgm:bulletEnabled val="1"/>
        </dgm:presLayoutVars>
      </dgm:prSet>
      <dgm:spPr/>
    </dgm:pt>
    <dgm:pt modelId="{3CFA5B3E-8B55-43CC-8BF9-B8D1A2E58C6C}" type="pres">
      <dgm:prSet presAssocID="{2AA85912-9D36-4392-B509-3E0B2EB63DE3}" presName="TwoConn_1-2" presStyleLbl="fgAccFollowNode1" presStyleIdx="0" presStyleCnt="1">
        <dgm:presLayoutVars>
          <dgm:bulletEnabled val="1"/>
        </dgm:presLayoutVars>
      </dgm:prSet>
      <dgm:spPr/>
    </dgm:pt>
    <dgm:pt modelId="{BFE75B2C-73B7-408D-BD3D-2372326DAC70}" type="pres">
      <dgm:prSet presAssocID="{2AA85912-9D36-4392-B509-3E0B2EB63DE3}" presName="TwoNodes_1_text" presStyleLbl="node1" presStyleIdx="1" presStyleCnt="2">
        <dgm:presLayoutVars>
          <dgm:bulletEnabled val="1"/>
        </dgm:presLayoutVars>
      </dgm:prSet>
      <dgm:spPr/>
    </dgm:pt>
    <dgm:pt modelId="{D07B07A2-B9D4-40DB-9335-79CAF2D42C1D}" type="pres">
      <dgm:prSet presAssocID="{2AA85912-9D36-4392-B509-3E0B2EB63DE3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8B3CEC36-D829-4C46-BA50-4A0BBE4F7D1F}" type="presOf" srcId="{B080BA8D-A48D-4FC4-BA48-3F8E203B02CE}" destId="{C5D9F417-84E0-46FC-A69C-110E82AFE51C}" srcOrd="0" destOrd="0" presId="urn:microsoft.com/office/officeart/2005/8/layout/vProcess5"/>
    <dgm:cxn modelId="{C4381162-13FC-43D1-A224-22E135DD5188}" srcId="{2AA85912-9D36-4392-B509-3E0B2EB63DE3}" destId="{B080BA8D-A48D-4FC4-BA48-3F8E203B02CE}" srcOrd="1" destOrd="0" parTransId="{E8AF5E69-214E-4460-A772-7F173169A64E}" sibTransId="{7C0F819A-879C-403F-B63A-FBE628BF8BA3}"/>
    <dgm:cxn modelId="{BC30BC64-C415-45F2-868E-98B0BBC7827E}" type="presOf" srcId="{2AA85912-9D36-4392-B509-3E0B2EB63DE3}" destId="{DEC60E50-27AB-440A-8C8E-9353C2A9F928}" srcOrd="0" destOrd="0" presId="urn:microsoft.com/office/officeart/2005/8/layout/vProcess5"/>
    <dgm:cxn modelId="{B5B25C7B-F70B-448F-94A2-94D533918654}" srcId="{2AA85912-9D36-4392-B509-3E0B2EB63DE3}" destId="{FA07154C-B3AC-4004-A105-C21AC25F4EFE}" srcOrd="0" destOrd="0" parTransId="{BAFB3247-A4CB-4AC7-B35D-A4D639F98EFC}" sibTransId="{443FA1DE-972F-4FF8-9558-442A0E965660}"/>
    <dgm:cxn modelId="{11586887-09C1-4706-8EC6-8AC37B30E0CE}" type="presOf" srcId="{FA07154C-B3AC-4004-A105-C21AC25F4EFE}" destId="{CB55CE49-87AC-45DB-9950-07C5BCBC446F}" srcOrd="0" destOrd="0" presId="urn:microsoft.com/office/officeart/2005/8/layout/vProcess5"/>
    <dgm:cxn modelId="{63C82C8F-61FB-4890-81C0-39189C9CF8A3}" type="presOf" srcId="{B080BA8D-A48D-4FC4-BA48-3F8E203B02CE}" destId="{D07B07A2-B9D4-40DB-9335-79CAF2D42C1D}" srcOrd="1" destOrd="0" presId="urn:microsoft.com/office/officeart/2005/8/layout/vProcess5"/>
    <dgm:cxn modelId="{BA27A2BD-5AE1-48AE-AC8C-845ED42318FF}" type="presOf" srcId="{FA07154C-B3AC-4004-A105-C21AC25F4EFE}" destId="{BFE75B2C-73B7-408D-BD3D-2372326DAC70}" srcOrd="1" destOrd="0" presId="urn:microsoft.com/office/officeart/2005/8/layout/vProcess5"/>
    <dgm:cxn modelId="{F4F984D0-3EEA-4CE6-A403-25CAA0645B89}" type="presOf" srcId="{443FA1DE-972F-4FF8-9558-442A0E965660}" destId="{3CFA5B3E-8B55-43CC-8BF9-B8D1A2E58C6C}" srcOrd="0" destOrd="0" presId="urn:microsoft.com/office/officeart/2005/8/layout/vProcess5"/>
    <dgm:cxn modelId="{0557DAE9-3311-49FE-B118-E2E1408A73C0}" type="presParOf" srcId="{DEC60E50-27AB-440A-8C8E-9353C2A9F928}" destId="{9C6E1575-7803-483D-B4F8-6FCAFF9022EA}" srcOrd="0" destOrd="0" presId="urn:microsoft.com/office/officeart/2005/8/layout/vProcess5"/>
    <dgm:cxn modelId="{5B26C6A7-6DF0-4C1B-A28A-9CE58AB4CA06}" type="presParOf" srcId="{DEC60E50-27AB-440A-8C8E-9353C2A9F928}" destId="{CB55CE49-87AC-45DB-9950-07C5BCBC446F}" srcOrd="1" destOrd="0" presId="urn:microsoft.com/office/officeart/2005/8/layout/vProcess5"/>
    <dgm:cxn modelId="{60FA11FB-FB54-4D40-BE7C-1D893FB73FE1}" type="presParOf" srcId="{DEC60E50-27AB-440A-8C8E-9353C2A9F928}" destId="{C5D9F417-84E0-46FC-A69C-110E82AFE51C}" srcOrd="2" destOrd="0" presId="urn:microsoft.com/office/officeart/2005/8/layout/vProcess5"/>
    <dgm:cxn modelId="{B9EDBC7D-4346-4762-8D3F-CF2C36698C98}" type="presParOf" srcId="{DEC60E50-27AB-440A-8C8E-9353C2A9F928}" destId="{3CFA5B3E-8B55-43CC-8BF9-B8D1A2E58C6C}" srcOrd="3" destOrd="0" presId="urn:microsoft.com/office/officeart/2005/8/layout/vProcess5"/>
    <dgm:cxn modelId="{CCA0F05F-4F34-413D-90D4-9866930EB20D}" type="presParOf" srcId="{DEC60E50-27AB-440A-8C8E-9353C2A9F928}" destId="{BFE75B2C-73B7-408D-BD3D-2372326DAC70}" srcOrd="4" destOrd="0" presId="urn:microsoft.com/office/officeart/2005/8/layout/vProcess5"/>
    <dgm:cxn modelId="{66AF2E85-D163-4A6B-9307-9E3553453551}" type="presParOf" srcId="{DEC60E50-27AB-440A-8C8E-9353C2A9F928}" destId="{D07B07A2-B9D4-40DB-9335-79CAF2D42C1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BE94CE1-7F69-4122-A558-88488908C87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0F7A70F-3BE0-4382-8E7B-5F0B61703FC7}">
      <dgm:prSet/>
      <dgm:spPr/>
      <dgm:t>
        <a:bodyPr/>
        <a:lstStyle/>
        <a:p>
          <a:r>
            <a:rPr lang="en-GB"/>
            <a:t>Once you have used your key terms in your data base, it is important to make note of: </a:t>
          </a:r>
          <a:endParaRPr lang="en-US"/>
        </a:p>
      </dgm:t>
    </dgm:pt>
    <dgm:pt modelId="{C16537F8-EA86-48C8-B596-B7CC90FCF86F}" type="parTrans" cxnId="{6DE3486B-A3C8-4C37-AAD5-519D2BCF0BCD}">
      <dgm:prSet/>
      <dgm:spPr/>
      <dgm:t>
        <a:bodyPr/>
        <a:lstStyle/>
        <a:p>
          <a:endParaRPr lang="en-US"/>
        </a:p>
      </dgm:t>
    </dgm:pt>
    <dgm:pt modelId="{C8D42289-0D35-4B3C-B886-3AEFE592C322}" type="sibTrans" cxnId="{6DE3486B-A3C8-4C37-AAD5-519D2BCF0BCD}">
      <dgm:prSet/>
      <dgm:spPr/>
      <dgm:t>
        <a:bodyPr/>
        <a:lstStyle/>
        <a:p>
          <a:endParaRPr lang="en-US"/>
        </a:p>
      </dgm:t>
    </dgm:pt>
    <dgm:pt modelId="{A060C6B3-97E0-4F9A-8CD2-B293F2F0698E}">
      <dgm:prSet/>
      <dgm:spPr/>
      <dgm:t>
        <a:bodyPr/>
        <a:lstStyle/>
        <a:p>
          <a:r>
            <a:rPr lang="en-GB"/>
            <a:t>The key terms used </a:t>
          </a:r>
          <a:endParaRPr lang="en-US"/>
        </a:p>
      </dgm:t>
    </dgm:pt>
    <dgm:pt modelId="{4D2EE2FB-B91F-454F-A26A-16DEEB94480B}" type="parTrans" cxnId="{6A467CAD-A741-467F-9975-E2E7CE9C5DAD}">
      <dgm:prSet/>
      <dgm:spPr/>
      <dgm:t>
        <a:bodyPr/>
        <a:lstStyle/>
        <a:p>
          <a:endParaRPr lang="en-US"/>
        </a:p>
      </dgm:t>
    </dgm:pt>
    <dgm:pt modelId="{78264810-F65B-4455-B13A-2F8E833F4C20}" type="sibTrans" cxnId="{6A467CAD-A741-467F-9975-E2E7CE9C5DAD}">
      <dgm:prSet/>
      <dgm:spPr/>
      <dgm:t>
        <a:bodyPr/>
        <a:lstStyle/>
        <a:p>
          <a:endParaRPr lang="en-US"/>
        </a:p>
      </dgm:t>
    </dgm:pt>
    <dgm:pt modelId="{33615D2D-8F3A-4211-A3DF-C06D347EB733}">
      <dgm:prSet/>
      <dgm:spPr/>
      <dgm:t>
        <a:bodyPr/>
        <a:lstStyle/>
        <a:p>
          <a:r>
            <a:rPr lang="en-GB" dirty="0"/>
            <a:t>Where you searched (Google scholar/UWTSD Library)</a:t>
          </a:r>
          <a:endParaRPr lang="en-US" dirty="0"/>
        </a:p>
      </dgm:t>
    </dgm:pt>
    <dgm:pt modelId="{E2030AF0-A028-4DCE-ADBC-3FAA30E2677E}" type="parTrans" cxnId="{487A9518-CCCF-408E-88E4-C1485AAEF476}">
      <dgm:prSet/>
      <dgm:spPr/>
      <dgm:t>
        <a:bodyPr/>
        <a:lstStyle/>
        <a:p>
          <a:endParaRPr lang="en-US"/>
        </a:p>
      </dgm:t>
    </dgm:pt>
    <dgm:pt modelId="{03667711-3C76-4AEF-BBC5-3635B5927A4F}" type="sibTrans" cxnId="{487A9518-CCCF-408E-88E4-C1485AAEF476}">
      <dgm:prSet/>
      <dgm:spPr/>
      <dgm:t>
        <a:bodyPr/>
        <a:lstStyle/>
        <a:p>
          <a:endParaRPr lang="en-US"/>
        </a:p>
      </dgm:t>
    </dgm:pt>
    <dgm:pt modelId="{E553BF77-FF64-4246-9B40-62A7FCAE510E}">
      <dgm:prSet/>
      <dgm:spPr/>
      <dgm:t>
        <a:bodyPr/>
        <a:lstStyle/>
        <a:p>
          <a:r>
            <a:rPr lang="en-GB"/>
            <a:t>How many results you found </a:t>
          </a:r>
          <a:endParaRPr lang="en-US"/>
        </a:p>
      </dgm:t>
    </dgm:pt>
    <dgm:pt modelId="{A05FD578-5524-4F82-AA7A-E06EE11AA76D}" type="parTrans" cxnId="{7BD811AF-7FCF-40EA-894D-31E478549B9C}">
      <dgm:prSet/>
      <dgm:spPr/>
      <dgm:t>
        <a:bodyPr/>
        <a:lstStyle/>
        <a:p>
          <a:endParaRPr lang="en-US"/>
        </a:p>
      </dgm:t>
    </dgm:pt>
    <dgm:pt modelId="{33D58BB8-F7F1-4BB7-B32B-BD6FF3C55741}" type="sibTrans" cxnId="{7BD811AF-7FCF-40EA-894D-31E478549B9C}">
      <dgm:prSet/>
      <dgm:spPr/>
      <dgm:t>
        <a:bodyPr/>
        <a:lstStyle/>
        <a:p>
          <a:endParaRPr lang="en-US"/>
        </a:p>
      </dgm:t>
    </dgm:pt>
    <dgm:pt modelId="{D885E84D-67FD-40DA-8DF7-9BA1D8DE4F8D}">
      <dgm:prSet/>
      <dgm:spPr/>
      <dgm:t>
        <a:bodyPr/>
        <a:lstStyle/>
        <a:p>
          <a:r>
            <a:rPr lang="en-GB"/>
            <a:t>Make note parameters you have set (location, date)</a:t>
          </a:r>
          <a:endParaRPr lang="en-US"/>
        </a:p>
      </dgm:t>
    </dgm:pt>
    <dgm:pt modelId="{0CF13B0F-C9DF-435D-A3DB-FD7E38F03DF9}" type="parTrans" cxnId="{8DCF107E-4350-4102-8188-418595D5CB33}">
      <dgm:prSet/>
      <dgm:spPr/>
      <dgm:t>
        <a:bodyPr/>
        <a:lstStyle/>
        <a:p>
          <a:endParaRPr lang="en-US"/>
        </a:p>
      </dgm:t>
    </dgm:pt>
    <dgm:pt modelId="{6D9786AF-7F21-4ADA-93CB-D067A3437653}" type="sibTrans" cxnId="{8DCF107E-4350-4102-8188-418595D5CB33}">
      <dgm:prSet/>
      <dgm:spPr/>
      <dgm:t>
        <a:bodyPr/>
        <a:lstStyle/>
        <a:p>
          <a:endParaRPr lang="en-US"/>
        </a:p>
      </dgm:t>
    </dgm:pt>
    <dgm:pt modelId="{892D2B6B-081F-42F4-8304-F01ADE4A7946}">
      <dgm:prSet/>
      <dgm:spPr/>
      <dgm:t>
        <a:bodyPr/>
        <a:lstStyle/>
        <a:p>
          <a:r>
            <a:rPr lang="en-GB"/>
            <a:t>Save your source in a place where you can find it. </a:t>
          </a:r>
          <a:endParaRPr lang="en-US"/>
        </a:p>
      </dgm:t>
    </dgm:pt>
    <dgm:pt modelId="{58C395E0-FA0E-4768-BFBA-EBCFBC74ED7C}" type="parTrans" cxnId="{3CEA7377-A630-4E1A-8CD2-78DEB08122CF}">
      <dgm:prSet/>
      <dgm:spPr/>
      <dgm:t>
        <a:bodyPr/>
        <a:lstStyle/>
        <a:p>
          <a:endParaRPr lang="en-US"/>
        </a:p>
      </dgm:t>
    </dgm:pt>
    <dgm:pt modelId="{9FBD3C7D-A46F-4519-A996-1AC0309BD199}" type="sibTrans" cxnId="{3CEA7377-A630-4E1A-8CD2-78DEB08122CF}">
      <dgm:prSet/>
      <dgm:spPr/>
      <dgm:t>
        <a:bodyPr/>
        <a:lstStyle/>
        <a:p>
          <a:endParaRPr lang="en-US"/>
        </a:p>
      </dgm:t>
    </dgm:pt>
    <dgm:pt modelId="{0C7CF1BC-77A2-4410-A3C8-62AFC2E6D2FA}" type="pres">
      <dgm:prSet presAssocID="{9BE94CE1-7F69-4122-A558-88488908C879}" presName="linear" presStyleCnt="0">
        <dgm:presLayoutVars>
          <dgm:animLvl val="lvl"/>
          <dgm:resizeHandles val="exact"/>
        </dgm:presLayoutVars>
      </dgm:prSet>
      <dgm:spPr/>
    </dgm:pt>
    <dgm:pt modelId="{1B124239-2CDB-4CAE-9F8A-4EEFC28FB043}" type="pres">
      <dgm:prSet presAssocID="{90F7A70F-3BE0-4382-8E7B-5F0B61703FC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1D339F6-CA82-42D5-BB4B-D741EA11C924}" type="pres">
      <dgm:prSet presAssocID="{C8D42289-0D35-4B3C-B886-3AEFE592C322}" presName="spacer" presStyleCnt="0"/>
      <dgm:spPr/>
    </dgm:pt>
    <dgm:pt modelId="{C052ABFA-4332-4D1E-82AE-009633DA65D9}" type="pres">
      <dgm:prSet presAssocID="{A060C6B3-97E0-4F9A-8CD2-B293F2F0698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B87E521-7431-4025-ADAD-7C6DA59D89D0}" type="pres">
      <dgm:prSet presAssocID="{78264810-F65B-4455-B13A-2F8E833F4C20}" presName="spacer" presStyleCnt="0"/>
      <dgm:spPr/>
    </dgm:pt>
    <dgm:pt modelId="{119F8C14-E45F-466E-B422-8AB571E44E8D}" type="pres">
      <dgm:prSet presAssocID="{33615D2D-8F3A-4211-A3DF-C06D347EB73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E8ABA69-E042-4F4A-A456-6708B5ECA770}" type="pres">
      <dgm:prSet presAssocID="{03667711-3C76-4AEF-BBC5-3635B5927A4F}" presName="spacer" presStyleCnt="0"/>
      <dgm:spPr/>
    </dgm:pt>
    <dgm:pt modelId="{B30772D0-6F7C-4ED9-B060-E6CB6B66A08E}" type="pres">
      <dgm:prSet presAssocID="{E553BF77-FF64-4246-9B40-62A7FCAE510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565AD20-7429-4B10-A18B-D25214D3F2D1}" type="pres">
      <dgm:prSet presAssocID="{33D58BB8-F7F1-4BB7-B32B-BD6FF3C55741}" presName="spacer" presStyleCnt="0"/>
      <dgm:spPr/>
    </dgm:pt>
    <dgm:pt modelId="{A7B9F756-55A0-496E-881B-CB1779C7F216}" type="pres">
      <dgm:prSet presAssocID="{D885E84D-67FD-40DA-8DF7-9BA1D8DE4F8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EDCA294-F8B7-40F1-AD81-B2AF3325790C}" type="pres">
      <dgm:prSet presAssocID="{6D9786AF-7F21-4ADA-93CB-D067A3437653}" presName="spacer" presStyleCnt="0"/>
      <dgm:spPr/>
    </dgm:pt>
    <dgm:pt modelId="{662AC87B-8296-455E-9E2B-82537B6F7A17}" type="pres">
      <dgm:prSet presAssocID="{892D2B6B-081F-42F4-8304-F01ADE4A794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C3B130D-8431-4087-94BE-668975063AE9}" type="presOf" srcId="{90F7A70F-3BE0-4382-8E7B-5F0B61703FC7}" destId="{1B124239-2CDB-4CAE-9F8A-4EEFC28FB043}" srcOrd="0" destOrd="0" presId="urn:microsoft.com/office/officeart/2005/8/layout/vList2"/>
    <dgm:cxn modelId="{487A9518-CCCF-408E-88E4-C1485AAEF476}" srcId="{9BE94CE1-7F69-4122-A558-88488908C879}" destId="{33615D2D-8F3A-4211-A3DF-C06D347EB733}" srcOrd="2" destOrd="0" parTransId="{E2030AF0-A028-4DCE-ADBC-3FAA30E2677E}" sibTransId="{03667711-3C76-4AEF-BBC5-3635B5927A4F}"/>
    <dgm:cxn modelId="{F84BB527-98F8-4064-8DF8-7D422BEFC166}" type="presOf" srcId="{892D2B6B-081F-42F4-8304-F01ADE4A7946}" destId="{662AC87B-8296-455E-9E2B-82537B6F7A17}" srcOrd="0" destOrd="0" presId="urn:microsoft.com/office/officeart/2005/8/layout/vList2"/>
    <dgm:cxn modelId="{626DF829-E35D-474C-8159-E12B53AADC52}" type="presOf" srcId="{9BE94CE1-7F69-4122-A558-88488908C879}" destId="{0C7CF1BC-77A2-4410-A3C8-62AFC2E6D2FA}" srcOrd="0" destOrd="0" presId="urn:microsoft.com/office/officeart/2005/8/layout/vList2"/>
    <dgm:cxn modelId="{A4AEC866-1E7F-4BAA-9534-75B332ED920E}" type="presOf" srcId="{D885E84D-67FD-40DA-8DF7-9BA1D8DE4F8D}" destId="{A7B9F756-55A0-496E-881B-CB1779C7F216}" srcOrd="0" destOrd="0" presId="urn:microsoft.com/office/officeart/2005/8/layout/vList2"/>
    <dgm:cxn modelId="{85773B6A-F20A-4AAF-81E5-2EE169CF2369}" type="presOf" srcId="{A060C6B3-97E0-4F9A-8CD2-B293F2F0698E}" destId="{C052ABFA-4332-4D1E-82AE-009633DA65D9}" srcOrd="0" destOrd="0" presId="urn:microsoft.com/office/officeart/2005/8/layout/vList2"/>
    <dgm:cxn modelId="{6DE3486B-A3C8-4C37-AAD5-519D2BCF0BCD}" srcId="{9BE94CE1-7F69-4122-A558-88488908C879}" destId="{90F7A70F-3BE0-4382-8E7B-5F0B61703FC7}" srcOrd="0" destOrd="0" parTransId="{C16537F8-EA86-48C8-B596-B7CC90FCF86F}" sibTransId="{C8D42289-0D35-4B3C-B886-3AEFE592C322}"/>
    <dgm:cxn modelId="{3CEA7377-A630-4E1A-8CD2-78DEB08122CF}" srcId="{9BE94CE1-7F69-4122-A558-88488908C879}" destId="{892D2B6B-081F-42F4-8304-F01ADE4A7946}" srcOrd="5" destOrd="0" parTransId="{58C395E0-FA0E-4768-BFBA-EBCFBC74ED7C}" sibTransId="{9FBD3C7D-A46F-4519-A996-1AC0309BD199}"/>
    <dgm:cxn modelId="{8DCF107E-4350-4102-8188-418595D5CB33}" srcId="{9BE94CE1-7F69-4122-A558-88488908C879}" destId="{D885E84D-67FD-40DA-8DF7-9BA1D8DE4F8D}" srcOrd="4" destOrd="0" parTransId="{0CF13B0F-C9DF-435D-A3DB-FD7E38F03DF9}" sibTransId="{6D9786AF-7F21-4ADA-93CB-D067A3437653}"/>
    <dgm:cxn modelId="{0FFE2899-E3EA-4C9F-B554-41C7839A89C6}" type="presOf" srcId="{33615D2D-8F3A-4211-A3DF-C06D347EB733}" destId="{119F8C14-E45F-466E-B422-8AB571E44E8D}" srcOrd="0" destOrd="0" presId="urn:microsoft.com/office/officeart/2005/8/layout/vList2"/>
    <dgm:cxn modelId="{49828EAC-C94A-4C5A-A7A4-350CEA0692F7}" type="presOf" srcId="{E553BF77-FF64-4246-9B40-62A7FCAE510E}" destId="{B30772D0-6F7C-4ED9-B060-E6CB6B66A08E}" srcOrd="0" destOrd="0" presId="urn:microsoft.com/office/officeart/2005/8/layout/vList2"/>
    <dgm:cxn modelId="{6A467CAD-A741-467F-9975-E2E7CE9C5DAD}" srcId="{9BE94CE1-7F69-4122-A558-88488908C879}" destId="{A060C6B3-97E0-4F9A-8CD2-B293F2F0698E}" srcOrd="1" destOrd="0" parTransId="{4D2EE2FB-B91F-454F-A26A-16DEEB94480B}" sibTransId="{78264810-F65B-4455-B13A-2F8E833F4C20}"/>
    <dgm:cxn modelId="{7BD811AF-7FCF-40EA-894D-31E478549B9C}" srcId="{9BE94CE1-7F69-4122-A558-88488908C879}" destId="{E553BF77-FF64-4246-9B40-62A7FCAE510E}" srcOrd="3" destOrd="0" parTransId="{A05FD578-5524-4F82-AA7A-E06EE11AA76D}" sibTransId="{33D58BB8-F7F1-4BB7-B32B-BD6FF3C55741}"/>
    <dgm:cxn modelId="{04FD9891-FD81-44CC-BCA2-E569DC8936EF}" type="presParOf" srcId="{0C7CF1BC-77A2-4410-A3C8-62AFC2E6D2FA}" destId="{1B124239-2CDB-4CAE-9F8A-4EEFC28FB043}" srcOrd="0" destOrd="0" presId="urn:microsoft.com/office/officeart/2005/8/layout/vList2"/>
    <dgm:cxn modelId="{B4CA24F0-7452-48F8-9FDB-0AE555F43AAF}" type="presParOf" srcId="{0C7CF1BC-77A2-4410-A3C8-62AFC2E6D2FA}" destId="{21D339F6-CA82-42D5-BB4B-D741EA11C924}" srcOrd="1" destOrd="0" presId="urn:microsoft.com/office/officeart/2005/8/layout/vList2"/>
    <dgm:cxn modelId="{FC41DBE6-EC79-4CA6-BAB0-55D448020416}" type="presParOf" srcId="{0C7CF1BC-77A2-4410-A3C8-62AFC2E6D2FA}" destId="{C052ABFA-4332-4D1E-82AE-009633DA65D9}" srcOrd="2" destOrd="0" presId="urn:microsoft.com/office/officeart/2005/8/layout/vList2"/>
    <dgm:cxn modelId="{24E3E283-7FBC-4200-9E87-FFD7C88C7E1D}" type="presParOf" srcId="{0C7CF1BC-77A2-4410-A3C8-62AFC2E6D2FA}" destId="{4B87E521-7431-4025-ADAD-7C6DA59D89D0}" srcOrd="3" destOrd="0" presId="urn:microsoft.com/office/officeart/2005/8/layout/vList2"/>
    <dgm:cxn modelId="{68532471-D9E4-4CB9-B69F-AD78521EC479}" type="presParOf" srcId="{0C7CF1BC-77A2-4410-A3C8-62AFC2E6D2FA}" destId="{119F8C14-E45F-466E-B422-8AB571E44E8D}" srcOrd="4" destOrd="0" presId="urn:microsoft.com/office/officeart/2005/8/layout/vList2"/>
    <dgm:cxn modelId="{82D4305B-8EBD-409F-AF37-CC4A8DB548E9}" type="presParOf" srcId="{0C7CF1BC-77A2-4410-A3C8-62AFC2E6D2FA}" destId="{5E8ABA69-E042-4F4A-A456-6708B5ECA770}" srcOrd="5" destOrd="0" presId="urn:microsoft.com/office/officeart/2005/8/layout/vList2"/>
    <dgm:cxn modelId="{DAA41335-F454-4069-93E8-8F860B5740B9}" type="presParOf" srcId="{0C7CF1BC-77A2-4410-A3C8-62AFC2E6D2FA}" destId="{B30772D0-6F7C-4ED9-B060-E6CB6B66A08E}" srcOrd="6" destOrd="0" presId="urn:microsoft.com/office/officeart/2005/8/layout/vList2"/>
    <dgm:cxn modelId="{74969D19-909A-4146-828A-8AC1C9340C4C}" type="presParOf" srcId="{0C7CF1BC-77A2-4410-A3C8-62AFC2E6D2FA}" destId="{1565AD20-7429-4B10-A18B-D25214D3F2D1}" srcOrd="7" destOrd="0" presId="urn:microsoft.com/office/officeart/2005/8/layout/vList2"/>
    <dgm:cxn modelId="{9419C419-FFB1-4118-85BC-E864BB005DF2}" type="presParOf" srcId="{0C7CF1BC-77A2-4410-A3C8-62AFC2E6D2FA}" destId="{A7B9F756-55A0-496E-881B-CB1779C7F216}" srcOrd="8" destOrd="0" presId="urn:microsoft.com/office/officeart/2005/8/layout/vList2"/>
    <dgm:cxn modelId="{EB3BA155-2757-483F-BDF6-7F591B665183}" type="presParOf" srcId="{0C7CF1BC-77A2-4410-A3C8-62AFC2E6D2FA}" destId="{3EDCA294-F8B7-40F1-AD81-B2AF3325790C}" srcOrd="9" destOrd="0" presId="urn:microsoft.com/office/officeart/2005/8/layout/vList2"/>
    <dgm:cxn modelId="{6458B23D-6A1E-44B2-9D29-15D125A8E6D4}" type="presParOf" srcId="{0C7CF1BC-77A2-4410-A3C8-62AFC2E6D2FA}" destId="{662AC87B-8296-455E-9E2B-82537B6F7A1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3A43B0C-E9E8-4020-B265-3E15F1F2064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BE9EE6-987E-44A2-AB2F-C6EEEF8403AD}">
      <dgm:prSet/>
      <dgm:spPr/>
      <dgm:t>
        <a:bodyPr/>
        <a:lstStyle/>
        <a:p>
          <a:r>
            <a:rPr lang="en-GB" dirty="0"/>
            <a:t>This part of the SS process is crucial because there have been many instances where students have lost their sources. Here it is important record: </a:t>
          </a:r>
          <a:endParaRPr lang="en-US" dirty="0"/>
        </a:p>
      </dgm:t>
    </dgm:pt>
    <dgm:pt modelId="{642157BD-DDDD-41BA-8E04-FD206500893F}" type="parTrans" cxnId="{82740A9D-B349-462B-A614-BCF1CC093A6D}">
      <dgm:prSet/>
      <dgm:spPr/>
      <dgm:t>
        <a:bodyPr/>
        <a:lstStyle/>
        <a:p>
          <a:endParaRPr lang="en-US"/>
        </a:p>
      </dgm:t>
    </dgm:pt>
    <dgm:pt modelId="{8183184C-DC66-4809-9769-75954259143E}" type="sibTrans" cxnId="{82740A9D-B349-462B-A614-BCF1CC093A6D}">
      <dgm:prSet/>
      <dgm:spPr/>
      <dgm:t>
        <a:bodyPr/>
        <a:lstStyle/>
        <a:p>
          <a:endParaRPr lang="en-US"/>
        </a:p>
      </dgm:t>
    </dgm:pt>
    <dgm:pt modelId="{7CF8B517-2D17-441A-B6D8-393D92714B5D}">
      <dgm:prSet/>
      <dgm:spPr/>
      <dgm:t>
        <a:bodyPr/>
        <a:lstStyle/>
        <a:p>
          <a:r>
            <a:rPr lang="en-GB"/>
            <a:t>Key terms used</a:t>
          </a:r>
          <a:endParaRPr lang="en-US"/>
        </a:p>
      </dgm:t>
    </dgm:pt>
    <dgm:pt modelId="{17E9508B-B614-41B3-8F12-92F487068856}" type="parTrans" cxnId="{DAB8E697-985A-46D8-9118-AB6A0D10FA47}">
      <dgm:prSet/>
      <dgm:spPr/>
      <dgm:t>
        <a:bodyPr/>
        <a:lstStyle/>
        <a:p>
          <a:endParaRPr lang="en-US"/>
        </a:p>
      </dgm:t>
    </dgm:pt>
    <dgm:pt modelId="{5125900A-94DD-47DF-871C-9044E955A941}" type="sibTrans" cxnId="{DAB8E697-985A-46D8-9118-AB6A0D10FA47}">
      <dgm:prSet/>
      <dgm:spPr/>
      <dgm:t>
        <a:bodyPr/>
        <a:lstStyle/>
        <a:p>
          <a:endParaRPr lang="en-US"/>
        </a:p>
      </dgm:t>
    </dgm:pt>
    <dgm:pt modelId="{01234AC6-F6F7-456B-BF61-C60A7F66BDB0}">
      <dgm:prSet/>
      <dgm:spPr/>
      <dgm:t>
        <a:bodyPr/>
        <a:lstStyle/>
        <a:p>
          <a:r>
            <a:rPr lang="en-GB"/>
            <a:t>What parameters you have used </a:t>
          </a:r>
          <a:endParaRPr lang="en-US"/>
        </a:p>
      </dgm:t>
    </dgm:pt>
    <dgm:pt modelId="{85C16363-89FC-49DA-A272-8A3670173C2A}" type="parTrans" cxnId="{026027B9-FB24-4A76-8929-4B062841B22C}">
      <dgm:prSet/>
      <dgm:spPr/>
      <dgm:t>
        <a:bodyPr/>
        <a:lstStyle/>
        <a:p>
          <a:endParaRPr lang="en-US"/>
        </a:p>
      </dgm:t>
    </dgm:pt>
    <dgm:pt modelId="{AA430020-F119-451A-9434-773BC72CE16C}" type="sibTrans" cxnId="{026027B9-FB24-4A76-8929-4B062841B22C}">
      <dgm:prSet/>
      <dgm:spPr/>
      <dgm:t>
        <a:bodyPr/>
        <a:lstStyle/>
        <a:p>
          <a:endParaRPr lang="en-US"/>
        </a:p>
      </dgm:t>
    </dgm:pt>
    <dgm:pt modelId="{7D27F1BB-A6D1-440D-8F3D-F277F2E19932}">
      <dgm:prSet/>
      <dgm:spPr/>
      <dgm:t>
        <a:bodyPr/>
        <a:lstStyle/>
        <a:p>
          <a:r>
            <a:rPr lang="en-GB"/>
            <a:t>What database did you use to find the literature </a:t>
          </a:r>
          <a:endParaRPr lang="en-US"/>
        </a:p>
      </dgm:t>
    </dgm:pt>
    <dgm:pt modelId="{42AC44BF-715C-41BD-BE94-58851BED03AA}" type="parTrans" cxnId="{80C20307-1040-4697-9353-D2EEF90A7253}">
      <dgm:prSet/>
      <dgm:spPr/>
      <dgm:t>
        <a:bodyPr/>
        <a:lstStyle/>
        <a:p>
          <a:endParaRPr lang="en-US"/>
        </a:p>
      </dgm:t>
    </dgm:pt>
    <dgm:pt modelId="{B20C4FA1-CE6A-4390-B708-26EE13DDAA34}" type="sibTrans" cxnId="{80C20307-1040-4697-9353-D2EEF90A7253}">
      <dgm:prSet/>
      <dgm:spPr/>
      <dgm:t>
        <a:bodyPr/>
        <a:lstStyle/>
        <a:p>
          <a:endParaRPr lang="en-US"/>
        </a:p>
      </dgm:t>
    </dgm:pt>
    <dgm:pt modelId="{916F125A-DA74-4C2A-B5FA-08B80B447D1B}">
      <dgm:prSet/>
      <dgm:spPr/>
      <dgm:t>
        <a:bodyPr/>
        <a:lstStyle/>
        <a:p>
          <a:r>
            <a:rPr lang="en-GB"/>
            <a:t>Reference the source</a:t>
          </a:r>
          <a:endParaRPr lang="en-US"/>
        </a:p>
      </dgm:t>
    </dgm:pt>
    <dgm:pt modelId="{BBC77280-9C83-4CC9-861C-079D2C81B810}" type="parTrans" cxnId="{67862E95-E74E-412D-AFE0-6B500CEFDCD0}">
      <dgm:prSet/>
      <dgm:spPr/>
      <dgm:t>
        <a:bodyPr/>
        <a:lstStyle/>
        <a:p>
          <a:endParaRPr lang="en-US"/>
        </a:p>
      </dgm:t>
    </dgm:pt>
    <dgm:pt modelId="{28FC1AE7-7BF4-43AF-8751-58D46A6C542E}" type="sibTrans" cxnId="{67862E95-E74E-412D-AFE0-6B500CEFDCD0}">
      <dgm:prSet/>
      <dgm:spPr/>
      <dgm:t>
        <a:bodyPr/>
        <a:lstStyle/>
        <a:p>
          <a:endParaRPr lang="en-US"/>
        </a:p>
      </dgm:t>
    </dgm:pt>
    <dgm:pt modelId="{7868D70C-179E-4F17-B2B5-64C4316E32B1}" type="pres">
      <dgm:prSet presAssocID="{83A43B0C-E9E8-4020-B265-3E15F1F2064D}" presName="linear" presStyleCnt="0">
        <dgm:presLayoutVars>
          <dgm:animLvl val="lvl"/>
          <dgm:resizeHandles val="exact"/>
        </dgm:presLayoutVars>
      </dgm:prSet>
      <dgm:spPr/>
    </dgm:pt>
    <dgm:pt modelId="{A877BCC3-50FE-4AED-9E2A-DCCF1AD99C4F}" type="pres">
      <dgm:prSet presAssocID="{74BE9EE6-987E-44A2-AB2F-C6EEEF8403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ACE247F-51F6-4048-87D9-CCCCD96AAF5C}" type="pres">
      <dgm:prSet presAssocID="{8183184C-DC66-4809-9769-75954259143E}" presName="spacer" presStyleCnt="0"/>
      <dgm:spPr/>
    </dgm:pt>
    <dgm:pt modelId="{35D717CC-6EF0-4317-BA0B-7473FC061E98}" type="pres">
      <dgm:prSet presAssocID="{7CF8B517-2D17-441A-B6D8-393D92714B5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E818DC1-B2EB-427B-8260-927E3A128AAD}" type="pres">
      <dgm:prSet presAssocID="{5125900A-94DD-47DF-871C-9044E955A941}" presName="spacer" presStyleCnt="0"/>
      <dgm:spPr/>
    </dgm:pt>
    <dgm:pt modelId="{5265B1BA-58A1-4A23-A167-C6FC4992A676}" type="pres">
      <dgm:prSet presAssocID="{01234AC6-F6F7-456B-BF61-C60A7F66BDB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8B40E6-B055-45E9-B402-70B16776EAD2}" type="pres">
      <dgm:prSet presAssocID="{AA430020-F119-451A-9434-773BC72CE16C}" presName="spacer" presStyleCnt="0"/>
      <dgm:spPr/>
    </dgm:pt>
    <dgm:pt modelId="{08115132-D8E8-47D7-892B-5C1847D382B7}" type="pres">
      <dgm:prSet presAssocID="{7D27F1BB-A6D1-440D-8F3D-F277F2E1993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33BD431-F8AC-4D3F-95E7-12E19356B256}" type="pres">
      <dgm:prSet presAssocID="{B20C4FA1-CE6A-4390-B708-26EE13DDAA34}" presName="spacer" presStyleCnt="0"/>
      <dgm:spPr/>
    </dgm:pt>
    <dgm:pt modelId="{7623AE51-E827-4D09-8F82-AE2F0FB04955}" type="pres">
      <dgm:prSet presAssocID="{916F125A-DA74-4C2A-B5FA-08B80B447D1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0C20307-1040-4697-9353-D2EEF90A7253}" srcId="{83A43B0C-E9E8-4020-B265-3E15F1F2064D}" destId="{7D27F1BB-A6D1-440D-8F3D-F277F2E19932}" srcOrd="3" destOrd="0" parTransId="{42AC44BF-715C-41BD-BE94-58851BED03AA}" sibTransId="{B20C4FA1-CE6A-4390-B708-26EE13DDAA34}"/>
    <dgm:cxn modelId="{88493068-9795-4A86-8594-63310B0007D3}" type="presOf" srcId="{83A43B0C-E9E8-4020-B265-3E15F1F2064D}" destId="{7868D70C-179E-4F17-B2B5-64C4316E32B1}" srcOrd="0" destOrd="0" presId="urn:microsoft.com/office/officeart/2005/8/layout/vList2"/>
    <dgm:cxn modelId="{4B468F55-2A26-4DFC-84A1-B41311188EC1}" type="presOf" srcId="{916F125A-DA74-4C2A-B5FA-08B80B447D1B}" destId="{7623AE51-E827-4D09-8F82-AE2F0FB04955}" srcOrd="0" destOrd="0" presId="urn:microsoft.com/office/officeart/2005/8/layout/vList2"/>
    <dgm:cxn modelId="{E316FB81-9A44-4747-ABDE-E89B748D2545}" type="presOf" srcId="{01234AC6-F6F7-456B-BF61-C60A7F66BDB0}" destId="{5265B1BA-58A1-4A23-A167-C6FC4992A676}" srcOrd="0" destOrd="0" presId="urn:microsoft.com/office/officeart/2005/8/layout/vList2"/>
    <dgm:cxn modelId="{27894288-9D61-4D0D-9456-A804E842F538}" type="presOf" srcId="{74BE9EE6-987E-44A2-AB2F-C6EEEF8403AD}" destId="{A877BCC3-50FE-4AED-9E2A-DCCF1AD99C4F}" srcOrd="0" destOrd="0" presId="urn:microsoft.com/office/officeart/2005/8/layout/vList2"/>
    <dgm:cxn modelId="{67862E95-E74E-412D-AFE0-6B500CEFDCD0}" srcId="{83A43B0C-E9E8-4020-B265-3E15F1F2064D}" destId="{916F125A-DA74-4C2A-B5FA-08B80B447D1B}" srcOrd="4" destOrd="0" parTransId="{BBC77280-9C83-4CC9-861C-079D2C81B810}" sibTransId="{28FC1AE7-7BF4-43AF-8751-58D46A6C542E}"/>
    <dgm:cxn modelId="{DAB8E697-985A-46D8-9118-AB6A0D10FA47}" srcId="{83A43B0C-E9E8-4020-B265-3E15F1F2064D}" destId="{7CF8B517-2D17-441A-B6D8-393D92714B5D}" srcOrd="1" destOrd="0" parTransId="{17E9508B-B614-41B3-8F12-92F487068856}" sibTransId="{5125900A-94DD-47DF-871C-9044E955A941}"/>
    <dgm:cxn modelId="{82740A9D-B349-462B-A614-BCF1CC093A6D}" srcId="{83A43B0C-E9E8-4020-B265-3E15F1F2064D}" destId="{74BE9EE6-987E-44A2-AB2F-C6EEEF8403AD}" srcOrd="0" destOrd="0" parTransId="{642157BD-DDDD-41BA-8E04-FD206500893F}" sibTransId="{8183184C-DC66-4809-9769-75954259143E}"/>
    <dgm:cxn modelId="{B04E569D-BE98-43C2-AB4E-A2BC6DD9976A}" type="presOf" srcId="{7D27F1BB-A6D1-440D-8F3D-F277F2E19932}" destId="{08115132-D8E8-47D7-892B-5C1847D382B7}" srcOrd="0" destOrd="0" presId="urn:microsoft.com/office/officeart/2005/8/layout/vList2"/>
    <dgm:cxn modelId="{7002FEB6-CCC5-4AED-A0B6-B5AF0BECC41D}" type="presOf" srcId="{7CF8B517-2D17-441A-B6D8-393D92714B5D}" destId="{35D717CC-6EF0-4317-BA0B-7473FC061E98}" srcOrd="0" destOrd="0" presId="urn:microsoft.com/office/officeart/2005/8/layout/vList2"/>
    <dgm:cxn modelId="{026027B9-FB24-4A76-8929-4B062841B22C}" srcId="{83A43B0C-E9E8-4020-B265-3E15F1F2064D}" destId="{01234AC6-F6F7-456B-BF61-C60A7F66BDB0}" srcOrd="2" destOrd="0" parTransId="{85C16363-89FC-49DA-A272-8A3670173C2A}" sibTransId="{AA430020-F119-451A-9434-773BC72CE16C}"/>
    <dgm:cxn modelId="{3C64A612-2DDD-48D0-9AEA-AD27A38E0196}" type="presParOf" srcId="{7868D70C-179E-4F17-B2B5-64C4316E32B1}" destId="{A877BCC3-50FE-4AED-9E2A-DCCF1AD99C4F}" srcOrd="0" destOrd="0" presId="urn:microsoft.com/office/officeart/2005/8/layout/vList2"/>
    <dgm:cxn modelId="{FBEE2A84-C27A-453F-AE84-8527FF1232B1}" type="presParOf" srcId="{7868D70C-179E-4F17-B2B5-64C4316E32B1}" destId="{2ACE247F-51F6-4048-87D9-CCCCD96AAF5C}" srcOrd="1" destOrd="0" presId="urn:microsoft.com/office/officeart/2005/8/layout/vList2"/>
    <dgm:cxn modelId="{86FC3F3B-CB56-4D4C-B599-F7D4E5BFD472}" type="presParOf" srcId="{7868D70C-179E-4F17-B2B5-64C4316E32B1}" destId="{35D717CC-6EF0-4317-BA0B-7473FC061E98}" srcOrd="2" destOrd="0" presId="urn:microsoft.com/office/officeart/2005/8/layout/vList2"/>
    <dgm:cxn modelId="{28C0FC9B-27ED-4470-9D87-60C5E2DD4043}" type="presParOf" srcId="{7868D70C-179E-4F17-B2B5-64C4316E32B1}" destId="{EE818DC1-B2EB-427B-8260-927E3A128AAD}" srcOrd="3" destOrd="0" presId="urn:microsoft.com/office/officeart/2005/8/layout/vList2"/>
    <dgm:cxn modelId="{1CFAB051-CD73-4880-A83C-38BCE71B454A}" type="presParOf" srcId="{7868D70C-179E-4F17-B2B5-64C4316E32B1}" destId="{5265B1BA-58A1-4A23-A167-C6FC4992A676}" srcOrd="4" destOrd="0" presId="urn:microsoft.com/office/officeart/2005/8/layout/vList2"/>
    <dgm:cxn modelId="{1F0DCDBC-3662-4700-9AA3-1538B5E1793C}" type="presParOf" srcId="{7868D70C-179E-4F17-B2B5-64C4316E32B1}" destId="{3B8B40E6-B055-45E9-B402-70B16776EAD2}" srcOrd="5" destOrd="0" presId="urn:microsoft.com/office/officeart/2005/8/layout/vList2"/>
    <dgm:cxn modelId="{6DDF3030-59FB-4884-9944-E80F7DC86FE7}" type="presParOf" srcId="{7868D70C-179E-4F17-B2B5-64C4316E32B1}" destId="{08115132-D8E8-47D7-892B-5C1847D382B7}" srcOrd="6" destOrd="0" presId="urn:microsoft.com/office/officeart/2005/8/layout/vList2"/>
    <dgm:cxn modelId="{3916B57D-E881-485D-BB73-DF4F5B16DD30}" type="presParOf" srcId="{7868D70C-179E-4F17-B2B5-64C4316E32B1}" destId="{833BD431-F8AC-4D3F-95E7-12E19356B256}" srcOrd="7" destOrd="0" presId="urn:microsoft.com/office/officeart/2005/8/layout/vList2"/>
    <dgm:cxn modelId="{3B1A2488-E50B-4DE5-8095-F0B0008760E5}" type="presParOf" srcId="{7868D70C-179E-4F17-B2B5-64C4316E32B1}" destId="{7623AE51-E827-4D09-8F82-AE2F0FB0495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411DF94-0D7D-445F-B919-2B92BA62547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6C126F-B781-4149-86CD-177055D3B871}">
      <dgm:prSet/>
      <dgm:spPr/>
      <dgm:t>
        <a:bodyPr/>
        <a:lstStyle/>
        <a:p>
          <a:pPr>
            <a:defRPr cap="all"/>
          </a:pPr>
          <a:r>
            <a:rPr lang="en-GB"/>
            <a:t>What are the benefits of following a search strategy? </a:t>
          </a:r>
          <a:endParaRPr lang="en-US"/>
        </a:p>
      </dgm:t>
    </dgm:pt>
    <dgm:pt modelId="{EAA0D9F0-6131-4302-8623-75CB276A19E4}" type="parTrans" cxnId="{D5A4154E-9AD5-4E6E-8789-13F0756D0EED}">
      <dgm:prSet/>
      <dgm:spPr/>
      <dgm:t>
        <a:bodyPr/>
        <a:lstStyle/>
        <a:p>
          <a:endParaRPr lang="en-US"/>
        </a:p>
      </dgm:t>
    </dgm:pt>
    <dgm:pt modelId="{6F1D2B66-ABB6-493F-942C-A286951D03CC}" type="sibTrans" cxnId="{D5A4154E-9AD5-4E6E-8789-13F0756D0EED}">
      <dgm:prSet/>
      <dgm:spPr/>
      <dgm:t>
        <a:bodyPr/>
        <a:lstStyle/>
        <a:p>
          <a:endParaRPr lang="en-US"/>
        </a:p>
      </dgm:t>
    </dgm:pt>
    <dgm:pt modelId="{7ACC6AE7-9070-4357-A7D8-DDED1CB29F9C}">
      <dgm:prSet/>
      <dgm:spPr/>
      <dgm:t>
        <a:bodyPr/>
        <a:lstStyle/>
        <a:p>
          <a:pPr>
            <a:defRPr cap="all"/>
          </a:pPr>
          <a:r>
            <a:rPr lang="en-GB"/>
            <a:t>Why is a search strategy important to follow? </a:t>
          </a:r>
          <a:endParaRPr lang="en-US"/>
        </a:p>
      </dgm:t>
    </dgm:pt>
    <dgm:pt modelId="{234ADF1C-8C40-49DC-854D-B3F1DFC94B16}" type="parTrans" cxnId="{A727430D-62C6-467F-9CFC-34561A91200E}">
      <dgm:prSet/>
      <dgm:spPr/>
      <dgm:t>
        <a:bodyPr/>
        <a:lstStyle/>
        <a:p>
          <a:endParaRPr lang="en-US"/>
        </a:p>
      </dgm:t>
    </dgm:pt>
    <dgm:pt modelId="{31348E33-C376-4DA6-9F3C-69079388B1ED}" type="sibTrans" cxnId="{A727430D-62C6-467F-9CFC-34561A91200E}">
      <dgm:prSet/>
      <dgm:spPr/>
      <dgm:t>
        <a:bodyPr/>
        <a:lstStyle/>
        <a:p>
          <a:endParaRPr lang="en-US"/>
        </a:p>
      </dgm:t>
    </dgm:pt>
    <dgm:pt modelId="{047FC918-DA20-4AEB-9BCA-F0490BA2FCDD}">
      <dgm:prSet/>
      <dgm:spPr/>
      <dgm:t>
        <a:bodyPr/>
        <a:lstStyle/>
        <a:p>
          <a:pPr>
            <a:defRPr cap="all"/>
          </a:pPr>
          <a:r>
            <a:rPr lang="en-GB"/>
            <a:t>Was your search strategy successful or not, if so, then why? </a:t>
          </a:r>
          <a:endParaRPr lang="en-US"/>
        </a:p>
      </dgm:t>
    </dgm:pt>
    <dgm:pt modelId="{083124E1-D625-4D04-B882-9B38572F5911}" type="parTrans" cxnId="{534532B3-A4FF-46B2-9D20-721640F32164}">
      <dgm:prSet/>
      <dgm:spPr/>
      <dgm:t>
        <a:bodyPr/>
        <a:lstStyle/>
        <a:p>
          <a:endParaRPr lang="en-US"/>
        </a:p>
      </dgm:t>
    </dgm:pt>
    <dgm:pt modelId="{139A8BEA-D2CE-43EB-BACB-40F12121ADA2}" type="sibTrans" cxnId="{534532B3-A4FF-46B2-9D20-721640F32164}">
      <dgm:prSet/>
      <dgm:spPr/>
      <dgm:t>
        <a:bodyPr/>
        <a:lstStyle/>
        <a:p>
          <a:endParaRPr lang="en-US"/>
        </a:p>
      </dgm:t>
    </dgm:pt>
    <dgm:pt modelId="{A72B3A27-F7E3-4250-802A-4A96511B2B2B}">
      <dgm:prSet/>
      <dgm:spPr/>
      <dgm:t>
        <a:bodyPr/>
        <a:lstStyle/>
        <a:p>
          <a:pPr>
            <a:defRPr cap="all"/>
          </a:pPr>
          <a:r>
            <a:rPr lang="en-GB"/>
            <a:t>What would you do differently? </a:t>
          </a:r>
          <a:endParaRPr lang="en-US"/>
        </a:p>
      </dgm:t>
    </dgm:pt>
    <dgm:pt modelId="{20148FF5-28B1-457A-A5CE-43563AB1DFE0}" type="parTrans" cxnId="{536AB346-0AD4-4802-96A6-A3BC9F1BFD9B}">
      <dgm:prSet/>
      <dgm:spPr/>
      <dgm:t>
        <a:bodyPr/>
        <a:lstStyle/>
        <a:p>
          <a:endParaRPr lang="en-US"/>
        </a:p>
      </dgm:t>
    </dgm:pt>
    <dgm:pt modelId="{8D2709FE-0FA3-49B1-942F-A04333513109}" type="sibTrans" cxnId="{536AB346-0AD4-4802-96A6-A3BC9F1BFD9B}">
      <dgm:prSet/>
      <dgm:spPr/>
      <dgm:t>
        <a:bodyPr/>
        <a:lstStyle/>
        <a:p>
          <a:endParaRPr lang="en-US"/>
        </a:p>
      </dgm:t>
    </dgm:pt>
    <dgm:pt modelId="{040A40AF-13A4-4C1D-BB64-DE641C57C6F0}" type="pres">
      <dgm:prSet presAssocID="{0411DF94-0D7D-445F-B919-2B92BA625472}" presName="root" presStyleCnt="0">
        <dgm:presLayoutVars>
          <dgm:dir/>
          <dgm:resizeHandles val="exact"/>
        </dgm:presLayoutVars>
      </dgm:prSet>
      <dgm:spPr/>
    </dgm:pt>
    <dgm:pt modelId="{5D69A387-59FB-4987-8A7E-94DD502A5FF8}" type="pres">
      <dgm:prSet presAssocID="{BE6C126F-B781-4149-86CD-177055D3B871}" presName="compNode" presStyleCnt="0"/>
      <dgm:spPr/>
    </dgm:pt>
    <dgm:pt modelId="{BE1CE2D5-5DE5-4A47-B869-66F88E73F183}" type="pres">
      <dgm:prSet presAssocID="{BE6C126F-B781-4149-86CD-177055D3B87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8B95770-2607-4DA9-A957-07265D98D420}" type="pres">
      <dgm:prSet presAssocID="{BE6C126F-B781-4149-86CD-177055D3B87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8D956B9-4198-499C-B8EF-42D4727E2C2F}" type="pres">
      <dgm:prSet presAssocID="{BE6C126F-B781-4149-86CD-177055D3B871}" presName="spaceRect" presStyleCnt="0"/>
      <dgm:spPr/>
    </dgm:pt>
    <dgm:pt modelId="{1727CC86-A7A7-4A68-ABA7-C207E3E09701}" type="pres">
      <dgm:prSet presAssocID="{BE6C126F-B781-4149-86CD-177055D3B871}" presName="textRect" presStyleLbl="revTx" presStyleIdx="0" presStyleCnt="4">
        <dgm:presLayoutVars>
          <dgm:chMax val="1"/>
          <dgm:chPref val="1"/>
        </dgm:presLayoutVars>
      </dgm:prSet>
      <dgm:spPr/>
    </dgm:pt>
    <dgm:pt modelId="{2FAADF1D-913A-4735-9EEC-A9E3903A8DB0}" type="pres">
      <dgm:prSet presAssocID="{6F1D2B66-ABB6-493F-942C-A286951D03CC}" presName="sibTrans" presStyleCnt="0"/>
      <dgm:spPr/>
    </dgm:pt>
    <dgm:pt modelId="{27926F5C-2DA2-4BA8-B224-C177DAAA0255}" type="pres">
      <dgm:prSet presAssocID="{7ACC6AE7-9070-4357-A7D8-DDED1CB29F9C}" presName="compNode" presStyleCnt="0"/>
      <dgm:spPr/>
    </dgm:pt>
    <dgm:pt modelId="{6DEF1285-93B2-44DD-B78F-EA9B8492FE0A}" type="pres">
      <dgm:prSet presAssocID="{7ACC6AE7-9070-4357-A7D8-DDED1CB29F9C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572B84B-DE44-44B6-B8C7-437C545135A2}" type="pres">
      <dgm:prSet presAssocID="{7ACC6AE7-9070-4357-A7D8-DDED1CB29F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noculars"/>
        </a:ext>
      </dgm:extLst>
    </dgm:pt>
    <dgm:pt modelId="{09106CCF-5838-420B-80FE-B8083E1A8119}" type="pres">
      <dgm:prSet presAssocID="{7ACC6AE7-9070-4357-A7D8-DDED1CB29F9C}" presName="spaceRect" presStyleCnt="0"/>
      <dgm:spPr/>
    </dgm:pt>
    <dgm:pt modelId="{CE578DDD-321B-4906-8E93-ABD48AFD86BD}" type="pres">
      <dgm:prSet presAssocID="{7ACC6AE7-9070-4357-A7D8-DDED1CB29F9C}" presName="textRect" presStyleLbl="revTx" presStyleIdx="1" presStyleCnt="4">
        <dgm:presLayoutVars>
          <dgm:chMax val="1"/>
          <dgm:chPref val="1"/>
        </dgm:presLayoutVars>
      </dgm:prSet>
      <dgm:spPr/>
    </dgm:pt>
    <dgm:pt modelId="{70F03CF0-4B4D-4B70-9BA9-95BBA593A037}" type="pres">
      <dgm:prSet presAssocID="{31348E33-C376-4DA6-9F3C-69079388B1ED}" presName="sibTrans" presStyleCnt="0"/>
      <dgm:spPr/>
    </dgm:pt>
    <dgm:pt modelId="{837D3A50-9AFE-4183-BB5F-B5921C873830}" type="pres">
      <dgm:prSet presAssocID="{047FC918-DA20-4AEB-9BCA-F0490BA2FCDD}" presName="compNode" presStyleCnt="0"/>
      <dgm:spPr/>
    </dgm:pt>
    <dgm:pt modelId="{B32FED9C-9406-488D-9D3F-6679A0D4A378}" type="pres">
      <dgm:prSet presAssocID="{047FC918-DA20-4AEB-9BCA-F0490BA2FCD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D6F843E-D433-43EB-8B8C-D0A9698FDCE2}" type="pres">
      <dgm:prSet presAssocID="{047FC918-DA20-4AEB-9BCA-F0490BA2FCD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8758259B-889C-4CD5-A765-660AC7A289D7}" type="pres">
      <dgm:prSet presAssocID="{047FC918-DA20-4AEB-9BCA-F0490BA2FCDD}" presName="spaceRect" presStyleCnt="0"/>
      <dgm:spPr/>
    </dgm:pt>
    <dgm:pt modelId="{87F7D86D-A80E-4C9D-AD63-20025A729CC2}" type="pres">
      <dgm:prSet presAssocID="{047FC918-DA20-4AEB-9BCA-F0490BA2FCDD}" presName="textRect" presStyleLbl="revTx" presStyleIdx="2" presStyleCnt="4">
        <dgm:presLayoutVars>
          <dgm:chMax val="1"/>
          <dgm:chPref val="1"/>
        </dgm:presLayoutVars>
      </dgm:prSet>
      <dgm:spPr/>
    </dgm:pt>
    <dgm:pt modelId="{DA92C278-3A49-4B94-9D78-BA2BD10F05CC}" type="pres">
      <dgm:prSet presAssocID="{139A8BEA-D2CE-43EB-BACB-40F12121ADA2}" presName="sibTrans" presStyleCnt="0"/>
      <dgm:spPr/>
    </dgm:pt>
    <dgm:pt modelId="{1E56F2DC-AD60-4335-A8A9-14938B767B10}" type="pres">
      <dgm:prSet presAssocID="{A72B3A27-F7E3-4250-802A-4A96511B2B2B}" presName="compNode" presStyleCnt="0"/>
      <dgm:spPr/>
    </dgm:pt>
    <dgm:pt modelId="{3ACBCDAA-A72C-4E15-A8BE-B873E91F22DD}" type="pres">
      <dgm:prSet presAssocID="{A72B3A27-F7E3-4250-802A-4A96511B2B2B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54BCC98-6C1A-4CCF-BEAD-AAF0B0FD10BF}" type="pres">
      <dgm:prSet presAssocID="{A72B3A27-F7E3-4250-802A-4A96511B2B2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682F7B0-96D6-4DB5-AA59-7227228828F8}" type="pres">
      <dgm:prSet presAssocID="{A72B3A27-F7E3-4250-802A-4A96511B2B2B}" presName="spaceRect" presStyleCnt="0"/>
      <dgm:spPr/>
    </dgm:pt>
    <dgm:pt modelId="{0F978578-6471-4A1C-84D1-FB76EF699A80}" type="pres">
      <dgm:prSet presAssocID="{A72B3A27-F7E3-4250-802A-4A96511B2B2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727430D-62C6-467F-9CFC-34561A91200E}" srcId="{0411DF94-0D7D-445F-B919-2B92BA625472}" destId="{7ACC6AE7-9070-4357-A7D8-DDED1CB29F9C}" srcOrd="1" destOrd="0" parTransId="{234ADF1C-8C40-49DC-854D-B3F1DFC94B16}" sibTransId="{31348E33-C376-4DA6-9F3C-69079388B1ED}"/>
    <dgm:cxn modelId="{7FA6721A-0687-4836-B001-5E0ECCC07E3C}" type="presOf" srcId="{0411DF94-0D7D-445F-B919-2B92BA625472}" destId="{040A40AF-13A4-4C1D-BB64-DE641C57C6F0}" srcOrd="0" destOrd="0" presId="urn:microsoft.com/office/officeart/2018/5/layout/IconLeafLabelList"/>
    <dgm:cxn modelId="{536AB346-0AD4-4802-96A6-A3BC9F1BFD9B}" srcId="{0411DF94-0D7D-445F-B919-2B92BA625472}" destId="{A72B3A27-F7E3-4250-802A-4A96511B2B2B}" srcOrd="3" destOrd="0" parTransId="{20148FF5-28B1-457A-A5CE-43563AB1DFE0}" sibTransId="{8D2709FE-0FA3-49B1-942F-A04333513109}"/>
    <dgm:cxn modelId="{3DE22E47-CD21-432C-842C-F9220F36686B}" type="presOf" srcId="{7ACC6AE7-9070-4357-A7D8-DDED1CB29F9C}" destId="{CE578DDD-321B-4906-8E93-ABD48AFD86BD}" srcOrd="0" destOrd="0" presId="urn:microsoft.com/office/officeart/2018/5/layout/IconLeafLabelList"/>
    <dgm:cxn modelId="{D5A4154E-9AD5-4E6E-8789-13F0756D0EED}" srcId="{0411DF94-0D7D-445F-B919-2B92BA625472}" destId="{BE6C126F-B781-4149-86CD-177055D3B871}" srcOrd="0" destOrd="0" parTransId="{EAA0D9F0-6131-4302-8623-75CB276A19E4}" sibTransId="{6F1D2B66-ABB6-493F-942C-A286951D03CC}"/>
    <dgm:cxn modelId="{D49BA16E-ED73-4A1F-9C0C-F5A58735F9A3}" type="presOf" srcId="{047FC918-DA20-4AEB-9BCA-F0490BA2FCDD}" destId="{87F7D86D-A80E-4C9D-AD63-20025A729CC2}" srcOrd="0" destOrd="0" presId="urn:microsoft.com/office/officeart/2018/5/layout/IconLeafLabelList"/>
    <dgm:cxn modelId="{534532B3-A4FF-46B2-9D20-721640F32164}" srcId="{0411DF94-0D7D-445F-B919-2B92BA625472}" destId="{047FC918-DA20-4AEB-9BCA-F0490BA2FCDD}" srcOrd="2" destOrd="0" parTransId="{083124E1-D625-4D04-B882-9B38572F5911}" sibTransId="{139A8BEA-D2CE-43EB-BACB-40F12121ADA2}"/>
    <dgm:cxn modelId="{5D230AE2-C2D2-424E-9944-0CEBB8004880}" type="presOf" srcId="{BE6C126F-B781-4149-86CD-177055D3B871}" destId="{1727CC86-A7A7-4A68-ABA7-C207E3E09701}" srcOrd="0" destOrd="0" presId="urn:microsoft.com/office/officeart/2018/5/layout/IconLeafLabelList"/>
    <dgm:cxn modelId="{4AFC7EE6-541A-44FB-A6F0-56C12D929322}" type="presOf" srcId="{A72B3A27-F7E3-4250-802A-4A96511B2B2B}" destId="{0F978578-6471-4A1C-84D1-FB76EF699A80}" srcOrd="0" destOrd="0" presId="urn:microsoft.com/office/officeart/2018/5/layout/IconLeafLabelList"/>
    <dgm:cxn modelId="{798E3AAE-704B-4CEB-94A5-A84E3F078E59}" type="presParOf" srcId="{040A40AF-13A4-4C1D-BB64-DE641C57C6F0}" destId="{5D69A387-59FB-4987-8A7E-94DD502A5FF8}" srcOrd="0" destOrd="0" presId="urn:microsoft.com/office/officeart/2018/5/layout/IconLeafLabelList"/>
    <dgm:cxn modelId="{0C36DD8E-F5C0-401A-B160-475691A01A99}" type="presParOf" srcId="{5D69A387-59FB-4987-8A7E-94DD502A5FF8}" destId="{BE1CE2D5-5DE5-4A47-B869-66F88E73F183}" srcOrd="0" destOrd="0" presId="urn:microsoft.com/office/officeart/2018/5/layout/IconLeafLabelList"/>
    <dgm:cxn modelId="{6B1C33CB-CFED-49A3-80D3-E9A6D78B5634}" type="presParOf" srcId="{5D69A387-59FB-4987-8A7E-94DD502A5FF8}" destId="{D8B95770-2607-4DA9-A957-07265D98D420}" srcOrd="1" destOrd="0" presId="urn:microsoft.com/office/officeart/2018/5/layout/IconLeafLabelList"/>
    <dgm:cxn modelId="{99383A44-6B30-47A5-A00D-9D701184E1D4}" type="presParOf" srcId="{5D69A387-59FB-4987-8A7E-94DD502A5FF8}" destId="{F8D956B9-4198-499C-B8EF-42D4727E2C2F}" srcOrd="2" destOrd="0" presId="urn:microsoft.com/office/officeart/2018/5/layout/IconLeafLabelList"/>
    <dgm:cxn modelId="{9E79D33B-05D3-4C7F-AA38-EF49620C88C5}" type="presParOf" srcId="{5D69A387-59FB-4987-8A7E-94DD502A5FF8}" destId="{1727CC86-A7A7-4A68-ABA7-C207E3E09701}" srcOrd="3" destOrd="0" presId="urn:microsoft.com/office/officeart/2018/5/layout/IconLeafLabelList"/>
    <dgm:cxn modelId="{6DFB7CEE-A48C-4A5B-A673-04C3BC3638CD}" type="presParOf" srcId="{040A40AF-13A4-4C1D-BB64-DE641C57C6F0}" destId="{2FAADF1D-913A-4735-9EEC-A9E3903A8DB0}" srcOrd="1" destOrd="0" presId="urn:microsoft.com/office/officeart/2018/5/layout/IconLeafLabelList"/>
    <dgm:cxn modelId="{28933B3A-6EFA-4A4F-8481-4D4989A895B1}" type="presParOf" srcId="{040A40AF-13A4-4C1D-BB64-DE641C57C6F0}" destId="{27926F5C-2DA2-4BA8-B224-C177DAAA0255}" srcOrd="2" destOrd="0" presId="urn:microsoft.com/office/officeart/2018/5/layout/IconLeafLabelList"/>
    <dgm:cxn modelId="{330DF948-516C-4216-82D9-916DB05A7135}" type="presParOf" srcId="{27926F5C-2DA2-4BA8-B224-C177DAAA0255}" destId="{6DEF1285-93B2-44DD-B78F-EA9B8492FE0A}" srcOrd="0" destOrd="0" presId="urn:microsoft.com/office/officeart/2018/5/layout/IconLeafLabelList"/>
    <dgm:cxn modelId="{1DDA374B-9B26-43B5-A148-8FD7E57F6639}" type="presParOf" srcId="{27926F5C-2DA2-4BA8-B224-C177DAAA0255}" destId="{7572B84B-DE44-44B6-B8C7-437C545135A2}" srcOrd="1" destOrd="0" presId="urn:microsoft.com/office/officeart/2018/5/layout/IconLeafLabelList"/>
    <dgm:cxn modelId="{2BF1CA46-9559-4B77-B6C1-8C823716E05F}" type="presParOf" srcId="{27926F5C-2DA2-4BA8-B224-C177DAAA0255}" destId="{09106CCF-5838-420B-80FE-B8083E1A8119}" srcOrd="2" destOrd="0" presId="urn:microsoft.com/office/officeart/2018/5/layout/IconLeafLabelList"/>
    <dgm:cxn modelId="{EAA0CC8D-D554-419C-A8AC-CD4D18B787F8}" type="presParOf" srcId="{27926F5C-2DA2-4BA8-B224-C177DAAA0255}" destId="{CE578DDD-321B-4906-8E93-ABD48AFD86BD}" srcOrd="3" destOrd="0" presId="urn:microsoft.com/office/officeart/2018/5/layout/IconLeafLabelList"/>
    <dgm:cxn modelId="{ADE72A15-DE5F-4ADD-8A78-EEEA7B1209F7}" type="presParOf" srcId="{040A40AF-13A4-4C1D-BB64-DE641C57C6F0}" destId="{70F03CF0-4B4D-4B70-9BA9-95BBA593A037}" srcOrd="3" destOrd="0" presId="urn:microsoft.com/office/officeart/2018/5/layout/IconLeafLabelList"/>
    <dgm:cxn modelId="{505198C6-A7AA-4789-9F48-32338C8D733C}" type="presParOf" srcId="{040A40AF-13A4-4C1D-BB64-DE641C57C6F0}" destId="{837D3A50-9AFE-4183-BB5F-B5921C873830}" srcOrd="4" destOrd="0" presId="urn:microsoft.com/office/officeart/2018/5/layout/IconLeafLabelList"/>
    <dgm:cxn modelId="{61465C99-27D5-49A1-80CF-7B5C1A369BCE}" type="presParOf" srcId="{837D3A50-9AFE-4183-BB5F-B5921C873830}" destId="{B32FED9C-9406-488D-9D3F-6679A0D4A378}" srcOrd="0" destOrd="0" presId="urn:microsoft.com/office/officeart/2018/5/layout/IconLeafLabelList"/>
    <dgm:cxn modelId="{ADE2ECE0-F54B-4D83-A632-AFC500431BD9}" type="presParOf" srcId="{837D3A50-9AFE-4183-BB5F-B5921C873830}" destId="{6D6F843E-D433-43EB-8B8C-D0A9698FDCE2}" srcOrd="1" destOrd="0" presId="urn:microsoft.com/office/officeart/2018/5/layout/IconLeafLabelList"/>
    <dgm:cxn modelId="{CF6394FF-1664-4053-BE4B-6C5AA4F57F77}" type="presParOf" srcId="{837D3A50-9AFE-4183-BB5F-B5921C873830}" destId="{8758259B-889C-4CD5-A765-660AC7A289D7}" srcOrd="2" destOrd="0" presId="urn:microsoft.com/office/officeart/2018/5/layout/IconLeafLabelList"/>
    <dgm:cxn modelId="{77464E17-321C-4DDB-A543-8497A44FC98C}" type="presParOf" srcId="{837D3A50-9AFE-4183-BB5F-B5921C873830}" destId="{87F7D86D-A80E-4C9D-AD63-20025A729CC2}" srcOrd="3" destOrd="0" presId="urn:microsoft.com/office/officeart/2018/5/layout/IconLeafLabelList"/>
    <dgm:cxn modelId="{3A8879A4-2464-4E1D-ADA6-F564042388DF}" type="presParOf" srcId="{040A40AF-13A4-4C1D-BB64-DE641C57C6F0}" destId="{DA92C278-3A49-4B94-9D78-BA2BD10F05CC}" srcOrd="5" destOrd="0" presId="urn:microsoft.com/office/officeart/2018/5/layout/IconLeafLabelList"/>
    <dgm:cxn modelId="{B4C3C3CA-5153-4546-B5F1-BDA791CE9742}" type="presParOf" srcId="{040A40AF-13A4-4C1D-BB64-DE641C57C6F0}" destId="{1E56F2DC-AD60-4335-A8A9-14938B767B10}" srcOrd="6" destOrd="0" presId="urn:microsoft.com/office/officeart/2018/5/layout/IconLeafLabelList"/>
    <dgm:cxn modelId="{0B957CF7-B97E-4261-A940-A2150DD4C1CD}" type="presParOf" srcId="{1E56F2DC-AD60-4335-A8A9-14938B767B10}" destId="{3ACBCDAA-A72C-4E15-A8BE-B873E91F22DD}" srcOrd="0" destOrd="0" presId="urn:microsoft.com/office/officeart/2018/5/layout/IconLeafLabelList"/>
    <dgm:cxn modelId="{8F4A8BAA-CAFB-4853-8EA9-8C795DDF6040}" type="presParOf" srcId="{1E56F2DC-AD60-4335-A8A9-14938B767B10}" destId="{654BCC98-6C1A-4CCF-BEAD-AAF0B0FD10BF}" srcOrd="1" destOrd="0" presId="urn:microsoft.com/office/officeart/2018/5/layout/IconLeafLabelList"/>
    <dgm:cxn modelId="{FDD5D318-0DC2-4567-90D5-E67F52A597BB}" type="presParOf" srcId="{1E56F2DC-AD60-4335-A8A9-14938B767B10}" destId="{9682F7B0-96D6-4DB5-AA59-7227228828F8}" srcOrd="2" destOrd="0" presId="urn:microsoft.com/office/officeart/2018/5/layout/IconLeafLabelList"/>
    <dgm:cxn modelId="{6EB83B8F-DFE0-4476-8CE0-3FF547FE4381}" type="presParOf" srcId="{1E56F2DC-AD60-4335-A8A9-14938B767B10}" destId="{0F978578-6471-4A1C-84D1-FB76EF699A8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237AB-73CD-43EA-BACF-A865D2F89E5A}">
      <dsp:nvSpPr>
        <dsp:cNvPr id="0" name=""/>
        <dsp:cNvSpPr/>
      </dsp:nvSpPr>
      <dsp:spPr>
        <a:xfrm>
          <a:off x="0" y="0"/>
          <a:ext cx="7390129" cy="8382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What is a search strategy</a:t>
          </a:r>
          <a:endParaRPr lang="en-US" sz="3300" kern="1200"/>
        </a:p>
      </dsp:txBody>
      <dsp:txXfrm>
        <a:off x="24550" y="24550"/>
        <a:ext cx="6414818" cy="789100"/>
      </dsp:txXfrm>
    </dsp:sp>
    <dsp:sp modelId="{D0B8CA9A-907C-40DC-B135-F102367C73E1}">
      <dsp:nvSpPr>
        <dsp:cNvPr id="0" name=""/>
        <dsp:cNvSpPr/>
      </dsp:nvSpPr>
      <dsp:spPr>
        <a:xfrm>
          <a:off x="618923" y="990600"/>
          <a:ext cx="7390129" cy="838200"/>
        </a:xfrm>
        <a:prstGeom prst="roundRect">
          <a:avLst>
            <a:gd name="adj" fmla="val 10000"/>
          </a:avLst>
        </a:prstGeom>
        <a:solidFill>
          <a:schemeClr val="accent2">
            <a:hueOff val="-509788"/>
            <a:satOff val="-181"/>
            <a:lumOff val="22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purpose of a search strategy </a:t>
          </a:r>
          <a:endParaRPr lang="en-US" sz="3300" kern="1200"/>
        </a:p>
      </dsp:txBody>
      <dsp:txXfrm>
        <a:off x="643473" y="1015150"/>
        <a:ext cx="6177276" cy="789099"/>
      </dsp:txXfrm>
    </dsp:sp>
    <dsp:sp modelId="{3CE594C2-89A6-442D-83F2-E04406B7F3C9}">
      <dsp:nvSpPr>
        <dsp:cNvPr id="0" name=""/>
        <dsp:cNvSpPr/>
      </dsp:nvSpPr>
      <dsp:spPr>
        <a:xfrm>
          <a:off x="1228609" y="1981200"/>
          <a:ext cx="7390129" cy="838200"/>
        </a:xfrm>
        <a:prstGeom prst="roundRect">
          <a:avLst>
            <a:gd name="adj" fmla="val 10000"/>
          </a:avLst>
        </a:prstGeom>
        <a:solidFill>
          <a:schemeClr val="accent2">
            <a:hueOff val="-1019576"/>
            <a:satOff val="-362"/>
            <a:lumOff val="44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search strategy process</a:t>
          </a:r>
          <a:endParaRPr lang="en-US" sz="3300" kern="1200"/>
        </a:p>
      </dsp:txBody>
      <dsp:txXfrm>
        <a:off x="1253159" y="2005750"/>
        <a:ext cx="6186513" cy="789099"/>
      </dsp:txXfrm>
    </dsp:sp>
    <dsp:sp modelId="{A74E7D0B-5746-4B5D-A1BA-FD1826A0FC19}">
      <dsp:nvSpPr>
        <dsp:cNvPr id="0" name=""/>
        <dsp:cNvSpPr/>
      </dsp:nvSpPr>
      <dsp:spPr>
        <a:xfrm>
          <a:off x="1847532" y="2971800"/>
          <a:ext cx="7390129" cy="838200"/>
        </a:xfrm>
        <a:prstGeom prst="roundRect">
          <a:avLst>
            <a:gd name="adj" fmla="val 10000"/>
          </a:avLst>
        </a:prstGeom>
        <a:solidFill>
          <a:schemeClr val="accent2">
            <a:hueOff val="-1529365"/>
            <a:satOff val="-543"/>
            <a:lumOff val="66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Search strategy practice </a:t>
          </a:r>
          <a:endParaRPr lang="en-US" sz="3300" kern="1200"/>
        </a:p>
      </dsp:txBody>
      <dsp:txXfrm>
        <a:off x="1872082" y="2996350"/>
        <a:ext cx="6177276" cy="789099"/>
      </dsp:txXfrm>
    </dsp:sp>
    <dsp:sp modelId="{E35EE98B-033C-4AD6-9B8D-C5046A78CA3A}">
      <dsp:nvSpPr>
        <dsp:cNvPr id="0" name=""/>
        <dsp:cNvSpPr/>
      </dsp:nvSpPr>
      <dsp:spPr>
        <a:xfrm>
          <a:off x="6845299" y="641985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6967886" y="641985"/>
        <a:ext cx="299656" cy="409985"/>
      </dsp:txXfrm>
    </dsp:sp>
    <dsp:sp modelId="{2172B1B1-D2F8-4F70-83AE-6305DCD2A5C5}">
      <dsp:nvSpPr>
        <dsp:cNvPr id="0" name=""/>
        <dsp:cNvSpPr/>
      </dsp:nvSpPr>
      <dsp:spPr>
        <a:xfrm>
          <a:off x="7464222" y="1632584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39521"/>
            <a:satOff val="5452"/>
            <a:lumOff val="6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39521"/>
              <a:satOff val="5452"/>
              <a:lumOff val="6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586809" y="1632584"/>
        <a:ext cx="299656" cy="409985"/>
      </dsp:txXfrm>
    </dsp:sp>
    <dsp:sp modelId="{A68BB055-B4E7-41AB-9365-ECE28B7D93B2}">
      <dsp:nvSpPr>
        <dsp:cNvPr id="0" name=""/>
        <dsp:cNvSpPr/>
      </dsp:nvSpPr>
      <dsp:spPr>
        <a:xfrm>
          <a:off x="8073908" y="2623185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79042"/>
            <a:satOff val="10904"/>
            <a:lumOff val="133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79042"/>
              <a:satOff val="10904"/>
              <a:lumOff val="13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196495" y="2623185"/>
        <a:ext cx="299656" cy="409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561C7-07A4-4845-97CC-E12192705DFB}">
      <dsp:nvSpPr>
        <dsp:cNvPr id="0" name=""/>
        <dsp:cNvSpPr/>
      </dsp:nvSpPr>
      <dsp:spPr>
        <a:xfrm>
          <a:off x="0" y="240390"/>
          <a:ext cx="1184656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the lesson, students should be able to: </a:t>
          </a:r>
          <a:endParaRPr lang="en-US" sz="2800" kern="1200"/>
        </a:p>
      </dsp:txBody>
      <dsp:txXfrm>
        <a:off x="32784" y="273174"/>
        <a:ext cx="11780992" cy="606012"/>
      </dsp:txXfrm>
    </dsp:sp>
    <dsp:sp modelId="{1B4A8095-0A90-401E-A178-27A4DE199E1B}">
      <dsp:nvSpPr>
        <dsp:cNvPr id="0" name=""/>
        <dsp:cNvSpPr/>
      </dsp:nvSpPr>
      <dsp:spPr>
        <a:xfrm>
          <a:off x="0" y="911970"/>
          <a:ext cx="11846560" cy="3419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6128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List the steps involved in creating an effective search strategy</a:t>
          </a:r>
          <a:endParaRPr lang="en-US" sz="2200" kern="1200" dirty="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Explain why it is important to use a search strategy in research</a:t>
          </a:r>
          <a:endParaRPr lang="en-US" sz="2200" kern="1200" dirty="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Demonstrate how to use Boolean operators to refine searches </a:t>
          </a:r>
          <a:endParaRPr lang="en-US" sz="2200" kern="1200" dirty="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Analyse search results to determine their relevance and credibility.</a:t>
          </a:r>
          <a:endParaRPr lang="en-US" sz="2200" kern="120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Evaluate the effectiveness of the search strategy </a:t>
          </a:r>
          <a:endParaRPr lang="en-US" sz="2200" kern="1200" dirty="0"/>
        </a:p>
        <a:p>
          <a:pPr marL="228600" lvl="1" indent="-228600" algn="l" defTabSz="9779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Formulate a plan to continuously improve search strategies based on feedback and results.</a:t>
          </a:r>
          <a:endParaRPr lang="en-US" sz="2200" kern="1200" dirty="0"/>
        </a:p>
      </dsp:txBody>
      <dsp:txXfrm>
        <a:off x="0" y="911970"/>
        <a:ext cx="11846560" cy="34196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0F628-00F5-4EE8-9726-CD635C34955F}">
      <dsp:nvSpPr>
        <dsp:cNvPr id="0" name=""/>
        <dsp:cNvSpPr/>
      </dsp:nvSpPr>
      <dsp:spPr>
        <a:xfrm>
          <a:off x="1127" y="439428"/>
          <a:ext cx="3958031" cy="2513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B619FB-7292-42A2-BA38-81735B8C8957}">
      <dsp:nvSpPr>
        <dsp:cNvPr id="0" name=""/>
        <dsp:cNvSpPr/>
      </dsp:nvSpPr>
      <dsp:spPr>
        <a:xfrm>
          <a:off x="440908" y="857221"/>
          <a:ext cx="3958031" cy="25133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 SS is essentially a plan of action and details how you will locate and gather your literature.</a:t>
          </a:r>
          <a:endParaRPr lang="en-US" sz="3100" kern="1200"/>
        </a:p>
      </dsp:txBody>
      <dsp:txXfrm>
        <a:off x="514521" y="930834"/>
        <a:ext cx="3810805" cy="2366123"/>
      </dsp:txXfrm>
    </dsp:sp>
    <dsp:sp modelId="{977AA425-833F-4142-87D4-D9B283EAE886}">
      <dsp:nvSpPr>
        <dsp:cNvPr id="0" name=""/>
        <dsp:cNvSpPr/>
      </dsp:nvSpPr>
      <dsp:spPr>
        <a:xfrm>
          <a:off x="4838721" y="439428"/>
          <a:ext cx="3958031" cy="25133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9A68E-F7C6-4079-98A7-BE351F73D321}">
      <dsp:nvSpPr>
        <dsp:cNvPr id="0" name=""/>
        <dsp:cNvSpPr/>
      </dsp:nvSpPr>
      <dsp:spPr>
        <a:xfrm>
          <a:off x="5278502" y="857221"/>
          <a:ext cx="3958031" cy="25133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 SS can also be considered as an instruction manual </a:t>
          </a:r>
          <a:endParaRPr lang="en-US" sz="3100" kern="1200"/>
        </a:p>
      </dsp:txBody>
      <dsp:txXfrm>
        <a:off x="5352115" y="930834"/>
        <a:ext cx="3810805" cy="23661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B6C18A-00D5-481B-A67D-E6D468F302C8}">
      <dsp:nvSpPr>
        <dsp:cNvPr id="0" name=""/>
        <dsp:cNvSpPr/>
      </dsp:nvSpPr>
      <dsp:spPr>
        <a:xfrm>
          <a:off x="5016174" y="1743120"/>
          <a:ext cx="1673908" cy="7966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42879"/>
              </a:lnTo>
              <a:lnTo>
                <a:pt x="1673908" y="542879"/>
              </a:lnTo>
              <a:lnTo>
                <a:pt x="1673908" y="79662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0A4CDB-679C-495A-B39D-13564AFB58D8}">
      <dsp:nvSpPr>
        <dsp:cNvPr id="0" name=""/>
        <dsp:cNvSpPr/>
      </dsp:nvSpPr>
      <dsp:spPr>
        <a:xfrm>
          <a:off x="3342265" y="1743120"/>
          <a:ext cx="1673908" cy="796628"/>
        </a:xfrm>
        <a:custGeom>
          <a:avLst/>
          <a:gdLst/>
          <a:ahLst/>
          <a:cxnLst/>
          <a:rect l="0" t="0" r="0" b="0"/>
          <a:pathLst>
            <a:path>
              <a:moveTo>
                <a:pt x="1673908" y="0"/>
              </a:moveTo>
              <a:lnTo>
                <a:pt x="1673908" y="542879"/>
              </a:lnTo>
              <a:lnTo>
                <a:pt x="0" y="542879"/>
              </a:lnTo>
              <a:lnTo>
                <a:pt x="0" y="79662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248B40-244F-4D7C-A350-88984B6BF22F}">
      <dsp:nvSpPr>
        <dsp:cNvPr id="0" name=""/>
        <dsp:cNvSpPr/>
      </dsp:nvSpPr>
      <dsp:spPr>
        <a:xfrm>
          <a:off x="3646612" y="3777"/>
          <a:ext cx="2739123" cy="17393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48600-7D69-4860-9655-42636927CEDC}">
      <dsp:nvSpPr>
        <dsp:cNvPr id="0" name=""/>
        <dsp:cNvSpPr/>
      </dsp:nvSpPr>
      <dsp:spPr>
        <a:xfrm>
          <a:off x="3950959" y="292907"/>
          <a:ext cx="2739123" cy="17393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help with navigating the breadth of literature around your topic</a:t>
          </a:r>
          <a:endParaRPr lang="en-US" sz="2200" kern="1200"/>
        </a:p>
      </dsp:txBody>
      <dsp:txXfrm>
        <a:off x="4001903" y="343851"/>
        <a:ext cx="2637235" cy="1637455"/>
      </dsp:txXfrm>
    </dsp:sp>
    <dsp:sp modelId="{C4918DD3-9490-428F-BB18-D138F5E462F2}">
      <dsp:nvSpPr>
        <dsp:cNvPr id="0" name=""/>
        <dsp:cNvSpPr/>
      </dsp:nvSpPr>
      <dsp:spPr>
        <a:xfrm>
          <a:off x="1972703" y="2539749"/>
          <a:ext cx="2739123" cy="17393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9F0FD-025F-45B6-94C4-9B86F7B7BFF0}">
      <dsp:nvSpPr>
        <dsp:cNvPr id="0" name=""/>
        <dsp:cNvSpPr/>
      </dsp:nvSpPr>
      <dsp:spPr>
        <a:xfrm>
          <a:off x="2277050" y="2828879"/>
          <a:ext cx="2739123" cy="17393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help you focus on specific areas within your field </a:t>
          </a:r>
          <a:endParaRPr lang="en-US" sz="2200" kern="1200"/>
        </a:p>
      </dsp:txBody>
      <dsp:txXfrm>
        <a:off x="2327994" y="2879823"/>
        <a:ext cx="2637235" cy="1637455"/>
      </dsp:txXfrm>
    </dsp:sp>
    <dsp:sp modelId="{42EC39D7-BF4E-4099-9C24-97AEE009ACFE}">
      <dsp:nvSpPr>
        <dsp:cNvPr id="0" name=""/>
        <dsp:cNvSpPr/>
      </dsp:nvSpPr>
      <dsp:spPr>
        <a:xfrm>
          <a:off x="5320521" y="2539749"/>
          <a:ext cx="2739123" cy="17393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010A0-745B-4522-BE6D-70A131A87154}">
      <dsp:nvSpPr>
        <dsp:cNvPr id="0" name=""/>
        <dsp:cNvSpPr/>
      </dsp:nvSpPr>
      <dsp:spPr>
        <a:xfrm>
          <a:off x="5624868" y="2828879"/>
          <a:ext cx="2739123" cy="17393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Detail where and how you found your literature </a:t>
          </a:r>
          <a:endParaRPr lang="en-US" sz="2200" kern="1200"/>
        </a:p>
      </dsp:txBody>
      <dsp:txXfrm>
        <a:off x="5675812" y="2879823"/>
        <a:ext cx="2637235" cy="16374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9C570-ECEB-4931-ABDC-7EAD9852EDCF}">
      <dsp:nvSpPr>
        <dsp:cNvPr id="0" name=""/>
        <dsp:cNvSpPr/>
      </dsp:nvSpPr>
      <dsp:spPr>
        <a:xfrm>
          <a:off x="0" y="0"/>
          <a:ext cx="9387839" cy="9505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Gather background information and become more knowledgeable about the topic </a:t>
          </a:r>
          <a:endParaRPr lang="en-US" sz="2500" kern="1200" dirty="0"/>
        </a:p>
      </dsp:txBody>
      <dsp:txXfrm>
        <a:off x="27841" y="27841"/>
        <a:ext cx="8250874" cy="894896"/>
      </dsp:txXfrm>
    </dsp:sp>
    <dsp:sp modelId="{03E71D92-8F63-4E86-B91A-99F655277F11}">
      <dsp:nvSpPr>
        <dsp:cNvPr id="0" name=""/>
        <dsp:cNvSpPr/>
      </dsp:nvSpPr>
      <dsp:spPr>
        <a:xfrm>
          <a:off x="701039" y="1082603"/>
          <a:ext cx="9387839" cy="9505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literature that is more focused. </a:t>
          </a:r>
          <a:endParaRPr lang="en-US" sz="2500" kern="1200"/>
        </a:p>
      </dsp:txBody>
      <dsp:txXfrm>
        <a:off x="728880" y="1110444"/>
        <a:ext cx="8013241" cy="894896"/>
      </dsp:txXfrm>
    </dsp:sp>
    <dsp:sp modelId="{EA161D7B-410C-493C-843B-FFA279BCE2BC}">
      <dsp:nvSpPr>
        <dsp:cNvPr id="0" name=""/>
        <dsp:cNvSpPr/>
      </dsp:nvSpPr>
      <dsp:spPr>
        <a:xfrm>
          <a:off x="1402079" y="2165206"/>
          <a:ext cx="9387839" cy="9505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Help you decide whether you need to expand or narrow your searches </a:t>
          </a:r>
          <a:endParaRPr lang="en-US" sz="2500" kern="1200" dirty="0"/>
        </a:p>
      </dsp:txBody>
      <dsp:txXfrm>
        <a:off x="1429920" y="2193047"/>
        <a:ext cx="8013241" cy="894896"/>
      </dsp:txXfrm>
    </dsp:sp>
    <dsp:sp modelId="{4713608D-281D-4AF3-B075-2117C2EB3B47}">
      <dsp:nvSpPr>
        <dsp:cNvPr id="0" name=""/>
        <dsp:cNvSpPr/>
      </dsp:nvSpPr>
      <dsp:spPr>
        <a:xfrm>
          <a:off x="2103119" y="3247809"/>
          <a:ext cx="9387839" cy="9505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Helps you to avoid presenting biased and shallow description of literature. </a:t>
          </a:r>
          <a:endParaRPr lang="en-US" sz="2500" kern="1200"/>
        </a:p>
      </dsp:txBody>
      <dsp:txXfrm>
        <a:off x="2130960" y="3275650"/>
        <a:ext cx="8013241" cy="894896"/>
      </dsp:txXfrm>
    </dsp:sp>
    <dsp:sp modelId="{95B75ABD-E5FE-4436-BCF8-D5F6501A15EB}">
      <dsp:nvSpPr>
        <dsp:cNvPr id="0" name=""/>
        <dsp:cNvSpPr/>
      </dsp:nvSpPr>
      <dsp:spPr>
        <a:xfrm>
          <a:off x="2804159" y="4330412"/>
          <a:ext cx="9387839" cy="95057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 good SS allows your to become more familiar with different points of views (Efron and </a:t>
          </a:r>
          <a:r>
            <a:rPr lang="en-GB" sz="2500" kern="1200" dirty="0" err="1"/>
            <a:t>Ravid</a:t>
          </a:r>
          <a:r>
            <a:rPr lang="en-GB" sz="2500" kern="1200" dirty="0"/>
            <a:t>, 2019)</a:t>
          </a:r>
          <a:endParaRPr lang="en-US" sz="2500" kern="1200" dirty="0"/>
        </a:p>
      </dsp:txBody>
      <dsp:txXfrm>
        <a:off x="2832000" y="4358253"/>
        <a:ext cx="8013241" cy="894896"/>
      </dsp:txXfrm>
    </dsp:sp>
    <dsp:sp modelId="{A474632D-F4DD-446C-92BE-E8E2D39A570D}">
      <dsp:nvSpPr>
        <dsp:cNvPr id="0" name=""/>
        <dsp:cNvSpPr/>
      </dsp:nvSpPr>
      <dsp:spPr>
        <a:xfrm>
          <a:off x="8769963" y="694450"/>
          <a:ext cx="617875" cy="61787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908985" y="694450"/>
        <a:ext cx="339831" cy="464951"/>
      </dsp:txXfrm>
    </dsp:sp>
    <dsp:sp modelId="{CBA3B0A2-4C23-4120-B518-4157F6DA92A3}">
      <dsp:nvSpPr>
        <dsp:cNvPr id="0" name=""/>
        <dsp:cNvSpPr/>
      </dsp:nvSpPr>
      <dsp:spPr>
        <a:xfrm>
          <a:off x="9471003" y="1777053"/>
          <a:ext cx="617875" cy="61787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610025" y="1777053"/>
        <a:ext cx="339831" cy="464951"/>
      </dsp:txXfrm>
    </dsp:sp>
    <dsp:sp modelId="{4D8F6FC3-B8B9-4EBD-A884-3C8E5479716A}">
      <dsp:nvSpPr>
        <dsp:cNvPr id="0" name=""/>
        <dsp:cNvSpPr/>
      </dsp:nvSpPr>
      <dsp:spPr>
        <a:xfrm>
          <a:off x="10172043" y="2843813"/>
          <a:ext cx="617875" cy="61787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0311065" y="2843813"/>
        <a:ext cx="339831" cy="464951"/>
      </dsp:txXfrm>
    </dsp:sp>
    <dsp:sp modelId="{C4E9109F-3EB2-4831-9958-F90CDC1E9B05}">
      <dsp:nvSpPr>
        <dsp:cNvPr id="0" name=""/>
        <dsp:cNvSpPr/>
      </dsp:nvSpPr>
      <dsp:spPr>
        <a:xfrm>
          <a:off x="10873083" y="3936978"/>
          <a:ext cx="617875" cy="61787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11012105" y="3936978"/>
        <a:ext cx="339831" cy="4649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9A61E-D304-426A-91BF-8452FDF16097}">
      <dsp:nvSpPr>
        <dsp:cNvPr id="0" name=""/>
        <dsp:cNvSpPr/>
      </dsp:nvSpPr>
      <dsp:spPr>
        <a:xfrm>
          <a:off x="0" y="28599"/>
          <a:ext cx="2886769" cy="17320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Helps to avoid missing important literature </a:t>
          </a:r>
          <a:endParaRPr lang="en-US" sz="2700" kern="1200"/>
        </a:p>
      </dsp:txBody>
      <dsp:txXfrm>
        <a:off x="0" y="28599"/>
        <a:ext cx="2886769" cy="1732061"/>
      </dsp:txXfrm>
    </dsp:sp>
    <dsp:sp modelId="{FB101D53-D4E1-4720-9617-E8CBEB533475}">
      <dsp:nvSpPr>
        <dsp:cNvPr id="0" name=""/>
        <dsp:cNvSpPr/>
      </dsp:nvSpPr>
      <dsp:spPr>
        <a:xfrm>
          <a:off x="3175446" y="28599"/>
          <a:ext cx="2886769" cy="173206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Allows you to avoid reading the articles in full </a:t>
          </a:r>
          <a:endParaRPr lang="en-US" sz="2700" kern="1200"/>
        </a:p>
      </dsp:txBody>
      <dsp:txXfrm>
        <a:off x="3175446" y="28599"/>
        <a:ext cx="2886769" cy="1732061"/>
      </dsp:txXfrm>
    </dsp:sp>
    <dsp:sp modelId="{25464124-09A9-4863-8AE6-8B8BD9D61C2F}">
      <dsp:nvSpPr>
        <dsp:cNvPr id="0" name=""/>
        <dsp:cNvSpPr/>
      </dsp:nvSpPr>
      <dsp:spPr>
        <a:xfrm>
          <a:off x="6350892" y="28599"/>
          <a:ext cx="2886769" cy="173206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Helps you identifying research gaps </a:t>
          </a:r>
          <a:endParaRPr lang="en-US" sz="2700" kern="1200"/>
        </a:p>
      </dsp:txBody>
      <dsp:txXfrm>
        <a:off x="6350892" y="28599"/>
        <a:ext cx="2886769" cy="1732061"/>
      </dsp:txXfrm>
    </dsp:sp>
    <dsp:sp modelId="{7CECC9F6-B459-46A9-89E2-CCD6E25D7259}">
      <dsp:nvSpPr>
        <dsp:cNvPr id="0" name=""/>
        <dsp:cNvSpPr/>
      </dsp:nvSpPr>
      <dsp:spPr>
        <a:xfrm>
          <a:off x="0" y="2049338"/>
          <a:ext cx="2886769" cy="17320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Guarentes that all search results are relevant </a:t>
          </a:r>
          <a:endParaRPr lang="en-US" sz="2700" kern="1200"/>
        </a:p>
      </dsp:txBody>
      <dsp:txXfrm>
        <a:off x="0" y="2049338"/>
        <a:ext cx="2886769" cy="1732061"/>
      </dsp:txXfrm>
    </dsp:sp>
    <dsp:sp modelId="{D3F926E7-0D76-4A57-B4B2-7BCC2B845A81}">
      <dsp:nvSpPr>
        <dsp:cNvPr id="0" name=""/>
        <dsp:cNvSpPr/>
      </dsp:nvSpPr>
      <dsp:spPr>
        <a:xfrm>
          <a:off x="3175446" y="2049338"/>
          <a:ext cx="2886769" cy="173206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Helps you to broaden or narrow your searches </a:t>
          </a:r>
          <a:endParaRPr lang="en-US" sz="2700" kern="1200"/>
        </a:p>
      </dsp:txBody>
      <dsp:txXfrm>
        <a:off x="3175446" y="2049338"/>
        <a:ext cx="2886769" cy="1732061"/>
      </dsp:txXfrm>
    </dsp:sp>
    <dsp:sp modelId="{3593FC71-4E4E-4DCD-9F9F-5775F8394908}">
      <dsp:nvSpPr>
        <dsp:cNvPr id="0" name=""/>
        <dsp:cNvSpPr/>
      </dsp:nvSpPr>
      <dsp:spPr>
        <a:xfrm>
          <a:off x="6350892" y="2049338"/>
          <a:ext cx="2886769" cy="17320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Means you do not have to record all of your searches </a:t>
          </a:r>
          <a:endParaRPr lang="en-US" sz="2700" kern="1200"/>
        </a:p>
      </dsp:txBody>
      <dsp:txXfrm>
        <a:off x="6350892" y="2049338"/>
        <a:ext cx="2886769" cy="17320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5CE49-87AC-45DB-9950-07C5BCBC446F}">
      <dsp:nvSpPr>
        <dsp:cNvPr id="0" name=""/>
        <dsp:cNvSpPr/>
      </dsp:nvSpPr>
      <dsp:spPr>
        <a:xfrm>
          <a:off x="0" y="0"/>
          <a:ext cx="7852012" cy="1714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Before finding your research for your 2</a:t>
          </a:r>
          <a:r>
            <a:rPr lang="en-GB" sz="3200" kern="1200" baseline="30000"/>
            <a:t>nd</a:t>
          </a:r>
          <a:r>
            <a:rPr lang="en-GB" sz="3200" kern="1200"/>
            <a:t> assignment, you need to finalise your research question. </a:t>
          </a:r>
          <a:endParaRPr lang="en-US" sz="3200" kern="1200"/>
        </a:p>
      </dsp:txBody>
      <dsp:txXfrm>
        <a:off x="50216" y="50216"/>
        <a:ext cx="6079943" cy="1614068"/>
      </dsp:txXfrm>
    </dsp:sp>
    <dsp:sp modelId="{C5D9F417-84E0-46FC-A69C-110E82AFE51C}">
      <dsp:nvSpPr>
        <dsp:cNvPr id="0" name=""/>
        <dsp:cNvSpPr/>
      </dsp:nvSpPr>
      <dsp:spPr>
        <a:xfrm>
          <a:off x="1385649" y="2095500"/>
          <a:ext cx="7852012" cy="1714500"/>
        </a:xfrm>
        <a:prstGeom prst="roundRect">
          <a:avLst>
            <a:gd name="adj" fmla="val 10000"/>
          </a:avLst>
        </a:prstGeom>
        <a:solidFill>
          <a:schemeClr val="accent2">
            <a:hueOff val="-1529365"/>
            <a:satOff val="-543"/>
            <a:lumOff val="66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Without this, finding your literature will be very difficult. </a:t>
          </a:r>
          <a:endParaRPr lang="en-US" sz="3200" kern="1200"/>
        </a:p>
      </dsp:txBody>
      <dsp:txXfrm>
        <a:off x="1435865" y="2145716"/>
        <a:ext cx="5251506" cy="1614068"/>
      </dsp:txXfrm>
    </dsp:sp>
    <dsp:sp modelId="{3CFA5B3E-8B55-43CC-8BF9-B8D1A2E58C6C}">
      <dsp:nvSpPr>
        <dsp:cNvPr id="0" name=""/>
        <dsp:cNvSpPr/>
      </dsp:nvSpPr>
      <dsp:spPr>
        <a:xfrm>
          <a:off x="6737587" y="1347787"/>
          <a:ext cx="1114425" cy="11144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988333" y="1347787"/>
        <a:ext cx="612933" cy="8386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24239-2CDB-4CAE-9F8A-4EEFC28FB043}">
      <dsp:nvSpPr>
        <dsp:cNvPr id="0" name=""/>
        <dsp:cNvSpPr/>
      </dsp:nvSpPr>
      <dsp:spPr>
        <a:xfrm>
          <a:off x="0" y="197794"/>
          <a:ext cx="12019722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Once you have used your key terms in your data base, it is important to make note of: </a:t>
          </a:r>
          <a:endParaRPr lang="en-US" sz="2500" kern="1200"/>
        </a:p>
      </dsp:txBody>
      <dsp:txXfrm>
        <a:off x="29271" y="227065"/>
        <a:ext cx="11961180" cy="541083"/>
      </dsp:txXfrm>
    </dsp:sp>
    <dsp:sp modelId="{C052ABFA-4332-4D1E-82AE-009633DA65D9}">
      <dsp:nvSpPr>
        <dsp:cNvPr id="0" name=""/>
        <dsp:cNvSpPr/>
      </dsp:nvSpPr>
      <dsp:spPr>
        <a:xfrm>
          <a:off x="0" y="869419"/>
          <a:ext cx="12019722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key terms used </a:t>
          </a:r>
          <a:endParaRPr lang="en-US" sz="2500" kern="1200"/>
        </a:p>
      </dsp:txBody>
      <dsp:txXfrm>
        <a:off x="29271" y="898690"/>
        <a:ext cx="11961180" cy="541083"/>
      </dsp:txXfrm>
    </dsp:sp>
    <dsp:sp modelId="{119F8C14-E45F-466E-B422-8AB571E44E8D}">
      <dsp:nvSpPr>
        <dsp:cNvPr id="0" name=""/>
        <dsp:cNvSpPr/>
      </dsp:nvSpPr>
      <dsp:spPr>
        <a:xfrm>
          <a:off x="0" y="1541044"/>
          <a:ext cx="12019722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Where you searched (Google scholar/UWTSD Library)</a:t>
          </a:r>
          <a:endParaRPr lang="en-US" sz="2500" kern="1200" dirty="0"/>
        </a:p>
      </dsp:txBody>
      <dsp:txXfrm>
        <a:off x="29271" y="1570315"/>
        <a:ext cx="11961180" cy="541083"/>
      </dsp:txXfrm>
    </dsp:sp>
    <dsp:sp modelId="{B30772D0-6F7C-4ED9-B060-E6CB6B66A08E}">
      <dsp:nvSpPr>
        <dsp:cNvPr id="0" name=""/>
        <dsp:cNvSpPr/>
      </dsp:nvSpPr>
      <dsp:spPr>
        <a:xfrm>
          <a:off x="0" y="2212669"/>
          <a:ext cx="12019722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many results you found </a:t>
          </a:r>
          <a:endParaRPr lang="en-US" sz="2500" kern="1200"/>
        </a:p>
      </dsp:txBody>
      <dsp:txXfrm>
        <a:off x="29271" y="2241940"/>
        <a:ext cx="11961180" cy="541083"/>
      </dsp:txXfrm>
    </dsp:sp>
    <dsp:sp modelId="{A7B9F756-55A0-496E-881B-CB1779C7F216}">
      <dsp:nvSpPr>
        <dsp:cNvPr id="0" name=""/>
        <dsp:cNvSpPr/>
      </dsp:nvSpPr>
      <dsp:spPr>
        <a:xfrm>
          <a:off x="0" y="2884294"/>
          <a:ext cx="12019722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Make note parameters you have set (location, date)</a:t>
          </a:r>
          <a:endParaRPr lang="en-US" sz="2500" kern="1200"/>
        </a:p>
      </dsp:txBody>
      <dsp:txXfrm>
        <a:off x="29271" y="2913565"/>
        <a:ext cx="11961180" cy="541083"/>
      </dsp:txXfrm>
    </dsp:sp>
    <dsp:sp modelId="{662AC87B-8296-455E-9E2B-82537B6F7A17}">
      <dsp:nvSpPr>
        <dsp:cNvPr id="0" name=""/>
        <dsp:cNvSpPr/>
      </dsp:nvSpPr>
      <dsp:spPr>
        <a:xfrm>
          <a:off x="0" y="3555919"/>
          <a:ext cx="12019722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Save your source in a place where you can find it. </a:t>
          </a:r>
          <a:endParaRPr lang="en-US" sz="2500" kern="1200"/>
        </a:p>
      </dsp:txBody>
      <dsp:txXfrm>
        <a:off x="29271" y="3585190"/>
        <a:ext cx="11961180" cy="54108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7BCC3-50FE-4AED-9E2A-DCCF1AD99C4F}">
      <dsp:nvSpPr>
        <dsp:cNvPr id="0" name=""/>
        <dsp:cNvSpPr/>
      </dsp:nvSpPr>
      <dsp:spPr>
        <a:xfrm>
          <a:off x="0" y="88769"/>
          <a:ext cx="5334000" cy="989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This part of the SS process is crucial because there have been many instances where students have lost their sources. Here it is important record: </a:t>
          </a:r>
          <a:endParaRPr lang="en-US" sz="1800" kern="1200" dirty="0"/>
        </a:p>
      </dsp:txBody>
      <dsp:txXfrm>
        <a:off x="48319" y="137088"/>
        <a:ext cx="5237362" cy="893182"/>
      </dsp:txXfrm>
    </dsp:sp>
    <dsp:sp modelId="{35D717CC-6EF0-4317-BA0B-7473FC061E98}">
      <dsp:nvSpPr>
        <dsp:cNvPr id="0" name=""/>
        <dsp:cNvSpPr/>
      </dsp:nvSpPr>
      <dsp:spPr>
        <a:xfrm>
          <a:off x="0" y="1130429"/>
          <a:ext cx="5334000" cy="989820"/>
        </a:xfrm>
        <a:prstGeom prst="roundRect">
          <a:avLst/>
        </a:prstGeom>
        <a:solidFill>
          <a:schemeClr val="accent2">
            <a:hueOff val="-382341"/>
            <a:satOff val="-136"/>
            <a:lumOff val="1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Key terms used</a:t>
          </a:r>
          <a:endParaRPr lang="en-US" sz="1800" kern="1200"/>
        </a:p>
      </dsp:txBody>
      <dsp:txXfrm>
        <a:off x="48319" y="1178748"/>
        <a:ext cx="5237362" cy="893182"/>
      </dsp:txXfrm>
    </dsp:sp>
    <dsp:sp modelId="{5265B1BA-58A1-4A23-A167-C6FC4992A676}">
      <dsp:nvSpPr>
        <dsp:cNvPr id="0" name=""/>
        <dsp:cNvSpPr/>
      </dsp:nvSpPr>
      <dsp:spPr>
        <a:xfrm>
          <a:off x="0" y="2172089"/>
          <a:ext cx="5334000" cy="989820"/>
        </a:xfrm>
        <a:prstGeom prst="roundRect">
          <a:avLst/>
        </a:prstGeom>
        <a:solidFill>
          <a:schemeClr val="accent2">
            <a:hueOff val="-764682"/>
            <a:satOff val="-271"/>
            <a:lumOff val="33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parameters you have used </a:t>
          </a:r>
          <a:endParaRPr lang="en-US" sz="1800" kern="1200"/>
        </a:p>
      </dsp:txBody>
      <dsp:txXfrm>
        <a:off x="48319" y="2220408"/>
        <a:ext cx="5237362" cy="893182"/>
      </dsp:txXfrm>
    </dsp:sp>
    <dsp:sp modelId="{08115132-D8E8-47D7-892B-5C1847D382B7}">
      <dsp:nvSpPr>
        <dsp:cNvPr id="0" name=""/>
        <dsp:cNvSpPr/>
      </dsp:nvSpPr>
      <dsp:spPr>
        <a:xfrm>
          <a:off x="0" y="3213749"/>
          <a:ext cx="5334000" cy="989820"/>
        </a:xfrm>
        <a:prstGeom prst="roundRect">
          <a:avLst/>
        </a:prstGeom>
        <a:solidFill>
          <a:schemeClr val="accent2">
            <a:hueOff val="-1147023"/>
            <a:satOff val="-407"/>
            <a:lumOff val="50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database did you use to find the literature </a:t>
          </a:r>
          <a:endParaRPr lang="en-US" sz="1800" kern="1200"/>
        </a:p>
      </dsp:txBody>
      <dsp:txXfrm>
        <a:off x="48319" y="3262068"/>
        <a:ext cx="5237362" cy="893182"/>
      </dsp:txXfrm>
    </dsp:sp>
    <dsp:sp modelId="{7623AE51-E827-4D09-8F82-AE2F0FB04955}">
      <dsp:nvSpPr>
        <dsp:cNvPr id="0" name=""/>
        <dsp:cNvSpPr/>
      </dsp:nvSpPr>
      <dsp:spPr>
        <a:xfrm>
          <a:off x="0" y="4255409"/>
          <a:ext cx="5334000" cy="989820"/>
        </a:xfrm>
        <a:prstGeom prst="roundRect">
          <a:avLst/>
        </a:prstGeom>
        <a:solidFill>
          <a:schemeClr val="accent2">
            <a:hueOff val="-1529365"/>
            <a:satOff val="-543"/>
            <a:lumOff val="66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Reference the source</a:t>
          </a:r>
          <a:endParaRPr lang="en-US" sz="1800" kern="1200"/>
        </a:p>
      </dsp:txBody>
      <dsp:txXfrm>
        <a:off x="48319" y="4303728"/>
        <a:ext cx="5237362" cy="89318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1CE2D5-5DE5-4A47-B869-66F88E73F183}">
      <dsp:nvSpPr>
        <dsp:cNvPr id="0" name=""/>
        <dsp:cNvSpPr/>
      </dsp:nvSpPr>
      <dsp:spPr>
        <a:xfrm>
          <a:off x="416788" y="732029"/>
          <a:ext cx="1239780" cy="12397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95770-2607-4DA9-A957-07265D98D420}">
      <dsp:nvSpPr>
        <dsp:cNvPr id="0" name=""/>
        <dsp:cNvSpPr/>
      </dsp:nvSpPr>
      <dsp:spPr>
        <a:xfrm>
          <a:off x="681003" y="996244"/>
          <a:ext cx="711349" cy="7113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27CC86-A7A7-4A68-ABA7-C207E3E09701}">
      <dsp:nvSpPr>
        <dsp:cNvPr id="0" name=""/>
        <dsp:cNvSpPr/>
      </dsp:nvSpPr>
      <dsp:spPr>
        <a:xfrm>
          <a:off x="20465" y="2357970"/>
          <a:ext cx="203242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What are the benefits of following a search strategy? </a:t>
          </a:r>
          <a:endParaRPr lang="en-US" sz="1300" kern="1200"/>
        </a:p>
      </dsp:txBody>
      <dsp:txXfrm>
        <a:off x="20465" y="2357970"/>
        <a:ext cx="2032426" cy="720000"/>
      </dsp:txXfrm>
    </dsp:sp>
    <dsp:sp modelId="{6DEF1285-93B2-44DD-B78F-EA9B8492FE0A}">
      <dsp:nvSpPr>
        <dsp:cNvPr id="0" name=""/>
        <dsp:cNvSpPr/>
      </dsp:nvSpPr>
      <dsp:spPr>
        <a:xfrm>
          <a:off x="2804889" y="732029"/>
          <a:ext cx="1239780" cy="12397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2B84B-DE44-44B6-B8C7-437C545135A2}">
      <dsp:nvSpPr>
        <dsp:cNvPr id="0" name=""/>
        <dsp:cNvSpPr/>
      </dsp:nvSpPr>
      <dsp:spPr>
        <a:xfrm>
          <a:off x="3069105" y="996244"/>
          <a:ext cx="711349" cy="7113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578DDD-321B-4906-8E93-ABD48AFD86BD}">
      <dsp:nvSpPr>
        <dsp:cNvPr id="0" name=""/>
        <dsp:cNvSpPr/>
      </dsp:nvSpPr>
      <dsp:spPr>
        <a:xfrm>
          <a:off x="2408566" y="2357970"/>
          <a:ext cx="203242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Why is a search strategy important to follow? </a:t>
          </a:r>
          <a:endParaRPr lang="en-US" sz="1300" kern="1200"/>
        </a:p>
      </dsp:txBody>
      <dsp:txXfrm>
        <a:off x="2408566" y="2357970"/>
        <a:ext cx="2032426" cy="720000"/>
      </dsp:txXfrm>
    </dsp:sp>
    <dsp:sp modelId="{B32FED9C-9406-488D-9D3F-6679A0D4A378}">
      <dsp:nvSpPr>
        <dsp:cNvPr id="0" name=""/>
        <dsp:cNvSpPr/>
      </dsp:nvSpPr>
      <dsp:spPr>
        <a:xfrm>
          <a:off x="5192991" y="732029"/>
          <a:ext cx="1239780" cy="12397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6F843E-D433-43EB-8B8C-D0A9698FDCE2}">
      <dsp:nvSpPr>
        <dsp:cNvPr id="0" name=""/>
        <dsp:cNvSpPr/>
      </dsp:nvSpPr>
      <dsp:spPr>
        <a:xfrm>
          <a:off x="5457207" y="996244"/>
          <a:ext cx="711349" cy="7113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7D86D-A80E-4C9D-AD63-20025A729CC2}">
      <dsp:nvSpPr>
        <dsp:cNvPr id="0" name=""/>
        <dsp:cNvSpPr/>
      </dsp:nvSpPr>
      <dsp:spPr>
        <a:xfrm>
          <a:off x="4796668" y="2357970"/>
          <a:ext cx="203242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Was your search strategy successful or not, if so, then why? </a:t>
          </a:r>
          <a:endParaRPr lang="en-US" sz="1300" kern="1200"/>
        </a:p>
      </dsp:txBody>
      <dsp:txXfrm>
        <a:off x="4796668" y="2357970"/>
        <a:ext cx="2032426" cy="720000"/>
      </dsp:txXfrm>
    </dsp:sp>
    <dsp:sp modelId="{3ACBCDAA-A72C-4E15-A8BE-B873E91F22DD}">
      <dsp:nvSpPr>
        <dsp:cNvPr id="0" name=""/>
        <dsp:cNvSpPr/>
      </dsp:nvSpPr>
      <dsp:spPr>
        <a:xfrm>
          <a:off x="7581093" y="732029"/>
          <a:ext cx="1239780" cy="12397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BCC98-6C1A-4CCF-BEAD-AAF0B0FD10BF}">
      <dsp:nvSpPr>
        <dsp:cNvPr id="0" name=""/>
        <dsp:cNvSpPr/>
      </dsp:nvSpPr>
      <dsp:spPr>
        <a:xfrm>
          <a:off x="7845308" y="996244"/>
          <a:ext cx="711349" cy="7113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78578-6471-4A1C-84D1-FB76EF699A80}">
      <dsp:nvSpPr>
        <dsp:cNvPr id="0" name=""/>
        <dsp:cNvSpPr/>
      </dsp:nvSpPr>
      <dsp:spPr>
        <a:xfrm>
          <a:off x="7184770" y="2357970"/>
          <a:ext cx="203242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What would you do differently? </a:t>
          </a:r>
          <a:endParaRPr lang="en-US" sz="1300" kern="1200"/>
        </a:p>
      </dsp:txBody>
      <dsp:txXfrm>
        <a:off x="7184770" y="2357970"/>
        <a:ext cx="203242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0C5589-E960-4638-90AF-1575AB850DF0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EFBF75-2A8D-417D-AECA-6FEFEA2EB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15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your own research question, I want you to try and use your identified key words related to your research question to practice conducting research and logging your findings.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EFBF75-2A8D-417D-AECA-6FEFEA2EB08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311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0685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610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696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861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09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605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868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101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73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438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2/6/2026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001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2/6/2026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6876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ink and purple lights&#10;&#10;Description automatically generated">
            <a:extLst>
              <a:ext uri="{FF2B5EF4-FFF2-40B4-BE49-F238E27FC236}">
                <a16:creationId xmlns:a16="http://schemas.microsoft.com/office/drawing/2014/main" id="{33B3172A-D92C-8F8E-65F0-14557EF972A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8BED97-238B-C039-A78D-9D3CAFAC64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6952388" cy="32606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Preparing For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F442E8-34E3-48B8-6B1E-FFBF67396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Search Strategy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812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B6E02-D9AF-14A9-03D0-23F331DC4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/>
              <a:t>Contents Page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6B43FF7-233B-44D0-6105-BB8E2C22A4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4101786"/>
              </p:ext>
            </p:extLst>
          </p:nvPr>
        </p:nvGraphicFramePr>
        <p:xfrm>
          <a:off x="1430338" y="2286000"/>
          <a:ext cx="9237662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8993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06124-2BD6-E1D5-CA34-E006CBCE2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783" y="333220"/>
            <a:ext cx="9238434" cy="857559"/>
          </a:xfrm>
        </p:spPr>
        <p:txBody>
          <a:bodyPr/>
          <a:lstStyle/>
          <a:p>
            <a:pPr algn="ctr"/>
            <a:r>
              <a:rPr lang="en-GB" dirty="0"/>
              <a:t>Lesson Objectives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85F99A50-92C6-B45C-D59C-52D13D245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8259696"/>
              </p:ext>
            </p:extLst>
          </p:nvPr>
        </p:nvGraphicFramePr>
        <p:xfrm>
          <a:off x="264160" y="1524000"/>
          <a:ext cx="118465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2788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13999-64DB-57F8-012D-704D43478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is a search strategy(ss)?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5C3BCC-32FA-82C8-FE66-B19D46C056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0252249"/>
              </p:ext>
            </p:extLst>
          </p:nvPr>
        </p:nvGraphicFramePr>
        <p:xfrm>
          <a:off x="1430338" y="2286000"/>
          <a:ext cx="9237662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163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8E9D7B4-B303-418D-82A2-7990FD75E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C12C9-3371-CFBC-F602-50E8A858C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809" y="382996"/>
            <a:ext cx="9238434" cy="857559"/>
          </a:xfrm>
        </p:spPr>
        <p:txBody>
          <a:bodyPr/>
          <a:lstStyle/>
          <a:p>
            <a:r>
              <a:rPr lang="en-GB" dirty="0"/>
              <a:t>What is a search strategy purpose?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6F1632B-298B-8180-9A41-129280BCDE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669221"/>
              </p:ext>
            </p:extLst>
          </p:nvPr>
        </p:nvGraphicFramePr>
        <p:xfrm>
          <a:off x="1086678" y="1903004"/>
          <a:ext cx="10336696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7537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568BF-5FA9-2F65-EF6A-1314F97B1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0" y="762001"/>
            <a:ext cx="4229100" cy="114100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000" dirty="0"/>
              <a:t>Why Does This Matter? Making a cup of tea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6F97D-08EE-4177-9B73-6C6363AF5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0" y="2286000"/>
            <a:ext cx="4028209" cy="381000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7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1700" b="1" dirty="0"/>
              <a:t>Making a cup of tea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Boil the kettle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Put a teabag in the cup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Pour boiling water into the cup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Let it brew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Add milk/sugar if needed</a:t>
            </a:r>
          </a:p>
          <a:p>
            <a:pPr>
              <a:lnSpc>
                <a:spcPct val="120000"/>
              </a:lnSpc>
            </a:pPr>
            <a:r>
              <a:rPr lang="en-GB" sz="1700" dirty="0"/>
              <a:t>Remove the teabag</a:t>
            </a:r>
          </a:p>
          <a:p>
            <a:pPr>
              <a:lnSpc>
                <a:spcPct val="120000"/>
              </a:lnSpc>
            </a:pPr>
            <a:endParaRPr lang="en-GB" sz="1700" dirty="0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1D7071EC-BCB9-494C-A9A6-CF6667C00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How to Make the Perfect Cup of Tea – Jin Designs">
            <a:extLst>
              <a:ext uri="{FF2B5EF4-FFF2-40B4-BE49-F238E27FC236}">
                <a16:creationId xmlns:a16="http://schemas.microsoft.com/office/drawing/2014/main" id="{5259E448-BE16-A630-C257-EA58C152E1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197" y="1114197"/>
            <a:ext cx="4629606" cy="4629606"/>
          </a:xfrm>
          <a:custGeom>
            <a:avLst/>
            <a:gdLst/>
            <a:ahLst/>
            <a:cxnLst/>
            <a:rect l="l" t="t" r="r" b="b"/>
            <a:pathLst>
              <a:path w="4629606" h="4629606">
                <a:moveTo>
                  <a:pt x="2314803" y="0"/>
                </a:moveTo>
                <a:cubicBezTo>
                  <a:pt x="3593233" y="0"/>
                  <a:pt x="4629606" y="1036373"/>
                  <a:pt x="4629606" y="2314803"/>
                </a:cubicBezTo>
                <a:cubicBezTo>
                  <a:pt x="4629606" y="3593233"/>
                  <a:pt x="3593233" y="4629606"/>
                  <a:pt x="2314803" y="4629606"/>
                </a:cubicBezTo>
                <a:cubicBezTo>
                  <a:pt x="1036373" y="4629606"/>
                  <a:pt x="0" y="3593233"/>
                  <a:pt x="0" y="2314803"/>
                </a:cubicBezTo>
                <a:cubicBezTo>
                  <a:pt x="0" y="1036373"/>
                  <a:pt x="1036373" y="0"/>
                  <a:pt x="231480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299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03" name="Straight Connector 4102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Pros &amp; Cons of Flat Pack Furniture - Getz Handyman">
            <a:extLst>
              <a:ext uri="{FF2B5EF4-FFF2-40B4-BE49-F238E27FC236}">
                <a16:creationId xmlns:a16="http://schemas.microsoft.com/office/drawing/2014/main" id="{5A14DD5E-9F69-05B1-1267-2DEF97EFF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50"/>
          <a:stretch>
            <a:fillRect/>
          </a:stretch>
        </p:blipFill>
        <p:spPr bwMode="auto">
          <a:xfrm>
            <a:off x="20" y="1571"/>
            <a:ext cx="12191980" cy="6856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4107" name="Oval 4106">
            <a:extLst>
              <a:ext uri="{FF2B5EF4-FFF2-40B4-BE49-F238E27FC236}">
                <a16:creationId xmlns:a16="http://schemas.microsoft.com/office/drawing/2014/main" id="{5E46B165-E118-452A-83D6-DE891373E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652" y="1260628"/>
            <a:ext cx="4336744" cy="433674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8BB11A-3C03-1E76-5213-BCFF494A4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9522" y="2096563"/>
            <a:ext cx="3425005" cy="16406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/>
              <a:t>Your turn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A4AE6-665B-3521-9DDD-7AF61EB20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8024" y="3879273"/>
            <a:ext cx="3048000" cy="103007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/>
              <a:t>Individually,  write </a:t>
            </a:r>
            <a:r>
              <a:rPr lang="en-US" sz="1600" b="1"/>
              <a:t>4–6 steps</a:t>
            </a:r>
            <a:r>
              <a:rPr lang="en-US" sz="1600"/>
              <a:t> for building flat‑pack furniture</a:t>
            </a:r>
          </a:p>
        </p:txBody>
      </p:sp>
    </p:spTree>
    <p:extLst>
      <p:ext uri="{BB962C8B-B14F-4D97-AF65-F5344CB8AC3E}">
        <p14:creationId xmlns:p14="http://schemas.microsoft.com/office/powerpoint/2010/main" val="316826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61CC7-3795-B05E-EB8F-7734A5428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8" y="273908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benefits of a search strategy(ss)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8FAA39-A037-9166-6ED5-C78681D2F1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7199"/>
              </p:ext>
            </p:extLst>
          </p:nvPr>
        </p:nvGraphicFramePr>
        <p:xfrm>
          <a:off x="-1" y="1577009"/>
          <a:ext cx="12191999" cy="5280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9274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0770E-C7F7-A8B3-7985-FC3565A5B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Search strategy: True or false?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CDF991-64C6-1DD1-D0D4-DDBFB2ABB3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8616195"/>
              </p:ext>
            </p:extLst>
          </p:nvPr>
        </p:nvGraphicFramePr>
        <p:xfrm>
          <a:off x="1430338" y="2286000"/>
          <a:ext cx="9237662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7528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5197E-361A-E480-23A9-10159F83E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457201"/>
            <a:ext cx="9238434" cy="1445804"/>
          </a:xfrm>
        </p:spPr>
        <p:txBody>
          <a:bodyPr/>
          <a:lstStyle/>
          <a:p>
            <a:pPr algn="ctr"/>
            <a:r>
              <a:rPr lang="en-GB" dirty="0"/>
              <a:t>Steps in developing your search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FB8A9-EFBE-1763-5968-AC3D316AA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035" y="2286000"/>
            <a:ext cx="10455965" cy="4572000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3200" dirty="0" err="1"/>
              <a:t>Averyard</a:t>
            </a:r>
            <a:r>
              <a:rPr lang="en-GB" sz="3200" dirty="0"/>
              <a:t> (2014) suggests that a search strategy should not be overly complicated and should only include two steps: </a:t>
            </a:r>
          </a:p>
          <a:p>
            <a:pPr>
              <a:lnSpc>
                <a:spcPct val="200000"/>
              </a:lnSpc>
            </a:pPr>
            <a:r>
              <a:rPr lang="en-GB" sz="3200" dirty="0"/>
              <a:t>Planning </a:t>
            </a:r>
          </a:p>
          <a:p>
            <a:pPr>
              <a:lnSpc>
                <a:spcPct val="200000"/>
              </a:lnSpc>
            </a:pPr>
            <a:r>
              <a:rPr lang="en-GB" sz="3200" dirty="0"/>
              <a:t>Implementing </a:t>
            </a:r>
          </a:p>
        </p:txBody>
      </p:sp>
    </p:spTree>
    <p:extLst>
      <p:ext uri="{BB962C8B-B14F-4D97-AF65-F5344CB8AC3E}">
        <p14:creationId xmlns:p14="http://schemas.microsoft.com/office/powerpoint/2010/main" val="2064844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328F8-91E8-E11D-1522-B91E4A87E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41205"/>
            <a:ext cx="9238434" cy="857559"/>
          </a:xfrm>
        </p:spPr>
        <p:txBody>
          <a:bodyPr/>
          <a:lstStyle/>
          <a:p>
            <a:pPr algn="ctr"/>
            <a:r>
              <a:rPr lang="en-GB" dirty="0"/>
              <a:t>Plan vs Implement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A16A6-1BA6-DEF3-7C94-1DF72BA7D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120" y="1402080"/>
            <a:ext cx="9834880" cy="46939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Which of the following statements are </a:t>
            </a:r>
            <a:r>
              <a:rPr lang="en-GB" dirty="0">
                <a:solidFill>
                  <a:srgbClr val="FF0000"/>
                </a:solidFill>
              </a:rPr>
              <a:t>‘Plan</a:t>
            </a:r>
            <a:r>
              <a:rPr lang="en-GB" dirty="0"/>
              <a:t>’ or </a:t>
            </a:r>
            <a:r>
              <a:rPr lang="en-GB" dirty="0">
                <a:solidFill>
                  <a:srgbClr val="92D050"/>
                </a:solidFill>
              </a:rPr>
              <a:t>‘Implement: </a:t>
            </a:r>
          </a:p>
          <a:p>
            <a:pPr fontAlgn="t"/>
            <a:r>
              <a:rPr lang="en-GB" b="1" dirty="0"/>
              <a:t>Decide on your research question</a:t>
            </a:r>
          </a:p>
          <a:p>
            <a:pPr fontAlgn="t"/>
            <a:r>
              <a:rPr lang="en-GB" b="1" dirty="0"/>
              <a:t>Enter keywords in Google Scholar/UWTSD Library </a:t>
            </a:r>
            <a:endParaRPr lang="en-GB" dirty="0"/>
          </a:p>
          <a:p>
            <a:pPr fontAlgn="t"/>
            <a:r>
              <a:rPr lang="en-GB" dirty="0"/>
              <a:t>Identify the key concepts in your question</a:t>
            </a:r>
          </a:p>
          <a:p>
            <a:pPr fontAlgn="t"/>
            <a:r>
              <a:rPr lang="en-GB" dirty="0"/>
              <a:t>Apply filters such as date, location and source type</a:t>
            </a:r>
          </a:p>
          <a:p>
            <a:r>
              <a:rPr lang="en-GB" dirty="0"/>
              <a:t>Choose your keywords</a:t>
            </a:r>
          </a:p>
          <a:p>
            <a:pPr fontAlgn="t"/>
            <a:r>
              <a:rPr lang="en-GB" dirty="0"/>
              <a:t>Think about what type of sources you need (e.g., journals, books, reports)</a:t>
            </a:r>
          </a:p>
          <a:p>
            <a:pPr fontAlgn="t"/>
            <a:r>
              <a:rPr lang="en-GB" dirty="0"/>
              <a:t>Identify possible synonyms or related terms</a:t>
            </a:r>
          </a:p>
          <a:p>
            <a:pPr fontAlgn="t"/>
            <a:r>
              <a:rPr lang="en-GB" dirty="0"/>
              <a:t>Try different combinations of key words and synonyms</a:t>
            </a:r>
          </a:p>
          <a:p>
            <a:pPr fontAlgn="t"/>
            <a:r>
              <a:rPr lang="en-GB" dirty="0"/>
              <a:t>Use Boolean Operators </a:t>
            </a:r>
          </a:p>
          <a:p>
            <a:pPr fontAlgn="t"/>
            <a:endParaRPr lang="en-GB" dirty="0"/>
          </a:p>
          <a:p>
            <a:pPr fontAlgn="t"/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451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633CF-483D-8A45-6883-C9886261F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096" y="0"/>
            <a:ext cx="9238434" cy="857559"/>
          </a:xfrm>
        </p:spPr>
        <p:txBody>
          <a:bodyPr/>
          <a:lstStyle/>
          <a:p>
            <a:r>
              <a:rPr lang="en-GB" dirty="0"/>
              <a:t>The process of finding information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063ED3-32AB-D2D8-F381-25C70CD4B8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24038" y="857559"/>
            <a:ext cx="7129669" cy="591916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3C56E2-21EE-EFDC-07A3-67A482EE4782}"/>
              </a:ext>
            </a:extLst>
          </p:cNvPr>
          <p:cNvSpPr txBox="1"/>
          <p:nvPr/>
        </p:nvSpPr>
        <p:spPr>
          <a:xfrm>
            <a:off x="9545147" y="6289040"/>
            <a:ext cx="26468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(Efron and </a:t>
            </a:r>
            <a:r>
              <a:rPr lang="en-GB" sz="1400" dirty="0" err="1"/>
              <a:t>Ravid</a:t>
            </a:r>
            <a:r>
              <a:rPr lang="en-GB" sz="1400" dirty="0"/>
              <a:t>, 2019, p.58)</a:t>
            </a:r>
          </a:p>
        </p:txBody>
      </p:sp>
    </p:spTree>
    <p:extLst>
      <p:ext uri="{BB962C8B-B14F-4D97-AF65-F5344CB8AC3E}">
        <p14:creationId xmlns:p14="http://schemas.microsoft.com/office/powerpoint/2010/main" val="2519867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88C69-BDD4-E8FD-C4E0-045DA7AB2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06" y="46203"/>
            <a:ext cx="5032196" cy="857559"/>
          </a:xfrm>
        </p:spPr>
        <p:txBody>
          <a:bodyPr/>
          <a:lstStyle/>
          <a:p>
            <a:pPr algn="ctr"/>
            <a:r>
              <a:rPr lang="en-GB" dirty="0"/>
              <a:t>Fill in the gaps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820EF85-C61B-A5FD-97C8-0617458F2810}"/>
              </a:ext>
            </a:extLst>
          </p:cNvPr>
          <p:cNvSpPr/>
          <p:nvPr/>
        </p:nvSpPr>
        <p:spPr>
          <a:xfrm>
            <a:off x="4767153" y="352916"/>
            <a:ext cx="1702326" cy="16455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Choose a research Question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396073F-30E8-EAB8-726B-AD98251083CB}"/>
              </a:ext>
            </a:extLst>
          </p:cNvPr>
          <p:cNvSpPr/>
          <p:nvPr/>
        </p:nvSpPr>
        <p:spPr>
          <a:xfrm>
            <a:off x="2509520" y="1737360"/>
            <a:ext cx="1838960" cy="163538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3389A5C-1A69-A2B2-4898-DAD6088A50EB}"/>
              </a:ext>
            </a:extLst>
          </p:cNvPr>
          <p:cNvSpPr/>
          <p:nvPr/>
        </p:nvSpPr>
        <p:spPr>
          <a:xfrm>
            <a:off x="2626576" y="3985727"/>
            <a:ext cx="1910080" cy="152591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Expand your searches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8870DD2-9B21-9DC3-9112-F8725E0DCBAE}"/>
              </a:ext>
            </a:extLst>
          </p:cNvPr>
          <p:cNvSpPr/>
          <p:nvPr/>
        </p:nvSpPr>
        <p:spPr>
          <a:xfrm>
            <a:off x="6737434" y="2092354"/>
            <a:ext cx="1577028" cy="15259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E3841E7-6D8C-F651-854F-46033B01C46B}"/>
              </a:ext>
            </a:extLst>
          </p:cNvPr>
          <p:cNvSpPr/>
          <p:nvPr/>
        </p:nvSpPr>
        <p:spPr>
          <a:xfrm>
            <a:off x="6737434" y="4071534"/>
            <a:ext cx="1656080" cy="152591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Choose database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3A363A1-F3C8-E2C7-4D86-C14702F2B49E}"/>
              </a:ext>
            </a:extLst>
          </p:cNvPr>
          <p:cNvSpPr/>
          <p:nvPr/>
        </p:nvSpPr>
        <p:spPr>
          <a:xfrm>
            <a:off x="4720904" y="4900658"/>
            <a:ext cx="1702326" cy="16455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560290C9-0E02-456D-44FB-39CA36EEAA75}"/>
              </a:ext>
            </a:extLst>
          </p:cNvPr>
          <p:cNvSpPr/>
          <p:nvPr/>
        </p:nvSpPr>
        <p:spPr>
          <a:xfrm rot="19174010">
            <a:off x="6325950" y="1680268"/>
            <a:ext cx="599438" cy="64136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8850EDC3-0E2E-EFC8-D774-CA47EEF9E39E}"/>
              </a:ext>
            </a:extLst>
          </p:cNvPr>
          <p:cNvSpPr/>
          <p:nvPr/>
        </p:nvSpPr>
        <p:spPr>
          <a:xfrm>
            <a:off x="6888480" y="3769360"/>
            <a:ext cx="487680" cy="37592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5E363EF2-01BB-FCD5-4779-B31483BA8C3C}"/>
              </a:ext>
            </a:extLst>
          </p:cNvPr>
          <p:cNvSpPr/>
          <p:nvPr/>
        </p:nvSpPr>
        <p:spPr>
          <a:xfrm rot="4740601">
            <a:off x="6529154" y="5530811"/>
            <a:ext cx="416560" cy="48768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99A0ACC1-996F-D539-5ABE-75317247CB4C}"/>
              </a:ext>
            </a:extLst>
          </p:cNvPr>
          <p:cNvSpPr/>
          <p:nvPr/>
        </p:nvSpPr>
        <p:spPr>
          <a:xfrm rot="7747437">
            <a:off x="4081055" y="5405603"/>
            <a:ext cx="416560" cy="48768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E933E842-662B-B95B-0FCE-9B7FB8107BBF}"/>
              </a:ext>
            </a:extLst>
          </p:cNvPr>
          <p:cNvSpPr/>
          <p:nvPr/>
        </p:nvSpPr>
        <p:spPr>
          <a:xfrm rot="10991756">
            <a:off x="3520183" y="3459586"/>
            <a:ext cx="416560" cy="48768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B36A8974-F3B3-E16E-CA3E-D7E00E527AB1}"/>
              </a:ext>
            </a:extLst>
          </p:cNvPr>
          <p:cNvSpPr/>
          <p:nvPr/>
        </p:nvSpPr>
        <p:spPr>
          <a:xfrm rot="13681570">
            <a:off x="4192046" y="1478300"/>
            <a:ext cx="416560" cy="48768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644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12283-D386-5CA9-5DCC-BFA31B3DB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State your research question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492AA0-5261-2578-5FF1-135D61F2F0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8665261"/>
              </p:ext>
            </p:extLst>
          </p:nvPr>
        </p:nvGraphicFramePr>
        <p:xfrm>
          <a:off x="1430338" y="2286000"/>
          <a:ext cx="9237662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0379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71424-E152-2412-C4FD-0F97C7AF4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897" y="157549"/>
            <a:ext cx="9238434" cy="857559"/>
          </a:xfrm>
        </p:spPr>
        <p:txBody>
          <a:bodyPr/>
          <a:lstStyle/>
          <a:p>
            <a:pPr algn="ctr"/>
            <a:r>
              <a:rPr lang="en-GB" dirty="0"/>
              <a:t>Choose your Key words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D16F0-CE18-2E47-C251-17D94B1CA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188720"/>
            <a:ext cx="11531600" cy="490728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The next step within finding your literature is selecting your key words. These key words will come from your research questions. For example: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i="1" dirty="0"/>
              <a:t>“ How does social media impact children and young people’s mental health?”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Key words: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Children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Young People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Mental Health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Social Media </a:t>
            </a:r>
          </a:p>
        </p:txBody>
      </p:sp>
    </p:spTree>
    <p:extLst>
      <p:ext uri="{BB962C8B-B14F-4D97-AF65-F5344CB8AC3E}">
        <p14:creationId xmlns:p14="http://schemas.microsoft.com/office/powerpoint/2010/main" val="41014298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5911B-1E2F-489E-97EF-A15A9299E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19D4F1-CE65-4D74-A168-F27C15F1B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intage yellow TV on top of a wood plank with blue background">
            <a:extLst>
              <a:ext uri="{FF2B5EF4-FFF2-40B4-BE49-F238E27FC236}">
                <a16:creationId xmlns:a16="http://schemas.microsoft.com/office/drawing/2014/main" id="{595AEBCC-418E-8187-F85F-4C562BC21AE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22437" r="18229" b="-1"/>
          <a:stretch>
            <a:fillRect/>
          </a:stretch>
        </p:blipFill>
        <p:spPr>
          <a:xfrm>
            <a:off x="20" y="10"/>
            <a:ext cx="6095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963991-F7FF-1F4A-67A8-D6A32DCAE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025718"/>
            <a:ext cx="4057650" cy="477078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Now give it ago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BF581-AC69-D96B-9543-5C774F748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9972" y="762000"/>
            <a:ext cx="3825025" cy="53340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In pairs, try and identify the key terms/words that are related to the following research questions: </a:t>
            </a:r>
          </a:p>
          <a:p>
            <a:pPr marL="0" indent="0" algn="ctr">
              <a:buNone/>
            </a:pPr>
            <a:r>
              <a:rPr lang="en-GB" dirty="0"/>
              <a:t>“To what extent does fast-food adverts contribute towards childhood obesity?”</a:t>
            </a:r>
          </a:p>
        </p:txBody>
      </p:sp>
    </p:spTree>
    <p:extLst>
      <p:ext uri="{BB962C8B-B14F-4D97-AF65-F5344CB8AC3E}">
        <p14:creationId xmlns:p14="http://schemas.microsoft.com/office/powerpoint/2010/main" val="129017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1B088FF-3FBC-4E49-9F96-ACC586DBF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4849DA81-82CC-8EB0-2515-A03943A756E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9001" b="6730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64DCA07-5992-4B87-B944-642B4A38F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85763" y="-385762"/>
            <a:ext cx="6857999" cy="7629524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60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09725" y="4572000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7B11767C-FA34-4498-BB14-050A036FC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762000 w 12192000"/>
              <a:gd name="connsiteY0" fmla="*/ 762000 h 6858000"/>
              <a:gd name="connsiteX1" fmla="*/ 762000 w 12192000"/>
              <a:gd name="connsiteY1" fmla="*/ 6096000 h 6858000"/>
              <a:gd name="connsiteX2" fmla="*/ 11423469 w 12192000"/>
              <a:gd name="connsiteY2" fmla="*/ 6096000 h 6858000"/>
              <a:gd name="connsiteX3" fmla="*/ 11423469 w 12192000"/>
              <a:gd name="connsiteY3" fmla="*/ 762000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762000" y="762000"/>
                </a:moveTo>
                <a:lnTo>
                  <a:pt x="762000" y="6096000"/>
                </a:lnTo>
                <a:lnTo>
                  <a:pt x="11423469" y="6096000"/>
                </a:lnTo>
                <a:lnTo>
                  <a:pt x="11423469" y="76200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C58A9-2D1C-76F4-EB88-36FCDCF4A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524000"/>
            <a:ext cx="4590661" cy="27506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9559204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B339CD8-1850-4DF2-BCDF-1CAAE5F87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97" y="1113411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FC0EB8-DFA8-8AED-C60B-9C183B04C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2286000"/>
            <a:ext cx="3965456" cy="2285999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Where to search?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F7CEF-94B4-0980-755E-47C64B827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62000"/>
            <a:ext cx="5976730" cy="609600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dirty="0"/>
              <a:t>Online searches have become an efficient method is finding literature (Efron and </a:t>
            </a:r>
            <a:r>
              <a:rPr lang="en-GB" sz="2800" dirty="0" err="1"/>
              <a:t>Ravid</a:t>
            </a:r>
            <a:r>
              <a:rPr lang="en-GB" sz="2800" dirty="0"/>
              <a:t>, 2019). There are numerous databases that you can use, but for this module I am encouraging you to use: 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UWTSD Library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Google Scholar</a:t>
            </a:r>
          </a:p>
        </p:txBody>
      </p:sp>
    </p:spTree>
    <p:extLst>
      <p:ext uri="{BB962C8B-B14F-4D97-AF65-F5344CB8AC3E}">
        <p14:creationId xmlns:p14="http://schemas.microsoft.com/office/powerpoint/2010/main" val="10093584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FC1A4-E39E-EE74-6E54-E4F9124B9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Locate your sources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A8DC9AD-0C74-AF62-96D4-100C47CB8C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430031"/>
              </p:ext>
            </p:extLst>
          </p:nvPr>
        </p:nvGraphicFramePr>
        <p:xfrm>
          <a:off x="172278" y="2285999"/>
          <a:ext cx="12019722" cy="4353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55804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BADF-EB09-D49D-CF44-B2C6EDC70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Search Practice: step 1 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17D9ADD-C3EC-35A7-3280-7191AA1B9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6471813"/>
              </p:ext>
            </p:extLst>
          </p:nvPr>
        </p:nvGraphicFramePr>
        <p:xfrm>
          <a:off x="1430338" y="2286000"/>
          <a:ext cx="923766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9415">
                  <a:extLst>
                    <a:ext uri="{9D8B030D-6E8A-4147-A177-3AD203B41FA5}">
                      <a16:colId xmlns:a16="http://schemas.microsoft.com/office/drawing/2014/main" val="2675330217"/>
                    </a:ext>
                  </a:extLst>
                </a:gridCol>
                <a:gridCol w="2309415">
                  <a:extLst>
                    <a:ext uri="{9D8B030D-6E8A-4147-A177-3AD203B41FA5}">
                      <a16:colId xmlns:a16="http://schemas.microsoft.com/office/drawing/2014/main" val="3226935874"/>
                    </a:ext>
                  </a:extLst>
                </a:gridCol>
                <a:gridCol w="2309415">
                  <a:extLst>
                    <a:ext uri="{9D8B030D-6E8A-4147-A177-3AD203B41FA5}">
                      <a16:colId xmlns:a16="http://schemas.microsoft.com/office/drawing/2014/main" val="2595107839"/>
                    </a:ext>
                  </a:extLst>
                </a:gridCol>
                <a:gridCol w="2309415">
                  <a:extLst>
                    <a:ext uri="{9D8B030D-6E8A-4147-A177-3AD203B41FA5}">
                      <a16:colId xmlns:a16="http://schemas.microsoft.com/office/drawing/2014/main" val="29085198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Base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Keywords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Results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6902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8900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2925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635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41939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0546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37408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0F51F-653A-BA6B-1269-E7E18B414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Expanding or narrowing down your searches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FE7B8-8DC3-AEA5-5B40-34E720897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557" y="2286000"/>
            <a:ext cx="11847443" cy="439309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When conducing a literature search, you may come across too much literature or too little.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This is where you need to use additional parameters to help you improve your searches. This can be done by selecting: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type of  sources you want (journal article, books or reports)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year of publications (2015-2025)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place of publication (UK, USA, Australia). </a:t>
            </a:r>
          </a:p>
        </p:txBody>
      </p:sp>
    </p:spTree>
    <p:extLst>
      <p:ext uri="{BB962C8B-B14F-4D97-AF65-F5344CB8AC3E}">
        <p14:creationId xmlns:p14="http://schemas.microsoft.com/office/powerpoint/2010/main" val="330928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1A94AE6-0978-4A09-B78E-D60AC484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97" y="1113411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A4B93-7E6B-8C6D-D9E2-627161FA1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Record your findings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FFFF6D-F746-ED4F-02B3-9DACDBEA6C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6219360"/>
              </p:ext>
            </p:extLst>
          </p:nvPr>
        </p:nvGraphicFramePr>
        <p:xfrm>
          <a:off x="6096000" y="762001"/>
          <a:ext cx="5334000" cy="5333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24677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D4F66-B437-0C5F-0A17-172472F00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Searching Practice: step 2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E69D076-08A2-C0E6-999B-0D06C27F6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3434714"/>
              </p:ext>
            </p:extLst>
          </p:nvPr>
        </p:nvGraphicFramePr>
        <p:xfrm>
          <a:off x="1430338" y="2286000"/>
          <a:ext cx="9237660" cy="2768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7532">
                  <a:extLst>
                    <a:ext uri="{9D8B030D-6E8A-4147-A177-3AD203B41FA5}">
                      <a16:colId xmlns:a16="http://schemas.microsoft.com/office/drawing/2014/main" val="3411137559"/>
                    </a:ext>
                  </a:extLst>
                </a:gridCol>
                <a:gridCol w="1847532">
                  <a:extLst>
                    <a:ext uri="{9D8B030D-6E8A-4147-A177-3AD203B41FA5}">
                      <a16:colId xmlns:a16="http://schemas.microsoft.com/office/drawing/2014/main" val="2882877913"/>
                    </a:ext>
                  </a:extLst>
                </a:gridCol>
                <a:gridCol w="1847532">
                  <a:extLst>
                    <a:ext uri="{9D8B030D-6E8A-4147-A177-3AD203B41FA5}">
                      <a16:colId xmlns:a16="http://schemas.microsoft.com/office/drawing/2014/main" val="448713145"/>
                    </a:ext>
                  </a:extLst>
                </a:gridCol>
                <a:gridCol w="1847532">
                  <a:extLst>
                    <a:ext uri="{9D8B030D-6E8A-4147-A177-3AD203B41FA5}">
                      <a16:colId xmlns:a16="http://schemas.microsoft.com/office/drawing/2014/main" val="1842443731"/>
                    </a:ext>
                  </a:extLst>
                </a:gridCol>
                <a:gridCol w="1847532">
                  <a:extLst>
                    <a:ext uri="{9D8B030D-6E8A-4147-A177-3AD203B41FA5}">
                      <a16:colId xmlns:a16="http://schemas.microsoft.com/office/drawing/2014/main" val="23369333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Database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Keywords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Parameters (year, location, source type)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Results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9507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4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5508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122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1547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1044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45106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84BDB-1F82-4F18-5728-940C3E04B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Let’s give it a go together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DFBDB-7AF6-D982-912C-FBF844692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What are the common factors that contribute towards the development of ill mental health amongst university students?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8456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8A2733E5-7ACD-7E4F-DC84-A2C685F2F2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9001" b="6730"/>
          <a:stretch>
            <a:fillRect/>
          </a:stretch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7B080E6-308F-4DD8-A448-707DFB83C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8637" y="1"/>
            <a:ext cx="889472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4902"/>
                </a:srgbClr>
              </a:gs>
              <a:gs pos="80000">
                <a:srgbClr val="000000">
                  <a:alpha val="0"/>
                </a:srgbClr>
              </a:gs>
              <a:gs pos="51000">
                <a:srgbClr val="000000">
                  <a:alpha val="2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D16923-9AF0-0B9E-F3B3-5FB5ADF7B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0" y="1523999"/>
            <a:ext cx="7620000" cy="19050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BREAK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3228" y="3795164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7968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1F925-1692-9803-7E34-EFA923012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Finding your own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100F7-B80E-D3C9-D766-D015BB08E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your assignment, you are required to find 2 journal articles for your  first assignment. For this activity, you will conduct your own research by doing the following: </a:t>
            </a:r>
          </a:p>
          <a:p>
            <a:r>
              <a:rPr lang="en-GB" dirty="0"/>
              <a:t>Identifying and list the key terms/ words </a:t>
            </a:r>
          </a:p>
          <a:p>
            <a:r>
              <a:rPr lang="en-GB" dirty="0"/>
              <a:t>Search either Google Scholar or UWTSD Library </a:t>
            </a:r>
          </a:p>
          <a:p>
            <a:r>
              <a:rPr lang="en-GB" dirty="0"/>
              <a:t>Use Boolean Operators (AND, OR, BUT)  within your searches</a:t>
            </a:r>
          </a:p>
          <a:p>
            <a:r>
              <a:rPr lang="en-GB" dirty="0"/>
              <a:t>Record your searches using the table that has been provided in the previous slides</a:t>
            </a:r>
          </a:p>
          <a:p>
            <a:r>
              <a:rPr lang="en-GB" dirty="0"/>
              <a:t>Save your articles so you do not loose them. </a:t>
            </a:r>
          </a:p>
        </p:txBody>
      </p:sp>
    </p:spTree>
    <p:extLst>
      <p:ext uri="{BB962C8B-B14F-4D97-AF65-F5344CB8AC3E}">
        <p14:creationId xmlns:p14="http://schemas.microsoft.com/office/powerpoint/2010/main" val="26149061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DAE9F3-A79E-41C5-A6EC-52F23025E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Reflection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CCBDCA-929C-9D3A-4E33-A9D2706259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8723549"/>
              </p:ext>
            </p:extLst>
          </p:nvPr>
        </p:nvGraphicFramePr>
        <p:xfrm>
          <a:off x="1430338" y="2286000"/>
          <a:ext cx="9237662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12782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F1240-ED4C-F77B-D573-F01BA6D57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87E2E-3835-D115-AC95-23FCE5337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Aveyard, H. (2014) Doing a literature review in health and social care : a practical guide. Third edition. Maidenhead, England: McGraw -Hill Education/Open University Press.</a:t>
            </a:r>
          </a:p>
          <a:p>
            <a:pPr marL="0" indent="0">
              <a:buNone/>
            </a:pPr>
            <a:r>
              <a:rPr lang="en-GB" dirty="0"/>
              <a:t>Efron, S.E. and </a:t>
            </a:r>
            <a:r>
              <a:rPr lang="en-GB" dirty="0" err="1"/>
              <a:t>Ravid</a:t>
            </a:r>
            <a:r>
              <a:rPr lang="en-GB" dirty="0"/>
              <a:t>, R. (2019) Writing the literature review : a practical guide. New York ; Guilford Press.</a:t>
            </a:r>
          </a:p>
        </p:txBody>
      </p:sp>
    </p:spTree>
    <p:extLst>
      <p:ext uri="{BB962C8B-B14F-4D97-AF65-F5344CB8AC3E}">
        <p14:creationId xmlns:p14="http://schemas.microsoft.com/office/powerpoint/2010/main" val="300489465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DarkSeedLeftStep">
      <a:dk1>
        <a:srgbClr val="000000"/>
      </a:dk1>
      <a:lt1>
        <a:srgbClr val="FFFFFF"/>
      </a:lt1>
      <a:dk2>
        <a:srgbClr val="301B27"/>
      </a:dk2>
      <a:lt2>
        <a:srgbClr val="F0F3F3"/>
      </a:lt2>
      <a:accent1>
        <a:srgbClr val="D43B4E"/>
      </a:accent1>
      <a:accent2>
        <a:srgbClr val="C32A7C"/>
      </a:accent2>
      <a:accent3>
        <a:srgbClr val="D43BCE"/>
      </a:accent3>
      <a:accent4>
        <a:srgbClr val="892AC3"/>
      </a:accent4>
      <a:accent5>
        <a:srgbClr val="5C3BD4"/>
      </a:accent5>
      <a:accent6>
        <a:srgbClr val="2A49C3"/>
      </a:accent6>
      <a:hlink>
        <a:srgbClr val="7F54C6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1140</Words>
  <Application>Microsoft Office PowerPoint</Application>
  <PresentationFormat>Widescreen</PresentationFormat>
  <Paragraphs>138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Aptos</vt:lpstr>
      <vt:lpstr>Arial</vt:lpstr>
      <vt:lpstr>Trade Gothic Next Cond</vt:lpstr>
      <vt:lpstr>Trade Gothic Next Light</vt:lpstr>
      <vt:lpstr>PortalVTI</vt:lpstr>
      <vt:lpstr>Preparing For Research</vt:lpstr>
      <vt:lpstr>Contents Page </vt:lpstr>
      <vt:lpstr>Lesson Objectives </vt:lpstr>
      <vt:lpstr>What is a search strategy(ss)? </vt:lpstr>
      <vt:lpstr>What is a search strategy purpose? </vt:lpstr>
      <vt:lpstr>Why Does This Matter? Making a cup of tea </vt:lpstr>
      <vt:lpstr>Your turn</vt:lpstr>
      <vt:lpstr>The benefits of a search strategy(ss)</vt:lpstr>
      <vt:lpstr>Search strategy: True or false? </vt:lpstr>
      <vt:lpstr>Steps in developing your search strategy </vt:lpstr>
      <vt:lpstr>Plan vs Implement </vt:lpstr>
      <vt:lpstr>The process of finding information </vt:lpstr>
      <vt:lpstr>Fill in the gaps </vt:lpstr>
      <vt:lpstr>State your research question </vt:lpstr>
      <vt:lpstr>Choose your Key words </vt:lpstr>
      <vt:lpstr>Now give it ago</vt:lpstr>
      <vt:lpstr>Break</vt:lpstr>
      <vt:lpstr>Where to search? </vt:lpstr>
      <vt:lpstr>Locate your sources </vt:lpstr>
      <vt:lpstr>Search Practice: step 1  </vt:lpstr>
      <vt:lpstr>Expanding or narrowing down your searches </vt:lpstr>
      <vt:lpstr>Record your findings </vt:lpstr>
      <vt:lpstr>Searching Practice: step 2 </vt:lpstr>
      <vt:lpstr>Let’s give it a go together </vt:lpstr>
      <vt:lpstr>BREAK</vt:lpstr>
      <vt:lpstr>Finding your own sources </vt:lpstr>
      <vt:lpstr>Reflection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3</cp:revision>
  <dcterms:created xsi:type="dcterms:W3CDTF">2025-01-14T16:09:04Z</dcterms:created>
  <dcterms:modified xsi:type="dcterms:W3CDTF">2026-02-06T13:39:24Z</dcterms:modified>
</cp:coreProperties>
</file>