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42" r:id="rId2"/>
  </p:sldMasterIdLst>
  <p:sldIdLst>
    <p:sldId id="256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FA8D8C-C617-4E31-AB08-7E4070DD9BF9}" v="281" dt="2026-03-23T11:57:18.308"/>
    <p1510:client id="{CB079FDE-0DCE-49F1-AC50-A86E0FDEBA3B}" v="2" dt="2026-03-23T12:36:04.631"/>
    <p1510:client id="{FE896F6E-FDA1-404B-9354-E1C9583E9670}" v="11" dt="2026-03-23T12:14:08.1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-66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mee jenkins" userId="a81ee7d746219576" providerId="Windows Live" clId="Web-{FE896F6E-FDA1-404B-9354-E1C9583E9670}"/>
    <pc:docChg chg="modSld">
      <pc:chgData name="aimee jenkins" userId="a81ee7d746219576" providerId="Windows Live" clId="Web-{FE896F6E-FDA1-404B-9354-E1C9583E9670}" dt="2026-03-23T12:14:08.118" v="10" actId="20577"/>
      <pc:docMkLst>
        <pc:docMk/>
      </pc:docMkLst>
      <pc:sldChg chg="modSp">
        <pc:chgData name="aimee jenkins" userId="a81ee7d746219576" providerId="Windows Live" clId="Web-{FE896F6E-FDA1-404B-9354-E1C9583E9670}" dt="2026-03-23T12:14:08.118" v="10" actId="20577"/>
        <pc:sldMkLst>
          <pc:docMk/>
          <pc:sldMk cId="109857222" sldId="256"/>
        </pc:sldMkLst>
        <pc:spChg chg="mod">
          <ac:chgData name="aimee jenkins" userId="a81ee7d746219576" providerId="Windows Live" clId="Web-{FE896F6E-FDA1-404B-9354-E1C9583E9670}" dt="2026-03-23T12:14:08.118" v="1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imee jenkins" userId="a81ee7d746219576" providerId="Windows Live" clId="Web-{A7FA8D8C-C617-4E31-AB08-7E4070DD9BF9}"/>
    <pc:docChg chg="mod modSld addMainMaster delMainMaster">
      <pc:chgData name="aimee jenkins" userId="a81ee7d746219576" providerId="Windows Live" clId="Web-{A7FA8D8C-C617-4E31-AB08-7E4070DD9BF9}" dt="2026-03-23T11:57:18.308" v="226"/>
      <pc:docMkLst>
        <pc:docMk/>
      </pc:docMkLst>
      <pc:sldChg chg="addSp delSp modSp mod modClrScheme chgLayout">
        <pc:chgData name="aimee jenkins" userId="a81ee7d746219576" providerId="Windows Live" clId="Web-{A7FA8D8C-C617-4E31-AB08-7E4070DD9BF9}" dt="2026-03-23T11:57:18.308" v="226"/>
        <pc:sldMkLst>
          <pc:docMk/>
          <pc:sldMk cId="109857222" sldId="256"/>
        </pc:sldMkLst>
        <pc:spChg chg="mod ord">
          <ac:chgData name="aimee jenkins" userId="a81ee7d746219576" providerId="Windows Live" clId="Web-{A7FA8D8C-C617-4E31-AB08-7E4070DD9BF9}" dt="2026-03-23T11:57:18.308" v="22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imee jenkins" userId="a81ee7d746219576" providerId="Windows Live" clId="Web-{A7FA8D8C-C617-4E31-AB08-7E4070DD9BF9}" dt="2026-03-23T11:57:18.308" v="22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imee jenkins" userId="a81ee7d746219576" providerId="Windows Live" clId="Web-{A7FA8D8C-C617-4E31-AB08-7E4070DD9BF9}" dt="2026-03-23T11:52:13.493" v="175" actId="1076"/>
          <ac:spMkLst>
            <pc:docMk/>
            <pc:sldMk cId="109857222" sldId="256"/>
            <ac:spMk id="4" creationId="{78384BF8-B226-02CC-D7D4-7D81876ECBCB}"/>
          </ac:spMkLst>
        </pc:spChg>
        <pc:spChg chg="add mod">
          <ac:chgData name="aimee jenkins" userId="a81ee7d746219576" providerId="Windows Live" clId="Web-{A7FA8D8C-C617-4E31-AB08-7E4070DD9BF9}" dt="2026-03-23T11:52:08.181" v="174" actId="1076"/>
          <ac:spMkLst>
            <pc:docMk/>
            <pc:sldMk cId="109857222" sldId="256"/>
            <ac:spMk id="5" creationId="{F9B6D2BF-EE69-067B-E1B6-C479D89CE81D}"/>
          </ac:spMkLst>
        </pc:spChg>
        <pc:spChg chg="add mod">
          <ac:chgData name="aimee jenkins" userId="a81ee7d746219576" providerId="Windows Live" clId="Web-{A7FA8D8C-C617-4E31-AB08-7E4070DD9BF9}" dt="2026-03-23T11:52:31.447" v="177" actId="1076"/>
          <ac:spMkLst>
            <pc:docMk/>
            <pc:sldMk cId="109857222" sldId="256"/>
            <ac:spMk id="6" creationId="{161A7E61-89F8-9DA5-8F42-3F2588662868}"/>
          </ac:spMkLst>
        </pc:spChg>
        <pc:spChg chg="add mod">
          <ac:chgData name="aimee jenkins" userId="a81ee7d746219576" providerId="Windows Live" clId="Web-{A7FA8D8C-C617-4E31-AB08-7E4070DD9BF9}" dt="2026-03-23T11:52:26.181" v="176" actId="1076"/>
          <ac:spMkLst>
            <pc:docMk/>
            <pc:sldMk cId="109857222" sldId="256"/>
            <ac:spMk id="7" creationId="{6F9D9315-42D1-A6A3-E574-67D9D961FFEE}"/>
          </ac:spMkLst>
        </pc:spChg>
        <pc:spChg chg="add del mod">
          <ac:chgData name="aimee jenkins" userId="a81ee7d746219576" providerId="Windows Live" clId="Web-{A7FA8D8C-C617-4E31-AB08-7E4070DD9BF9}" dt="2026-03-23T11:38:40.240" v="1"/>
          <ac:spMkLst>
            <pc:docMk/>
            <pc:sldMk cId="109857222" sldId="256"/>
            <ac:spMk id="8" creationId="{A453857F-9B89-411C-E8A3-F1EE4D265BB1}"/>
          </ac:spMkLst>
        </pc:spChg>
        <pc:spChg chg="add mod">
          <ac:chgData name="aimee jenkins" userId="a81ee7d746219576" providerId="Windows Live" clId="Web-{A7FA8D8C-C617-4E31-AB08-7E4070DD9BF9}" dt="2026-03-23T11:52:45.744" v="179" actId="1076"/>
          <ac:spMkLst>
            <pc:docMk/>
            <pc:sldMk cId="109857222" sldId="256"/>
            <ac:spMk id="9" creationId="{975D11F1-01EF-EA22-A599-FBC1A58D5D9E}"/>
          </ac:spMkLst>
        </pc:spChg>
        <pc:spChg chg="add mod">
          <ac:chgData name="aimee jenkins" userId="a81ee7d746219576" providerId="Windows Live" clId="Web-{A7FA8D8C-C617-4E31-AB08-7E4070DD9BF9}" dt="2026-03-23T11:52:38.837" v="178" actId="1076"/>
          <ac:spMkLst>
            <pc:docMk/>
            <pc:sldMk cId="109857222" sldId="256"/>
            <ac:spMk id="10" creationId="{33B94306-D9D6-6DE9-12E9-B28D24C46E18}"/>
          </ac:spMkLst>
        </pc:spChg>
        <pc:spChg chg="add mod">
          <ac:chgData name="aimee jenkins" userId="a81ee7d746219576" providerId="Windows Live" clId="Web-{A7FA8D8C-C617-4E31-AB08-7E4070DD9BF9}" dt="2026-03-23T11:53:06.306" v="183" actId="20577"/>
          <ac:spMkLst>
            <pc:docMk/>
            <pc:sldMk cId="109857222" sldId="256"/>
            <ac:spMk id="11" creationId="{70971753-4021-E419-F67E-9E362B61DDBE}"/>
          </ac:spMkLst>
        </pc:spChg>
        <pc:spChg chg="add mod">
          <ac:chgData name="aimee jenkins" userId="a81ee7d746219576" providerId="Windows Live" clId="Web-{A7FA8D8C-C617-4E31-AB08-7E4070DD9BF9}" dt="2026-03-23T11:53:57.854" v="202" actId="20577"/>
          <ac:spMkLst>
            <pc:docMk/>
            <pc:sldMk cId="109857222" sldId="256"/>
            <ac:spMk id="12" creationId="{18D6456A-26DE-0A05-D419-3AD8F3ED29BF}"/>
          </ac:spMkLst>
        </pc:spChg>
        <pc:spChg chg="add mod">
          <ac:chgData name="aimee jenkins" userId="a81ee7d746219576" providerId="Windows Live" clId="Web-{A7FA8D8C-C617-4E31-AB08-7E4070DD9BF9}" dt="2026-03-23T11:55:48.792" v="222" actId="1076"/>
          <ac:spMkLst>
            <pc:docMk/>
            <pc:sldMk cId="109857222" sldId="256"/>
            <ac:spMk id="13" creationId="{DEF206C2-F694-B604-EC53-658E4C614686}"/>
          </ac:spMkLst>
        </pc:spChg>
        <pc:spChg chg="add del mod">
          <ac:chgData name="aimee jenkins" userId="a81ee7d746219576" providerId="Windows Live" clId="Web-{A7FA8D8C-C617-4E31-AB08-7E4070DD9BF9}" dt="2026-03-23T11:55:06.198" v="214"/>
          <ac:spMkLst>
            <pc:docMk/>
            <pc:sldMk cId="109857222" sldId="256"/>
            <ac:spMk id="14" creationId="{5CF96ABF-C154-95BC-42C2-D70F82278EFD}"/>
          </ac:spMkLst>
        </pc:spChg>
        <pc:spChg chg="add mod">
          <ac:chgData name="aimee jenkins" userId="a81ee7d746219576" providerId="Windows Live" clId="Web-{A7FA8D8C-C617-4E31-AB08-7E4070DD9BF9}" dt="2026-03-23T11:55:44.761" v="221" actId="1076"/>
          <ac:spMkLst>
            <pc:docMk/>
            <pc:sldMk cId="109857222" sldId="256"/>
            <ac:spMk id="15" creationId="{03001D5F-A29F-AF31-D728-2656B9E61E72}"/>
          </ac:spMkLst>
        </pc:spChg>
      </pc:sldChg>
      <pc:sldMasterChg chg="del delSldLayout">
        <pc:chgData name="aimee jenkins" userId="a81ee7d746219576" providerId="Windows Live" clId="Web-{A7FA8D8C-C617-4E31-AB08-7E4070DD9BF9}" dt="2026-03-23T11:38:35.881" v="0"/>
        <pc:sldMasterMkLst>
          <pc:docMk/>
          <pc:sldMasterMk cId="2460954070" sldId="2147483660"/>
        </pc:sldMasterMkLst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imee jenkins" userId="a81ee7d746219576" providerId="Windows Live" clId="Web-{A7FA8D8C-C617-4E31-AB08-7E4070DD9BF9}" dt="2026-03-23T11:38:35.88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imee jenkins" userId="a81ee7d746219576" providerId="Windows Live" clId="Web-{A7FA8D8C-C617-4E31-AB08-7E4070DD9BF9}" dt="2026-03-23T11:38:35.881" v="0"/>
        <pc:sldMasterMkLst>
          <pc:docMk/>
          <pc:sldMasterMk cId="2955657086" sldId="2147483672"/>
        </pc:sldMasterMkLst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927624163" sldId="2147483673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598627155" sldId="2147483674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351521313" sldId="2147483675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736757767" sldId="2147483676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007490598" sldId="2147483677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83429776" sldId="2147483678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398797161" sldId="2147483679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527709414" sldId="2147483680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4219281690" sldId="2147483681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176688163" sldId="2147483682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84744380" sldId="2147483683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4272413322" sldId="2147483684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368100618" sldId="2147483685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4243381488" sldId="2147483686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484015034" sldId="2147483687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022093619" sldId="2147483688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030801887" sldId="2147483689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505894774" sldId="2147483690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880483018" sldId="2147483691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35096781" sldId="2147483692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268617503" sldId="2147483693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890084749" sldId="2147483694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68150156" sldId="2147483695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740486037" sldId="2147483696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809879052" sldId="2147483697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732984939" sldId="2147483698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400916347" sldId="2147483699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257194570" sldId="2147483700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33739551" sldId="2147483701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701893858" sldId="2147483702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828489419" sldId="2147483703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710061814" sldId="2147483704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4268614961" sldId="2147483705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266784695" sldId="2147483706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26836533" sldId="2147483707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776816750" sldId="2147483708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442503149" sldId="2147483709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578729010" sldId="2147483710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657113746" sldId="2147483711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317944600" sldId="2147483712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130944464" sldId="2147483713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880823967" sldId="2147483714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579360701" sldId="2147483715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3529669508" sldId="2147483716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712991136" sldId="2147483717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808641835" sldId="2147483718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401832620" sldId="2147483719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058519437" sldId="2147483720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584766046" sldId="2147483721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1168077203" sldId="2147483722"/>
          </pc:sldLayoutMkLst>
        </pc:sldLayoutChg>
        <pc:sldLayoutChg chg="add">
          <pc:chgData name="aimee jenkins" userId="a81ee7d746219576" providerId="Windows Live" clId="Web-{A7FA8D8C-C617-4E31-AB08-7E4070DD9BF9}" dt="2026-03-23T11:38:35.881" v="0"/>
          <pc:sldLayoutMkLst>
            <pc:docMk/>
            <pc:sldMasterMk cId="2955657086" sldId="2147483672"/>
            <pc:sldLayoutMk cId="2885774432" sldId="2147483723"/>
          </pc:sldLayoutMkLst>
        </pc:sldLayoutChg>
      </pc:sldMasterChg>
      <pc:sldMasterChg chg="add del addSldLayout delSldLayout modSldLayout">
        <pc:chgData name="aimee jenkins" userId="a81ee7d746219576" providerId="Windows Live" clId="Web-{A7FA8D8C-C617-4E31-AB08-7E4070DD9BF9}" dt="2026-03-23T11:44:35.288" v="95"/>
        <pc:sldMasterMkLst>
          <pc:docMk/>
          <pc:sldMasterMk cId="2707560444" sldId="2147483724"/>
        </pc:sldMasterMkLst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3720853862" sldId="2147483725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4031924" sldId="2147483726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1671630174" sldId="2147483727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1519822738" sldId="2147483728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583944602" sldId="2147483729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1933048659" sldId="2147483730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2648210773" sldId="2147483731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2389852848" sldId="2147483732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407968252" sldId="2147483733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1490913334" sldId="2147483734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3008419859" sldId="2147483735"/>
          </pc:sldLayoutMkLst>
        </pc:sldLayoutChg>
        <pc:sldLayoutChg chg="add del mod replId">
          <pc:chgData name="aimee jenkins" userId="a81ee7d746219576" providerId="Windows Live" clId="Web-{A7FA8D8C-C617-4E31-AB08-7E4070DD9BF9}" dt="2026-03-23T11:44:35.288" v="95"/>
          <pc:sldLayoutMkLst>
            <pc:docMk/>
            <pc:sldMasterMk cId="2707560444" sldId="2147483724"/>
            <pc:sldLayoutMk cId="633013158" sldId="2147483736"/>
          </pc:sldLayoutMkLst>
        </pc:sldLayoutChg>
      </pc:sldMasterChg>
      <pc:sldMasterChg chg="add del addSldLayout delSldLayout modSldLayout">
        <pc:chgData name="aimee jenkins" userId="a81ee7d746219576" providerId="Windows Live" clId="Web-{A7FA8D8C-C617-4E31-AB08-7E4070DD9BF9}" dt="2026-03-23T11:57:18.308" v="226"/>
        <pc:sldMasterMkLst>
          <pc:docMk/>
          <pc:sldMasterMk cId="2014497416" sldId="2147483737"/>
        </pc:sldMasterMkLst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232715160" sldId="2147483738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2453404802" sldId="2147483739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4041070810" sldId="2147483740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671975056" sldId="2147483741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1350956519" sldId="2147483742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3105157471" sldId="2147483743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2549060601" sldId="2147483744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3703560973" sldId="2147483745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1678852276" sldId="2147483746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2072126004" sldId="2147483747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1012700204" sldId="2147483748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2014497416" sldId="2147483737"/>
            <pc:sldLayoutMk cId="374470366" sldId="2147483749"/>
          </pc:sldLayoutMkLst>
        </pc:sldLayoutChg>
      </pc:sldMasterChg>
      <pc:sldMasterChg chg="add del addSldLayout delSldLayout modSldLayout">
        <pc:chgData name="aimee jenkins" userId="a81ee7d746219576" providerId="Windows Live" clId="Web-{A7FA8D8C-C617-4E31-AB08-7E4070DD9BF9}" dt="2026-03-23T11:56:14.542" v="224"/>
        <pc:sldMasterMkLst>
          <pc:docMk/>
          <pc:sldMasterMk cId="354583852" sldId="2147483750"/>
        </pc:sldMasterMkLst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2462473184" sldId="2147483751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328420657" sldId="2147483752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2662250716" sldId="2147483753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3400411854" sldId="2147483754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2908140339" sldId="2147483755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15360369" sldId="2147483756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617453114" sldId="2147483757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1882230345" sldId="2147483758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4207216635" sldId="2147483759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1272630972" sldId="2147483760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3876685564" sldId="2147483761"/>
          </pc:sldLayoutMkLst>
        </pc:sldLayoutChg>
        <pc:sldLayoutChg chg="add del mod replId">
          <pc:chgData name="aimee jenkins" userId="a81ee7d746219576" providerId="Windows Live" clId="Web-{A7FA8D8C-C617-4E31-AB08-7E4070DD9BF9}" dt="2026-03-23T11:56:14.542" v="224"/>
          <pc:sldLayoutMkLst>
            <pc:docMk/>
            <pc:sldMasterMk cId="354583852" sldId="2147483750"/>
            <pc:sldLayoutMk cId="1630421676" sldId="2147483762"/>
          </pc:sldLayoutMkLst>
        </pc:sldLayoutChg>
      </pc:sldMasterChg>
      <pc:sldMasterChg chg="add del addSldLayout delSldLayout modSldLayout">
        <pc:chgData name="aimee jenkins" userId="a81ee7d746219576" providerId="Windows Live" clId="Web-{A7FA8D8C-C617-4E31-AB08-7E4070DD9BF9}" dt="2026-03-23T11:57:18.308" v="226"/>
        <pc:sldMasterMkLst>
          <pc:docMk/>
          <pc:sldMasterMk cId="1703429283" sldId="2147483750"/>
        </pc:sldMasterMkLst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2360317047" sldId="2147483751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3363022040" sldId="2147483752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1976731476" sldId="2147483753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4171011438" sldId="2147483754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2385148049" sldId="2147483755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4187768747" sldId="2147483756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2250751761" sldId="2147483757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3943697755" sldId="2147483758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1596331460" sldId="2147483759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1241008168" sldId="2147483760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1320823665" sldId="2147483761"/>
          </pc:sldLayoutMkLst>
        </pc:sldLayoutChg>
        <pc:sldLayoutChg chg="add del mod replId">
          <pc:chgData name="aimee jenkins" userId="a81ee7d746219576" providerId="Windows Live" clId="Web-{A7FA8D8C-C617-4E31-AB08-7E4070DD9BF9}" dt="2026-03-23T11:57:18.308" v="226"/>
          <pc:sldLayoutMkLst>
            <pc:docMk/>
            <pc:sldMasterMk cId="1703429283" sldId="2147483750"/>
            <pc:sldLayoutMk cId="2259740481" sldId="2147483762"/>
          </pc:sldLayoutMkLst>
        </pc:sldLayoutChg>
      </pc:sldMasterChg>
    </pc:docChg>
  </pc:docChgLst>
  <pc:docChgLst>
    <pc:chgData name="aimee jenkins" userId="a81ee7d746219576" providerId="Windows Live" clId="Web-{CB079FDE-0DCE-49F1-AC50-A86E0FDEBA3B}"/>
    <pc:docChg chg="addSld delSld">
      <pc:chgData name="aimee jenkins" userId="a81ee7d746219576" providerId="Windows Live" clId="Web-{CB079FDE-0DCE-49F1-AC50-A86E0FDEBA3B}" dt="2026-03-23T12:36:04.631" v="1"/>
      <pc:docMkLst>
        <pc:docMk/>
      </pc:docMkLst>
      <pc:sldChg chg="add del replId">
        <pc:chgData name="aimee jenkins" userId="a81ee7d746219576" providerId="Windows Live" clId="Web-{CB079FDE-0DCE-49F1-AC50-A86E0FDEBA3B}" dt="2026-03-23T12:36:04.631" v="1"/>
        <pc:sldMkLst>
          <pc:docMk/>
          <pc:sldMk cId="1351750710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F9A648C8-0436-6FAF-8B52-BA15EFB5F9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1" y="343038"/>
            <a:ext cx="11506200" cy="4792766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CD91AB5-8D64-469B-81DF-A26B406D2B5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624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6B54-ED46-4036-80F8-E8EFB102CB2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627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1348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64B5AC7-D387-41BC-BBB6-F6DD0E8CACDB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5213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9771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A0D73698-4765-4C7F-8C74-6EF048F95E9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8F28510C-0939-D915-FCC8-7D8AD44757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20113" y="342900"/>
            <a:ext cx="5131133" cy="6172200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367577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7472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9A3EA51-69C4-4090-B98A-31CA47A2E35E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490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9317736" cy="445312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633933-AD95-42CF-A390-A7073FD506A1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29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4427554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D50E307-C64C-483A-9485-A61D01D72197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7971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93208"/>
            <a:ext cx="5669280" cy="116128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C36CA3-7064-4E52-B24E-E3CC37B36CB8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709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7772400" cy="4562856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3F469A-9BA4-41D9-A358-7174319CB857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816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98464" y="2423160"/>
            <a:ext cx="5486400" cy="3886200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B0C55-2E11-4E7F-9EF8-868B07C6C42C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6881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4384" y="1012952"/>
            <a:ext cx="4023360" cy="163677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E8E4848-C9F6-6844-AB1C-C4F0E8A472A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42901" y="345109"/>
            <a:ext cx="6714969" cy="6163508"/>
          </a:xfrm>
          <a:custGeom>
            <a:avLst/>
            <a:gdLst>
              <a:gd name="connsiteX0" fmla="*/ 281857 w 6714969"/>
              <a:gd name="connsiteY0" fmla="*/ 0 h 6163508"/>
              <a:gd name="connsiteX1" fmla="*/ 6433112 w 6714969"/>
              <a:gd name="connsiteY1" fmla="*/ 0 h 6163508"/>
              <a:gd name="connsiteX2" fmla="*/ 6714969 w 6714969"/>
              <a:gd name="connsiteY2" fmla="*/ 281857 h 6163508"/>
              <a:gd name="connsiteX3" fmla="*/ 6714969 w 6714969"/>
              <a:gd name="connsiteY3" fmla="*/ 5881651 h 6163508"/>
              <a:gd name="connsiteX4" fmla="*/ 6433112 w 6714969"/>
              <a:gd name="connsiteY4" fmla="*/ 6163508 h 6163508"/>
              <a:gd name="connsiteX5" fmla="*/ 281857 w 6714969"/>
              <a:gd name="connsiteY5" fmla="*/ 6163508 h 6163508"/>
              <a:gd name="connsiteX6" fmla="*/ 0 w 6714969"/>
              <a:gd name="connsiteY6" fmla="*/ 5881651 h 6163508"/>
              <a:gd name="connsiteX7" fmla="*/ 0 w 6714969"/>
              <a:gd name="connsiteY7" fmla="*/ 281857 h 6163508"/>
              <a:gd name="connsiteX8" fmla="*/ 281857 w 6714969"/>
              <a:gd name="connsiteY8" fmla="*/ 0 h 616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14969" h="6163508">
                <a:moveTo>
                  <a:pt x="281857" y="0"/>
                </a:moveTo>
                <a:lnTo>
                  <a:pt x="6433112" y="0"/>
                </a:lnTo>
                <a:cubicBezTo>
                  <a:pt x="6588777" y="0"/>
                  <a:pt x="6714969" y="126192"/>
                  <a:pt x="6714969" y="281857"/>
                </a:cubicBezTo>
                <a:lnTo>
                  <a:pt x="6714969" y="5881651"/>
                </a:lnTo>
                <a:cubicBezTo>
                  <a:pt x="6714969" y="6037316"/>
                  <a:pt x="6588777" y="6163508"/>
                  <a:pt x="6433112" y="6163508"/>
                </a:cubicBezTo>
                <a:lnTo>
                  <a:pt x="281857" y="6163508"/>
                </a:lnTo>
                <a:cubicBezTo>
                  <a:pt x="126192" y="6163508"/>
                  <a:pt x="0" y="6037316"/>
                  <a:pt x="0" y="5881651"/>
                </a:cubicBezTo>
                <a:lnTo>
                  <a:pt x="0" y="281857"/>
                </a:lnTo>
                <a:cubicBezTo>
                  <a:pt x="0" y="126192"/>
                  <a:pt x="126192" y="0"/>
                  <a:pt x="281857" y="0"/>
                </a:cubicBez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44384" y="2896616"/>
            <a:ext cx="4023360" cy="3364992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marL="228600" lvl="0" indent="-228600"/>
            <a:r>
              <a:rPr lang="en-US"/>
              <a:t>Click to edit Master text styles</a:t>
            </a:r>
          </a:p>
          <a:p>
            <a:pPr marL="228600" lvl="1" indent="-228600"/>
            <a:r>
              <a:rPr lang="en-US"/>
              <a:t>Second level</a:t>
            </a:r>
          </a:p>
          <a:p>
            <a:pPr marL="228600" lvl="2" indent="-228600"/>
            <a:r>
              <a:rPr lang="en-US"/>
              <a:t>Third level</a:t>
            </a:r>
          </a:p>
          <a:p>
            <a:pPr marL="228600" lvl="3" indent="-228600"/>
            <a:r>
              <a:rPr lang="en-US"/>
              <a:t>Fourth level</a:t>
            </a:r>
          </a:p>
          <a:p>
            <a:pPr marL="228600" lvl="4" indent="-228600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9FCAD-E19B-4A0F-866E-979EDEC4B525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44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4A14-E3E2-4038-B0C4-0EC5ECBDA17A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4133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1396-E7F4-44BB-B3C1-CAADE8EE1BCB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1006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03B70-0873-4F91-B20E-188F8FCBC95A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381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4032504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080"/>
            <a:ext cx="597103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11211-1BBF-43C8-98F1-415153382D43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0150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19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C37F1-4FE0-40C5-A1CC-AC65E60D9E3F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936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F226A48-373B-47E6-1E90-9892366CC9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0"/>
            <a:ext cx="4501152" cy="6172200"/>
          </a:xfrm>
          <a:custGeom>
            <a:avLst/>
            <a:gdLst>
              <a:gd name="connsiteX0" fmla="*/ 332635 w 4501152"/>
              <a:gd name="connsiteY0" fmla="*/ 0 h 6172200"/>
              <a:gd name="connsiteX1" fmla="*/ 4168517 w 4501152"/>
              <a:gd name="connsiteY1" fmla="*/ 0 h 6172200"/>
              <a:gd name="connsiteX2" fmla="*/ 4501152 w 4501152"/>
              <a:gd name="connsiteY2" fmla="*/ 331423 h 6172200"/>
              <a:gd name="connsiteX3" fmla="*/ 4501152 w 4501152"/>
              <a:gd name="connsiteY3" fmla="*/ 5840778 h 6172200"/>
              <a:gd name="connsiteX4" fmla="*/ 4168517 w 4501152"/>
              <a:gd name="connsiteY4" fmla="*/ 6172200 h 6172200"/>
              <a:gd name="connsiteX5" fmla="*/ 332635 w 4501152"/>
              <a:gd name="connsiteY5" fmla="*/ 6172200 h 6172200"/>
              <a:gd name="connsiteX6" fmla="*/ 0 w 4501152"/>
              <a:gd name="connsiteY6" fmla="*/ 5840778 h 6172200"/>
              <a:gd name="connsiteX7" fmla="*/ 0 w 4501152"/>
              <a:gd name="connsiteY7" fmla="*/ 331423 h 6172200"/>
              <a:gd name="connsiteX8" fmla="*/ 332635 w 4501152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1152" h="6172200">
                <a:moveTo>
                  <a:pt x="332635" y="0"/>
                </a:moveTo>
                <a:lnTo>
                  <a:pt x="4168517" y="0"/>
                </a:lnTo>
                <a:cubicBezTo>
                  <a:pt x="4352226" y="0"/>
                  <a:pt x="4501152" y="148383"/>
                  <a:pt x="4501152" y="331423"/>
                </a:cubicBezTo>
                <a:lnTo>
                  <a:pt x="4501152" y="5840778"/>
                </a:lnTo>
                <a:cubicBezTo>
                  <a:pt x="4501152" y="6023817"/>
                  <a:pt x="4352226" y="6172200"/>
                  <a:pt x="4168517" y="6172200"/>
                </a:cubicBezTo>
                <a:lnTo>
                  <a:pt x="332635" y="6172200"/>
                </a:lnTo>
                <a:cubicBezTo>
                  <a:pt x="148926" y="6172200"/>
                  <a:pt x="0" y="6023817"/>
                  <a:pt x="0" y="5840778"/>
                </a:cubicBezTo>
                <a:lnTo>
                  <a:pt x="0" y="331423"/>
                </a:lnTo>
                <a:cubicBezTo>
                  <a:pt x="0" y="148383"/>
                  <a:pt x="148926" y="0"/>
                  <a:pt x="33263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0F37310-2C84-4F72-97F3-ED5E52F7A674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8018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7373D-8BEF-4D11-A85D-4ADD8461D8CF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F11DC52-D1FD-A255-1A04-7A15A9DE3C8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53304" y="352327"/>
            <a:ext cx="4495799" cy="6172200"/>
          </a:xfrm>
          <a:custGeom>
            <a:avLst/>
            <a:gdLst>
              <a:gd name="connsiteX0" fmla="*/ 293171 w 4495799"/>
              <a:gd name="connsiteY0" fmla="*/ 0 h 6172200"/>
              <a:gd name="connsiteX1" fmla="*/ 4202628 w 4495799"/>
              <a:gd name="connsiteY1" fmla="*/ 0 h 6172200"/>
              <a:gd name="connsiteX2" fmla="*/ 4495799 w 4495799"/>
              <a:gd name="connsiteY2" fmla="*/ 293171 h 6172200"/>
              <a:gd name="connsiteX3" fmla="*/ 4495799 w 4495799"/>
              <a:gd name="connsiteY3" fmla="*/ 5879029 h 6172200"/>
              <a:gd name="connsiteX4" fmla="*/ 4202628 w 4495799"/>
              <a:gd name="connsiteY4" fmla="*/ 6172200 h 6172200"/>
              <a:gd name="connsiteX5" fmla="*/ 293171 w 4495799"/>
              <a:gd name="connsiteY5" fmla="*/ 6172200 h 6172200"/>
              <a:gd name="connsiteX6" fmla="*/ 0 w 4495799"/>
              <a:gd name="connsiteY6" fmla="*/ 5879029 h 6172200"/>
              <a:gd name="connsiteX7" fmla="*/ 0 w 4495799"/>
              <a:gd name="connsiteY7" fmla="*/ 293171 h 6172200"/>
              <a:gd name="connsiteX8" fmla="*/ 293171 w 4495799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95799" h="6172200">
                <a:moveTo>
                  <a:pt x="293171" y="0"/>
                </a:moveTo>
                <a:lnTo>
                  <a:pt x="4202628" y="0"/>
                </a:lnTo>
                <a:cubicBezTo>
                  <a:pt x="4364542" y="0"/>
                  <a:pt x="4495799" y="131257"/>
                  <a:pt x="4495799" y="293171"/>
                </a:cubicBezTo>
                <a:lnTo>
                  <a:pt x="4495799" y="5879029"/>
                </a:lnTo>
                <a:cubicBezTo>
                  <a:pt x="4495799" y="6040943"/>
                  <a:pt x="4364542" y="6172200"/>
                  <a:pt x="4202628" y="6172200"/>
                </a:cubicBezTo>
                <a:lnTo>
                  <a:pt x="293171" y="6172200"/>
                </a:lnTo>
                <a:cubicBezTo>
                  <a:pt x="131257" y="6172200"/>
                  <a:pt x="0" y="6040943"/>
                  <a:pt x="0" y="5879029"/>
                </a:cubicBezTo>
                <a:lnTo>
                  <a:pt x="0" y="293171"/>
                </a:lnTo>
                <a:cubicBezTo>
                  <a:pt x="0" y="131257"/>
                  <a:pt x="131257" y="0"/>
                  <a:pt x="29317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8947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539F8C7-DD74-7177-C2DA-02533B6576F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04D0A65-74B1-4258-9347-517577BEF7B0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4830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0591-709C-49DC-8FE0-9F32B5969F72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68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967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3D0D37D-152B-44E6-AB8F-60E41FE679D7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6175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62D-5EED-4798-9EBA-B6E1A9B98072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0847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FCFE97D-4F8B-4270-9223-9617008B9FA3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501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1D5C-1F84-4585-9043-549E87BD77AE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4860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EB90F8-5A2D-4795-872B-662FE96339B2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8790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3" y="342901"/>
            <a:ext cx="7346257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A22F9C2-5647-4E58-BE9B-A16834D13FE3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9849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B124E6D-88B1-474F-9E7C-C29F02FACC38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163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2" y="5111854"/>
            <a:ext cx="3739279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5837EDE-723C-6CF6-EB95-3AEDA1F07E9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9373" y="320043"/>
            <a:ext cx="11509730" cy="4404825"/>
          </a:xfrm>
          <a:custGeom>
            <a:avLst/>
            <a:gdLst>
              <a:gd name="connsiteX0" fmla="*/ 299132 w 11509730"/>
              <a:gd name="connsiteY0" fmla="*/ 0 h 4404825"/>
              <a:gd name="connsiteX1" fmla="*/ 11210598 w 11509730"/>
              <a:gd name="connsiteY1" fmla="*/ 0 h 4404825"/>
              <a:gd name="connsiteX2" fmla="*/ 11509730 w 11509730"/>
              <a:gd name="connsiteY2" fmla="*/ 299132 h 4404825"/>
              <a:gd name="connsiteX3" fmla="*/ 11509730 w 11509730"/>
              <a:gd name="connsiteY3" fmla="*/ 4105693 h 4404825"/>
              <a:gd name="connsiteX4" fmla="*/ 11210598 w 11509730"/>
              <a:gd name="connsiteY4" fmla="*/ 4404825 h 4404825"/>
              <a:gd name="connsiteX5" fmla="*/ 299132 w 11509730"/>
              <a:gd name="connsiteY5" fmla="*/ 4404825 h 4404825"/>
              <a:gd name="connsiteX6" fmla="*/ 0 w 11509730"/>
              <a:gd name="connsiteY6" fmla="*/ 4105693 h 4404825"/>
              <a:gd name="connsiteX7" fmla="*/ 0 w 11509730"/>
              <a:gd name="connsiteY7" fmla="*/ 299132 h 4404825"/>
              <a:gd name="connsiteX8" fmla="*/ 299132 w 11509730"/>
              <a:gd name="connsiteY8" fmla="*/ 0 h 440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4404825">
                <a:moveTo>
                  <a:pt x="299132" y="0"/>
                </a:moveTo>
                <a:lnTo>
                  <a:pt x="11210598" y="0"/>
                </a:lnTo>
                <a:cubicBezTo>
                  <a:pt x="11375804" y="0"/>
                  <a:pt x="11509730" y="133926"/>
                  <a:pt x="11509730" y="299132"/>
                </a:cubicBezTo>
                <a:lnTo>
                  <a:pt x="11509730" y="4105693"/>
                </a:lnTo>
                <a:cubicBezTo>
                  <a:pt x="11509730" y="4270899"/>
                  <a:pt x="11375804" y="4404825"/>
                  <a:pt x="11210598" y="4404825"/>
                </a:cubicBezTo>
                <a:lnTo>
                  <a:pt x="299132" y="4404825"/>
                </a:lnTo>
                <a:cubicBezTo>
                  <a:pt x="133926" y="4404825"/>
                  <a:pt x="0" y="4270899"/>
                  <a:pt x="0" y="4105693"/>
                </a:cubicBezTo>
                <a:lnTo>
                  <a:pt x="0" y="299132"/>
                </a:lnTo>
                <a:cubicBezTo>
                  <a:pt x="0" y="133926"/>
                  <a:pt x="133926" y="0"/>
                  <a:pt x="299132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21C7E-4348-443E-B7C8-EE213DFF1CB1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51928" y="5111854"/>
            <a:ext cx="6400800" cy="138988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1945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BCE7E7D-ED4A-B625-6CB8-4D71682F63D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20042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BB8D-1BA0-4790-987D-651470CA8928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395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6A25225-80A2-7139-2A81-39CA926639F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067414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38328"/>
          </a:xfrm>
        </p:spPr>
        <p:txBody>
          <a:bodyPr/>
          <a:lstStyle/>
          <a:p>
            <a:fld id="{48CD4B21-9C97-4358-8E22-9F49A31BDF6B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8938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F6FDB5-F783-3538-287C-754C11C3097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9768" y="1828800"/>
            <a:ext cx="6176399" cy="4425696"/>
          </a:xfrm>
          <a:custGeom>
            <a:avLst/>
            <a:gdLst>
              <a:gd name="connsiteX0" fmla="*/ 325421 w 6450717"/>
              <a:gd name="connsiteY0" fmla="*/ 0 h 4425696"/>
              <a:gd name="connsiteX1" fmla="*/ 6125296 w 6450717"/>
              <a:gd name="connsiteY1" fmla="*/ 0 h 4425696"/>
              <a:gd name="connsiteX2" fmla="*/ 6450717 w 6450717"/>
              <a:gd name="connsiteY2" fmla="*/ 325421 h 4425696"/>
              <a:gd name="connsiteX3" fmla="*/ 6450717 w 6450717"/>
              <a:gd name="connsiteY3" fmla="*/ 4100275 h 4425696"/>
              <a:gd name="connsiteX4" fmla="*/ 6125296 w 6450717"/>
              <a:gd name="connsiteY4" fmla="*/ 4425696 h 4425696"/>
              <a:gd name="connsiteX5" fmla="*/ 325421 w 6450717"/>
              <a:gd name="connsiteY5" fmla="*/ 4425696 h 4425696"/>
              <a:gd name="connsiteX6" fmla="*/ 0 w 6450717"/>
              <a:gd name="connsiteY6" fmla="*/ 4100275 h 4425696"/>
              <a:gd name="connsiteX7" fmla="*/ 0 w 6450717"/>
              <a:gd name="connsiteY7" fmla="*/ 325421 h 4425696"/>
              <a:gd name="connsiteX8" fmla="*/ 325421 w 6450717"/>
              <a:gd name="connsiteY8" fmla="*/ 0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50717" h="4425696">
                <a:moveTo>
                  <a:pt x="325421" y="0"/>
                </a:moveTo>
                <a:lnTo>
                  <a:pt x="6125296" y="0"/>
                </a:lnTo>
                <a:cubicBezTo>
                  <a:pt x="6305021" y="0"/>
                  <a:pt x="6450717" y="145696"/>
                  <a:pt x="6450717" y="325421"/>
                </a:cubicBezTo>
                <a:lnTo>
                  <a:pt x="6450717" y="4100275"/>
                </a:lnTo>
                <a:cubicBezTo>
                  <a:pt x="6450717" y="4280000"/>
                  <a:pt x="6305021" y="4425696"/>
                  <a:pt x="6125296" y="4425696"/>
                </a:cubicBezTo>
                <a:lnTo>
                  <a:pt x="325421" y="4425696"/>
                </a:lnTo>
                <a:cubicBezTo>
                  <a:pt x="145696" y="4425696"/>
                  <a:pt x="0" y="4280000"/>
                  <a:pt x="0" y="4100275"/>
                </a:cubicBezTo>
                <a:lnTo>
                  <a:pt x="0" y="325421"/>
                </a:lnTo>
                <a:cubicBezTo>
                  <a:pt x="0" y="145696"/>
                  <a:pt x="145696" y="0"/>
                  <a:pt x="32542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87768" y="1828800"/>
            <a:ext cx="4297680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FABC-5F70-4DE9-8A42-1DE3D93319BF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48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5F2F272-6D18-7E06-3E9A-D10C5C502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6"/>
            <a:ext cx="4775158" cy="4039043"/>
          </a:xfrm>
          <a:custGeom>
            <a:avLst/>
            <a:gdLst>
              <a:gd name="connsiteX0" fmla="*/ 305917 w 4855463"/>
              <a:gd name="connsiteY0" fmla="*/ 0 h 4039043"/>
              <a:gd name="connsiteX1" fmla="*/ 4549547 w 4855463"/>
              <a:gd name="connsiteY1" fmla="*/ 0 h 4039043"/>
              <a:gd name="connsiteX2" fmla="*/ 4849249 w 4855463"/>
              <a:gd name="connsiteY2" fmla="*/ 244264 h 4039043"/>
              <a:gd name="connsiteX3" fmla="*/ 4855463 w 4855463"/>
              <a:gd name="connsiteY3" fmla="*/ 305907 h 4039043"/>
              <a:gd name="connsiteX4" fmla="*/ 4855463 w 4855463"/>
              <a:gd name="connsiteY4" fmla="*/ 3733136 h 4039043"/>
              <a:gd name="connsiteX5" fmla="*/ 4849249 w 4855463"/>
              <a:gd name="connsiteY5" fmla="*/ 3794779 h 4039043"/>
              <a:gd name="connsiteX6" fmla="*/ 4549547 w 4855463"/>
              <a:gd name="connsiteY6" fmla="*/ 4039043 h 4039043"/>
              <a:gd name="connsiteX7" fmla="*/ 305917 w 4855463"/>
              <a:gd name="connsiteY7" fmla="*/ 4039043 h 4039043"/>
              <a:gd name="connsiteX8" fmla="*/ 0 w 4855463"/>
              <a:gd name="connsiteY8" fmla="*/ 3733126 h 4039043"/>
              <a:gd name="connsiteX9" fmla="*/ 0 w 4855463"/>
              <a:gd name="connsiteY9" fmla="*/ 305917 h 4039043"/>
              <a:gd name="connsiteX10" fmla="*/ 305917 w 4855463"/>
              <a:gd name="connsiteY10" fmla="*/ 0 h 4039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55463" h="4039043">
                <a:moveTo>
                  <a:pt x="305917" y="0"/>
                </a:moveTo>
                <a:lnTo>
                  <a:pt x="4549547" y="0"/>
                </a:lnTo>
                <a:cubicBezTo>
                  <a:pt x="4697381" y="0"/>
                  <a:pt x="4820723" y="104863"/>
                  <a:pt x="4849249" y="244264"/>
                </a:cubicBezTo>
                <a:lnTo>
                  <a:pt x="4855463" y="305907"/>
                </a:lnTo>
                <a:lnTo>
                  <a:pt x="4855463" y="3733136"/>
                </a:lnTo>
                <a:lnTo>
                  <a:pt x="4849249" y="3794779"/>
                </a:lnTo>
                <a:cubicBezTo>
                  <a:pt x="4820723" y="3934180"/>
                  <a:pt x="4697381" y="4039043"/>
                  <a:pt x="4549547" y="4039043"/>
                </a:cubicBezTo>
                <a:lnTo>
                  <a:pt x="305917" y="4039043"/>
                </a:lnTo>
                <a:cubicBezTo>
                  <a:pt x="136964" y="4039043"/>
                  <a:pt x="0" y="3902079"/>
                  <a:pt x="0" y="3733126"/>
                </a:cubicBezTo>
                <a:lnTo>
                  <a:pt x="0" y="305917"/>
                </a:lnTo>
                <a:cubicBezTo>
                  <a:pt x="0" y="136964"/>
                  <a:pt x="136964" y="0"/>
                  <a:pt x="305917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32AAB-0859-49C5-9F81-D3744B520913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06181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4639E5C-EF58-65A1-C364-F58DE761581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4"/>
            <a:ext cx="3666744" cy="4039044"/>
          </a:xfrm>
          <a:custGeom>
            <a:avLst/>
            <a:gdLst>
              <a:gd name="connsiteX0" fmla="*/ 292716 w 3666744"/>
              <a:gd name="connsiteY0" fmla="*/ 0 h 4039044"/>
              <a:gd name="connsiteX1" fmla="*/ 3374028 w 3666744"/>
              <a:gd name="connsiteY1" fmla="*/ 0 h 4039044"/>
              <a:gd name="connsiteX2" fmla="*/ 3666744 w 3666744"/>
              <a:gd name="connsiteY2" fmla="*/ 292716 h 4039044"/>
              <a:gd name="connsiteX3" fmla="*/ 3666744 w 3666744"/>
              <a:gd name="connsiteY3" fmla="*/ 3746328 h 4039044"/>
              <a:gd name="connsiteX4" fmla="*/ 3374028 w 3666744"/>
              <a:gd name="connsiteY4" fmla="*/ 4039044 h 4039044"/>
              <a:gd name="connsiteX5" fmla="*/ 292716 w 3666744"/>
              <a:gd name="connsiteY5" fmla="*/ 4039044 h 4039044"/>
              <a:gd name="connsiteX6" fmla="*/ 0 w 3666744"/>
              <a:gd name="connsiteY6" fmla="*/ 3746328 h 4039044"/>
              <a:gd name="connsiteX7" fmla="*/ 0 w 3666744"/>
              <a:gd name="connsiteY7" fmla="*/ 292716 h 4039044"/>
              <a:gd name="connsiteX8" fmla="*/ 292716 w 3666744"/>
              <a:gd name="connsiteY8" fmla="*/ 0 h 4039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6744" h="4039044">
                <a:moveTo>
                  <a:pt x="292716" y="0"/>
                </a:moveTo>
                <a:lnTo>
                  <a:pt x="3374028" y="0"/>
                </a:lnTo>
                <a:cubicBezTo>
                  <a:pt x="3535691" y="0"/>
                  <a:pt x="3666744" y="131053"/>
                  <a:pt x="3666744" y="292716"/>
                </a:cubicBezTo>
                <a:lnTo>
                  <a:pt x="3666744" y="3746328"/>
                </a:lnTo>
                <a:cubicBezTo>
                  <a:pt x="3666744" y="3907991"/>
                  <a:pt x="3535691" y="4039044"/>
                  <a:pt x="3374028" y="4039044"/>
                </a:cubicBezTo>
                <a:lnTo>
                  <a:pt x="292716" y="4039044"/>
                </a:lnTo>
                <a:cubicBezTo>
                  <a:pt x="131053" y="4039044"/>
                  <a:pt x="0" y="3907991"/>
                  <a:pt x="0" y="3746328"/>
                </a:cubicBezTo>
                <a:lnTo>
                  <a:pt x="0" y="292716"/>
                </a:lnTo>
                <a:cubicBezTo>
                  <a:pt x="0" y="131053"/>
                  <a:pt x="131053" y="0"/>
                  <a:pt x="2927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C0E27-EFA9-4706-B7B3-384BAC09CA5C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6149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38527-6BF7-45BD-8E9C-2BDCA53716A3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2667846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D2C4-0829-4B37-AFA9-97EED5EA275A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26836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3353C-D70D-4D92-85A4-BE6E7FCC2830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603504"/>
            <a:ext cx="1120140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7800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7768167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622C3-A8C0-4CE4-AFAA-25D23CB3242F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4250314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B6EAC-4E38-4BC4-964B-55A6571A4EBF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87290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2DDD8-66B1-484C-ABC1-3F6C2E131531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137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36776" y="5276088"/>
            <a:ext cx="9061704" cy="466344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828800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0"/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CBEC5-37D0-4E5C-8671-D7D2A06BE21B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94460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51F96B-ED98-BF55-D2B0-047000EF48E1}"/>
              </a:ext>
            </a:extLst>
          </p:cNvPr>
          <p:cNvSpPr/>
          <p:nvPr/>
        </p:nvSpPr>
        <p:spPr>
          <a:xfrm>
            <a:off x="806386" y="760151"/>
            <a:ext cx="10579222" cy="5337698"/>
          </a:xfrm>
          <a:prstGeom prst="roundRect">
            <a:avLst>
              <a:gd name="adj" fmla="val 6093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2093976"/>
            <a:ext cx="8695944" cy="213055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/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FC37-12B5-4EB9-BB05-B5E210E93FF0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94446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556" y="4965192"/>
            <a:ext cx="9450699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438912"/>
            <a:ext cx="9619488" cy="45262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0F6F3-6829-4CDD-B3A1-8F321E27194A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823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556" y="4965192"/>
            <a:ext cx="9148947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179576"/>
            <a:ext cx="9317736" cy="3785616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2C-AA1E-4738-883B-0336FAAA5DB1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3607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25"/>
            <a:ext cx="5211762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24"/>
            <a:ext cx="521335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F56A5-925A-45AB-8491-C696F304662B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695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88"/>
            <a:ext cx="5211762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82B41-9B9A-4653-8E8E-9D57A4983847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99113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0A14-C874-4C11-943E-4B7AAF73B997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6418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60914-BFFA-4E5B-B382-06A92C8508A8}" type="datetime1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8326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5"/>
            <a:ext cx="3595634" cy="221284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823029"/>
            <a:ext cx="3309608" cy="3481355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E75D-2E4A-469A-9092-8B43711F5315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51943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593592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ADACA751-BBB2-3E33-EA6C-54B4A7F6842B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502843" y="342901"/>
            <a:ext cx="7346258" cy="6172198"/>
          </a:xfrm>
          <a:custGeom>
            <a:avLst/>
            <a:gdLst>
              <a:gd name="connsiteX0" fmla="*/ 264355 w 6785782"/>
              <a:gd name="connsiteY0" fmla="*/ 0 h 6172198"/>
              <a:gd name="connsiteX1" fmla="*/ 6521427 w 6785782"/>
              <a:gd name="connsiteY1" fmla="*/ 0 h 6172198"/>
              <a:gd name="connsiteX2" fmla="*/ 6785782 w 6785782"/>
              <a:gd name="connsiteY2" fmla="*/ 264355 h 6172198"/>
              <a:gd name="connsiteX3" fmla="*/ 6785782 w 6785782"/>
              <a:gd name="connsiteY3" fmla="*/ 5907843 h 6172198"/>
              <a:gd name="connsiteX4" fmla="*/ 6521427 w 6785782"/>
              <a:gd name="connsiteY4" fmla="*/ 6172198 h 6172198"/>
              <a:gd name="connsiteX5" fmla="*/ 264355 w 6785782"/>
              <a:gd name="connsiteY5" fmla="*/ 6172198 h 6172198"/>
              <a:gd name="connsiteX6" fmla="*/ 0 w 6785782"/>
              <a:gd name="connsiteY6" fmla="*/ 5907843 h 6172198"/>
              <a:gd name="connsiteX7" fmla="*/ 0 w 6785782"/>
              <a:gd name="connsiteY7" fmla="*/ 264355 h 6172198"/>
              <a:gd name="connsiteX8" fmla="*/ 264355 w 6785782"/>
              <a:gd name="connsiteY8" fmla="*/ 0 h 6172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85782" h="6172198">
                <a:moveTo>
                  <a:pt x="264355" y="0"/>
                </a:moveTo>
                <a:lnTo>
                  <a:pt x="6521427" y="0"/>
                </a:lnTo>
                <a:cubicBezTo>
                  <a:pt x="6667426" y="0"/>
                  <a:pt x="6785782" y="118356"/>
                  <a:pt x="6785782" y="264355"/>
                </a:cubicBezTo>
                <a:lnTo>
                  <a:pt x="6785782" y="5907843"/>
                </a:lnTo>
                <a:cubicBezTo>
                  <a:pt x="6785782" y="6053842"/>
                  <a:pt x="6667426" y="6172198"/>
                  <a:pt x="6521427" y="6172198"/>
                </a:cubicBezTo>
                <a:lnTo>
                  <a:pt x="264355" y="6172198"/>
                </a:lnTo>
                <a:cubicBezTo>
                  <a:pt x="118356" y="6172198"/>
                  <a:pt x="0" y="6053842"/>
                  <a:pt x="0" y="5907843"/>
                </a:cubicBezTo>
                <a:lnTo>
                  <a:pt x="0" y="264355"/>
                </a:lnTo>
                <a:cubicBezTo>
                  <a:pt x="0" y="118356"/>
                  <a:pt x="118356" y="0"/>
                  <a:pt x="26435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FD38-01FF-4539-8A35-AB19E4D5C3A7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7660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C5BFC-EF85-4C2B-8809-2F9E7D76A143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0772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7370064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7370064" cy="22311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805FF-0F6F-4DB7-B5D6-9BF14E40F716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7744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725327"/>
      </p:ext>
    </p:extLst>
  </p:cSld>
  <p:clrMapOvr>
    <a:masterClrMapping/>
  </p:clrMapOvr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6085573"/>
      </p:ext>
    </p:extLst>
  </p:cSld>
  <p:clrMapOvr>
    <a:masterClrMapping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9169659"/>
      </p:ext>
    </p:extLst>
  </p:cSld>
  <p:clrMapOvr>
    <a:masterClrMapping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3057239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737599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0A14-C874-4C11-943E-4B7AAF73B997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16446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60914-BFFA-4E5B-B382-06A92C8508A8}" type="datetime1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9014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E75D-2E4A-469A-9092-8B43711F5315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723024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1E6FD38-01FF-4539-8A35-AB19E4D5C3A7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451412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7964175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6219059"/>
      </p:ext>
    </p:extLst>
  </p:cSld>
  <p:clrMapOvr>
    <a:masterClrMapping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F9A648C8-0436-6FAF-8B52-BA15EFB5F9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1" y="343038"/>
            <a:ext cx="11506200" cy="4792766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CD91AB5-8D64-469B-81DF-A26B406D2B5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4779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image" Target="../media/image8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519672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E9D380B3-E270-4064-8D13-292A875F6C31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60536" y="6519672"/>
            <a:ext cx="264261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75720" y="65196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657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  <p:sldLayoutId id="2147483701" r:id="rId29"/>
    <p:sldLayoutId id="2147483702" r:id="rId30"/>
    <p:sldLayoutId id="2147483703" r:id="rId31"/>
    <p:sldLayoutId id="2147483704" r:id="rId32"/>
    <p:sldLayoutId id="2147483705" r:id="rId33"/>
    <p:sldLayoutId id="2147483706" r:id="rId34"/>
    <p:sldLayoutId id="2147483707" r:id="rId35"/>
    <p:sldLayoutId id="2147483708" r:id="rId36"/>
    <p:sldLayoutId id="2147483709" r:id="rId37"/>
    <p:sldLayoutId id="2147483710" r:id="rId38"/>
    <p:sldLayoutId id="2147483711" r:id="rId39"/>
    <p:sldLayoutId id="2147483712" r:id="rId40"/>
    <p:sldLayoutId id="2147483713" r:id="rId41"/>
    <p:sldLayoutId id="2147483714" r:id="rId42"/>
    <p:sldLayoutId id="2147483715" r:id="rId43"/>
    <p:sldLayoutId id="2147483716" r:id="rId44"/>
    <p:sldLayoutId id="2147483717" r:id="rId45"/>
    <p:sldLayoutId id="2147483718" r:id="rId46"/>
    <p:sldLayoutId id="2147483719" r:id="rId47"/>
    <p:sldLayoutId id="2147483720" r:id="rId48"/>
    <p:sldLayoutId id="2147483721" r:id="rId49"/>
    <p:sldLayoutId id="2147483722" r:id="rId50"/>
    <p:sldLayoutId id="2147483723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D380B3-E270-4064-8D13-292A875F6C31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3499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9768" y="-489233"/>
            <a:ext cx="11347704" cy="973289"/>
          </a:xfrm>
        </p:spPr>
        <p:txBody>
          <a:bodyPr anchor="b">
            <a:normAutofit/>
          </a:bodyPr>
          <a:lstStyle/>
          <a:p>
            <a:r>
              <a:rPr lang="en-GB" sz="1400" b="1">
                <a:solidFill>
                  <a:srgbClr val="000000"/>
                </a:solidFill>
                <a:highlight>
                  <a:srgbClr val="FFFFFF"/>
                </a:highlight>
                <a:latin typeface="Aptos Display"/>
                <a:ea typeface="Calibri"/>
                <a:cs typeface="Calibri"/>
              </a:rPr>
              <a:t>Exploring the impact of Theatre in Education (TIE) strategies on engagement and critical thinking in post- 16 education.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5930" y="6598402"/>
            <a:ext cx="11347704" cy="5303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/>
              <a:t>Aimee Leigh Jenkins/ 2400509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384BF8-B226-02CC-D7D4-7D81876ECBCB}"/>
              </a:ext>
            </a:extLst>
          </p:cNvPr>
          <p:cNvSpPr txBox="1"/>
          <p:nvPr/>
        </p:nvSpPr>
        <p:spPr>
          <a:xfrm>
            <a:off x="-22026" y="837251"/>
            <a:ext cx="2595878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Post-16 learners are expected to show independence, engagement, and critical thinking, yet many disengage in traditional lecture-based lessons. This study explores Theatre in Education (TIE) as an interactive approach to improve engagement and higher-order thinking.</a:t>
            </a:r>
            <a:endParaRPr lang="en-US" sz="1200"/>
          </a:p>
          <a:p>
            <a:r>
              <a:rPr lang="en-GB" sz="1200">
                <a:ea typeface="+mn-lt"/>
                <a:cs typeface="+mn-lt"/>
              </a:rPr>
              <a:t>TIE uses drama-based strategies such as role-play and improvisation to promote active participation and reflection. This research investigates how these strategies influence engagement, critical thinking, and learner perceptions within my teaching practice.</a:t>
            </a:r>
            <a:endParaRPr lang="en-GB" sz="1200"/>
          </a:p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B6D2BF-EE69-067B-E1B6-C479D89CE81D}"/>
              </a:ext>
            </a:extLst>
          </p:cNvPr>
          <p:cNvSpPr txBox="1"/>
          <p:nvPr/>
        </p:nvSpPr>
        <p:spPr>
          <a:xfrm>
            <a:off x="4894" y="482405"/>
            <a:ext cx="25940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Introduction.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1A7E61-89F8-9DA5-8F42-3F2588662868}"/>
              </a:ext>
            </a:extLst>
          </p:cNvPr>
          <p:cNvSpPr txBox="1"/>
          <p:nvPr/>
        </p:nvSpPr>
        <p:spPr>
          <a:xfrm>
            <a:off x="2578148" y="839639"/>
            <a:ext cx="2608052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Engagement and critical thinking are key to effective learning (Entwistle, 2018). Traditional teaching methods often limit these skills, leading to interest in active, student-centred approaches (Biggs &amp; Tang, 2011).</a:t>
            </a:r>
            <a:endParaRPr lang="en-US" sz="1200"/>
          </a:p>
          <a:p>
            <a:r>
              <a:rPr lang="en-GB" sz="1200">
                <a:ea typeface="+mn-lt"/>
                <a:cs typeface="+mn-lt"/>
              </a:rPr>
              <a:t>TIE is based on experiential learning (Dewey, 1938; Kolb, 1984) and constructivism (Vygotsky, 1978), encouraging learners to actively construct knowledge. Research shows TIE can improve engagement and motivation (Anderson, 2016), while also supporting critical thinking through problem-solving and perspective-taking (Winston, 2000).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However, evidence is mixed, and challenges include teacher confidence, time constraints, and learner resistance. Effective use requires planning, scaffolding, and clear links to learning outcomes.</a:t>
            </a:r>
            <a:endParaRPr lang="en-GB" sz="1200"/>
          </a:p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9D9315-42D1-A6A3-E574-67D9D961FFEE}"/>
              </a:ext>
            </a:extLst>
          </p:cNvPr>
          <p:cNvSpPr txBox="1"/>
          <p:nvPr/>
        </p:nvSpPr>
        <p:spPr>
          <a:xfrm>
            <a:off x="2585049" y="462951"/>
            <a:ext cx="19202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Literature review.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5D11F1-01EF-EA22-A599-FBC1A58D5D9E}"/>
              </a:ext>
            </a:extLst>
          </p:cNvPr>
          <p:cNvSpPr txBox="1"/>
          <p:nvPr/>
        </p:nvSpPr>
        <p:spPr>
          <a:xfrm>
            <a:off x="5198566" y="847975"/>
            <a:ext cx="2309290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This study used an action research approach involving planning, action, observation, and reflection (Kemmis &amp; McTaggart, 1988).</a:t>
            </a:r>
            <a:endParaRPr lang="en-US" sz="1200"/>
          </a:p>
          <a:p>
            <a:r>
              <a:rPr lang="en-GB" sz="1200">
                <a:ea typeface="+mn-lt"/>
                <a:cs typeface="+mn-lt"/>
              </a:rPr>
              <a:t>It was conducted at Bridgend College with Level 3 Performing Arts Year Two students (aged 16–30). A targeted group from my class was used.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A mixed-methods approach included:</a:t>
            </a:r>
            <a:endParaRPr lang="en-GB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Observations (participation, collaboration) </a:t>
            </a:r>
            <a:endParaRPr lang="en-GB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Questionnaires (before and after) </a:t>
            </a:r>
            <a:endParaRPr lang="en-GB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Reflective journal </a:t>
            </a:r>
            <a:endParaRPr lang="en-GB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Focus groups 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TIE strategies (role-play, improvisation) were used across lessons. Data was analysed by identifying patterns and comparing responses over time.</a:t>
            </a:r>
            <a:endParaRPr lang="en-GB" sz="1200"/>
          </a:p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B94306-D9D6-6DE9-12E9-B28D24C46E18}"/>
              </a:ext>
            </a:extLst>
          </p:cNvPr>
          <p:cNvSpPr txBox="1"/>
          <p:nvPr/>
        </p:nvSpPr>
        <p:spPr>
          <a:xfrm>
            <a:off x="5197703" y="484805"/>
            <a:ext cx="15849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Methodology.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971753-4021-E419-F67E-9E362B61DDBE}"/>
              </a:ext>
            </a:extLst>
          </p:cNvPr>
          <p:cNvSpPr txBox="1"/>
          <p:nvPr/>
        </p:nvSpPr>
        <p:spPr>
          <a:xfrm>
            <a:off x="7702239" y="835324"/>
            <a:ext cx="4484585" cy="60939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/>
              <a:t>Increased Engagement</a:t>
            </a:r>
            <a:endParaRPr lang="en-US" sz="1200"/>
          </a:p>
          <a:p>
            <a:r>
              <a:rPr lang="en-GB" sz="1200">
                <a:ea typeface="+mn-lt"/>
                <a:cs typeface="+mn-lt"/>
              </a:rPr>
              <a:t>TIE significantly improved engagement. Students were more active, motivated, and willing to participate, especially in group activities.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Learners preferred interactive lessons and described them as more enjoyable and memorable. Collaboration also increased, supporting social and communication skills.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Some initial hesitation was observed, but confidence improved with support and gradual introduction.</a:t>
            </a:r>
            <a:endParaRPr lang="en-GB" sz="1200"/>
          </a:p>
          <a:p>
            <a:endParaRPr lang="en-US"/>
          </a:p>
          <a:p>
            <a:r>
              <a:rPr lang="en-GB" sz="1200" b="1"/>
              <a:t>Development of Critical Thinking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TIE supported critical thinking through activities requiring analysis, decision-making, and reflection.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Students showed improved ability to justify ideas and consider different perspectives. Confidence in thinking skills increased.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However, some learners needed guidance, highlighting the importance of scaffolding.</a:t>
            </a:r>
            <a:endParaRPr lang="en-GB" sz="1200"/>
          </a:p>
          <a:p>
            <a:endParaRPr lang="en-US"/>
          </a:p>
          <a:p>
            <a:r>
              <a:rPr lang="en-GB" sz="1200" b="1"/>
              <a:t>Learner Perceptions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Students responded positively, valuing creativity, interaction, and variety. TIE helped them understand and remember content more effectively.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Some anxiety around performance was noted but reduced with supportive teaching approaches.</a:t>
            </a:r>
            <a:br>
              <a:rPr lang="en-US"/>
            </a:br>
            <a:endParaRPr lang="en-US" sz="1200"/>
          </a:p>
          <a:p>
            <a:r>
              <a:rPr lang="en-GB" sz="1200" b="1"/>
              <a:t>Implications for Practice</a:t>
            </a:r>
            <a:endParaRPr lang="en-GB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TIE increases engagement and motivation </a:t>
            </a:r>
            <a:endParaRPr lang="en-GB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Supports critical thinking and problem-solving </a:t>
            </a:r>
            <a:endParaRPr lang="en-GB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Requires clear planning and structure </a:t>
            </a:r>
            <a:endParaRPr lang="en-GB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Works well in creative subjects but adaptable </a:t>
            </a:r>
            <a:endParaRPr lang="en-GB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Needs supportive environments and scaffolding</a:t>
            </a:r>
            <a:endParaRPr lang="en-GB" sz="1200"/>
          </a:p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D6456A-26DE-0A05-D419-3AD8F3ED29BF}"/>
              </a:ext>
            </a:extLst>
          </p:cNvPr>
          <p:cNvSpPr txBox="1"/>
          <p:nvPr/>
        </p:nvSpPr>
        <p:spPr>
          <a:xfrm>
            <a:off x="7818983" y="492855"/>
            <a:ext cx="35112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Results and Discussion.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F206C2-F694-B604-EC53-658E4C614686}"/>
              </a:ext>
            </a:extLst>
          </p:cNvPr>
          <p:cNvSpPr txBox="1"/>
          <p:nvPr/>
        </p:nvSpPr>
        <p:spPr>
          <a:xfrm>
            <a:off x="181155" y="4901529"/>
            <a:ext cx="1798320" cy="3810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Conclusion.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001D5F-A29F-AF31-D728-2656B9E61E72}"/>
              </a:ext>
            </a:extLst>
          </p:cNvPr>
          <p:cNvSpPr txBox="1"/>
          <p:nvPr/>
        </p:nvSpPr>
        <p:spPr>
          <a:xfrm>
            <a:off x="186906" y="5283679"/>
            <a:ext cx="7116792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This study found that TIE strategies improve engagement and support critical thinking in post-16 education. Learners became more active, reflective, and collaborative.</a:t>
            </a:r>
          </a:p>
          <a:p>
            <a:r>
              <a:rPr lang="en-US" sz="1200"/>
              <a:t>While some challenges exist, they can be addressed through careful planning and support. TIE offers a valuable alternative to traditional teaching, helping create more engaging and meaningful learning experiences.</a:t>
            </a:r>
          </a:p>
          <a:p>
            <a:pPr algn="ctr"/>
            <a:endParaRPr lang="en-GB"/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0632C189-7C88-BC84-DA6B-564C120BEF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7480"/>
    </mc:Choice>
    <mc:Fallback>
      <p:transition spd="slow" advTm="297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03430"/>
      </a:dk2>
      <a:lt2>
        <a:srgbClr val="F0EDE6"/>
      </a:lt2>
      <a:accent1>
        <a:srgbClr val="A57361"/>
      </a:accent1>
      <a:accent2>
        <a:srgbClr val="CD9979"/>
      </a:accent2>
      <a:accent3>
        <a:srgbClr val="4E6C67"/>
      </a:accent3>
      <a:accent4>
        <a:srgbClr val="BA958C"/>
      </a:accent4>
      <a:accent5>
        <a:srgbClr val="A08C60"/>
      </a:accent5>
      <a:accent6>
        <a:srgbClr val="956969"/>
      </a:accent6>
      <a:hlink>
        <a:srgbClr val="B0685E"/>
      </a:hlink>
      <a:folHlink>
        <a:srgbClr val="5E827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826328CA-5F67-4711-B85D-145ABD90F0C2}" vid="{19057A55-7D5A-4630-9E53-CA5ED6447771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576</Words>
  <Application>Microsoft Office PowerPoint</Application>
  <PresentationFormat>Widescreen</PresentationFormat>
  <Paragraphs>41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 Display</vt:lpstr>
      <vt:lpstr>Arial</vt:lpstr>
      <vt:lpstr>Gill Sans MT</vt:lpstr>
      <vt:lpstr>Neue Haas Grotesk Text Pro</vt:lpstr>
      <vt:lpstr>Dune</vt:lpstr>
      <vt:lpstr>Gallery</vt:lpstr>
      <vt:lpstr>Exploring the impact of Theatre in Education (TIE) strategies on engagement and critical thinking in post- 16 education.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MyPC Adult</cp:lastModifiedBy>
  <cp:revision>4</cp:revision>
  <dcterms:created xsi:type="dcterms:W3CDTF">2026-03-23T11:37:54Z</dcterms:created>
  <dcterms:modified xsi:type="dcterms:W3CDTF">2026-03-23T13:14:45Z</dcterms:modified>
</cp:coreProperties>
</file>