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notesMasterIdLst>
    <p:notesMasterId r:id="rId27"/>
  </p:notesMasterIdLst>
  <p:sldIdLst>
    <p:sldId id="346" r:id="rId5"/>
    <p:sldId id="730" r:id="rId6"/>
    <p:sldId id="432" r:id="rId7"/>
    <p:sldId id="727" r:id="rId8"/>
    <p:sldId id="363" r:id="rId9"/>
    <p:sldId id="433" r:id="rId10"/>
    <p:sldId id="434" r:id="rId11"/>
    <p:sldId id="741" r:id="rId12"/>
    <p:sldId id="736" r:id="rId13"/>
    <p:sldId id="435" r:id="rId14"/>
    <p:sldId id="737" r:id="rId15"/>
    <p:sldId id="743" r:id="rId16"/>
    <p:sldId id="738" r:id="rId17"/>
    <p:sldId id="475" r:id="rId18"/>
    <p:sldId id="739" r:id="rId19"/>
    <p:sldId id="477" r:id="rId20"/>
    <p:sldId id="740" r:id="rId21"/>
    <p:sldId id="422" r:id="rId22"/>
    <p:sldId id="423" r:id="rId23"/>
    <p:sldId id="452" r:id="rId24"/>
    <p:sldId id="453" r:id="rId25"/>
    <p:sldId id="74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42D5"/>
    <a:srgbClr val="4472C4"/>
    <a:srgbClr val="023B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327" autoAdjust="0"/>
  </p:normalViewPr>
  <p:slideViewPr>
    <p:cSldViewPr snapToGrid="0" snapToObjects="1">
      <p:cViewPr varScale="1">
        <p:scale>
          <a:sx n="123" d="100"/>
          <a:sy n="123" d="100"/>
        </p:scale>
        <p:origin x="672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D3348D-F13C-4230-8CA6-D1E925F399D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984F50-8496-4A44-84BB-5CA5ACB7D6EE}">
      <dgm:prSet/>
      <dgm:spPr/>
      <dgm:t>
        <a:bodyPr/>
        <a:lstStyle/>
        <a:p>
          <a:r>
            <a:rPr lang="en-US"/>
            <a:t>Cyflwyniad</a:t>
          </a:r>
        </a:p>
      </dgm:t>
    </dgm:pt>
    <dgm:pt modelId="{E57F9F31-B7AC-4367-9A0E-67EB2A3DC463}" type="parTrans" cxnId="{7B624727-B4D9-48DF-A568-9C6F3A1CE9D4}">
      <dgm:prSet/>
      <dgm:spPr/>
      <dgm:t>
        <a:bodyPr/>
        <a:lstStyle/>
        <a:p>
          <a:endParaRPr lang="en-US"/>
        </a:p>
      </dgm:t>
    </dgm:pt>
    <dgm:pt modelId="{8E073E8A-EC6F-4DE1-8E2A-28024CCB7BF4}" type="sibTrans" cxnId="{7B624727-B4D9-48DF-A568-9C6F3A1CE9D4}">
      <dgm:prSet/>
      <dgm:spPr/>
      <dgm:t>
        <a:bodyPr/>
        <a:lstStyle/>
        <a:p>
          <a:endParaRPr lang="en-US"/>
        </a:p>
      </dgm:t>
    </dgm:pt>
    <dgm:pt modelId="{4A32E2FD-9D97-44A5-AC16-258E428E8203}">
      <dgm:prSet/>
      <dgm:spPr/>
      <dgm:t>
        <a:bodyPr/>
        <a:lstStyle/>
        <a:p>
          <a:r>
            <a:rPr lang="en-US"/>
            <a:t>Adolygiad Llenyddiaeth</a:t>
          </a:r>
        </a:p>
      </dgm:t>
    </dgm:pt>
    <dgm:pt modelId="{ACF9A2E0-F23B-4FA3-BB00-6D4632BD59F1}" type="parTrans" cxnId="{D3200852-2C19-402B-B2DB-02CDCFE03C87}">
      <dgm:prSet/>
      <dgm:spPr/>
      <dgm:t>
        <a:bodyPr/>
        <a:lstStyle/>
        <a:p>
          <a:endParaRPr lang="en-US"/>
        </a:p>
      </dgm:t>
    </dgm:pt>
    <dgm:pt modelId="{64885831-7838-4775-BCB0-083D1BA96AE1}" type="sibTrans" cxnId="{D3200852-2C19-402B-B2DB-02CDCFE03C87}">
      <dgm:prSet/>
      <dgm:spPr/>
      <dgm:t>
        <a:bodyPr/>
        <a:lstStyle/>
        <a:p>
          <a:endParaRPr lang="en-US"/>
        </a:p>
      </dgm:t>
    </dgm:pt>
    <dgm:pt modelId="{3649134C-AE2D-40FA-B617-0439B30D51ED}">
      <dgm:prSet/>
      <dgm:spPr/>
      <dgm:t>
        <a:bodyPr/>
        <a:lstStyle/>
        <a:p>
          <a:r>
            <a:rPr lang="en-US"/>
            <a:t>Methodoleg</a:t>
          </a:r>
        </a:p>
      </dgm:t>
    </dgm:pt>
    <dgm:pt modelId="{DA4853F7-8159-49CB-BBFB-BDA6E68A0BF4}" type="parTrans" cxnId="{17FCEE42-998D-49A9-B2F1-BC01C2492D7B}">
      <dgm:prSet/>
      <dgm:spPr/>
      <dgm:t>
        <a:bodyPr/>
        <a:lstStyle/>
        <a:p>
          <a:endParaRPr lang="en-US"/>
        </a:p>
      </dgm:t>
    </dgm:pt>
    <dgm:pt modelId="{38A897DB-2916-4A31-8D12-9EC03B0A9D1F}" type="sibTrans" cxnId="{17FCEE42-998D-49A9-B2F1-BC01C2492D7B}">
      <dgm:prSet/>
      <dgm:spPr/>
      <dgm:t>
        <a:bodyPr/>
        <a:lstStyle/>
        <a:p>
          <a:endParaRPr lang="en-US"/>
        </a:p>
      </dgm:t>
    </dgm:pt>
    <dgm:pt modelId="{3057C113-7C6C-48CA-AB58-6272C68A2C46}">
      <dgm:prSet/>
      <dgm:spPr/>
      <dgm:t>
        <a:bodyPr/>
        <a:lstStyle/>
        <a:p>
          <a:r>
            <a:rPr lang="en-US"/>
            <a:t>Canlyniadau a Thrafodaeth</a:t>
          </a:r>
        </a:p>
      </dgm:t>
    </dgm:pt>
    <dgm:pt modelId="{B5409C2F-F5DE-4DC4-AB0F-726085DB5160}" type="parTrans" cxnId="{5C893C2C-78C2-465B-8EC5-D886AC6D91EC}">
      <dgm:prSet/>
      <dgm:spPr/>
      <dgm:t>
        <a:bodyPr/>
        <a:lstStyle/>
        <a:p>
          <a:endParaRPr lang="en-US"/>
        </a:p>
      </dgm:t>
    </dgm:pt>
    <dgm:pt modelId="{473953D3-E682-4B76-A4E9-AA7382C91A0E}" type="sibTrans" cxnId="{5C893C2C-78C2-465B-8EC5-D886AC6D91EC}">
      <dgm:prSet/>
      <dgm:spPr/>
      <dgm:t>
        <a:bodyPr/>
        <a:lstStyle/>
        <a:p>
          <a:endParaRPr lang="en-US"/>
        </a:p>
      </dgm:t>
    </dgm:pt>
    <dgm:pt modelId="{3635692C-BE26-4A19-8FEA-1812E28244A9}">
      <dgm:prSet/>
      <dgm:spPr/>
      <dgm:t>
        <a:bodyPr/>
        <a:lstStyle/>
        <a:p>
          <a:r>
            <a:rPr lang="en-US"/>
            <a:t>Casgliad</a:t>
          </a:r>
        </a:p>
      </dgm:t>
    </dgm:pt>
    <dgm:pt modelId="{9DB3861A-3534-4C59-B49F-B5332D7B7BB0}" type="parTrans" cxnId="{883CA2C5-4A17-4BDD-843D-3C757314130F}">
      <dgm:prSet/>
      <dgm:spPr/>
      <dgm:t>
        <a:bodyPr/>
        <a:lstStyle/>
        <a:p>
          <a:endParaRPr lang="en-US"/>
        </a:p>
      </dgm:t>
    </dgm:pt>
    <dgm:pt modelId="{21460759-060B-41E7-B239-67BD0DD94FE7}" type="sibTrans" cxnId="{883CA2C5-4A17-4BDD-843D-3C757314130F}">
      <dgm:prSet/>
      <dgm:spPr/>
      <dgm:t>
        <a:bodyPr/>
        <a:lstStyle/>
        <a:p>
          <a:endParaRPr lang="en-US"/>
        </a:p>
      </dgm:t>
    </dgm:pt>
    <dgm:pt modelId="{6E357086-7CD6-FF42-B284-BCD495F3941B}" type="pres">
      <dgm:prSet presAssocID="{7DD3348D-F13C-4230-8CA6-D1E925F399D4}" presName="linear" presStyleCnt="0">
        <dgm:presLayoutVars>
          <dgm:dir/>
          <dgm:animLvl val="lvl"/>
          <dgm:resizeHandles val="exact"/>
        </dgm:presLayoutVars>
      </dgm:prSet>
      <dgm:spPr/>
    </dgm:pt>
    <dgm:pt modelId="{A6633404-703C-F14B-A8F5-227C37454565}" type="pres">
      <dgm:prSet presAssocID="{BD984F50-8496-4A44-84BB-5CA5ACB7D6EE}" presName="parentLin" presStyleCnt="0"/>
      <dgm:spPr/>
    </dgm:pt>
    <dgm:pt modelId="{4C416FC6-DB02-BE4F-A868-83D49540EEED}" type="pres">
      <dgm:prSet presAssocID="{BD984F50-8496-4A44-84BB-5CA5ACB7D6EE}" presName="parentLeftMargin" presStyleLbl="node1" presStyleIdx="0" presStyleCnt="5"/>
      <dgm:spPr/>
    </dgm:pt>
    <dgm:pt modelId="{09DDF0A6-CF90-534E-B95B-F650D37AFF14}" type="pres">
      <dgm:prSet presAssocID="{BD984F50-8496-4A44-84BB-5CA5ACB7D6E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119F961-306E-EA4C-AA71-A0139453B6A2}" type="pres">
      <dgm:prSet presAssocID="{BD984F50-8496-4A44-84BB-5CA5ACB7D6EE}" presName="negativeSpace" presStyleCnt="0"/>
      <dgm:spPr/>
    </dgm:pt>
    <dgm:pt modelId="{7DA8BC4B-2712-DB46-BA90-57E0DCA90580}" type="pres">
      <dgm:prSet presAssocID="{BD984F50-8496-4A44-84BB-5CA5ACB7D6EE}" presName="childText" presStyleLbl="conFgAcc1" presStyleIdx="0" presStyleCnt="5">
        <dgm:presLayoutVars>
          <dgm:bulletEnabled val="1"/>
        </dgm:presLayoutVars>
      </dgm:prSet>
      <dgm:spPr/>
    </dgm:pt>
    <dgm:pt modelId="{D4656EE4-79F4-D340-9846-EDFAA8E5867F}" type="pres">
      <dgm:prSet presAssocID="{8E073E8A-EC6F-4DE1-8E2A-28024CCB7BF4}" presName="spaceBetweenRectangles" presStyleCnt="0"/>
      <dgm:spPr/>
    </dgm:pt>
    <dgm:pt modelId="{C26C6F85-6278-784C-BB5A-3049E6686935}" type="pres">
      <dgm:prSet presAssocID="{4A32E2FD-9D97-44A5-AC16-258E428E8203}" presName="parentLin" presStyleCnt="0"/>
      <dgm:spPr/>
    </dgm:pt>
    <dgm:pt modelId="{DB18D747-3B33-9F4B-8655-08C1070CEB69}" type="pres">
      <dgm:prSet presAssocID="{4A32E2FD-9D97-44A5-AC16-258E428E8203}" presName="parentLeftMargin" presStyleLbl="node1" presStyleIdx="0" presStyleCnt="5"/>
      <dgm:spPr/>
    </dgm:pt>
    <dgm:pt modelId="{0414D303-7783-7A47-8791-FBBAB18CD4FE}" type="pres">
      <dgm:prSet presAssocID="{4A32E2FD-9D97-44A5-AC16-258E428E820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D57DB46-F760-7149-96D4-7E1FB64F9395}" type="pres">
      <dgm:prSet presAssocID="{4A32E2FD-9D97-44A5-AC16-258E428E8203}" presName="negativeSpace" presStyleCnt="0"/>
      <dgm:spPr/>
    </dgm:pt>
    <dgm:pt modelId="{ADD2C18C-E3E4-FF41-AB40-B223365A4F5D}" type="pres">
      <dgm:prSet presAssocID="{4A32E2FD-9D97-44A5-AC16-258E428E8203}" presName="childText" presStyleLbl="conFgAcc1" presStyleIdx="1" presStyleCnt="5">
        <dgm:presLayoutVars>
          <dgm:bulletEnabled val="1"/>
        </dgm:presLayoutVars>
      </dgm:prSet>
      <dgm:spPr/>
    </dgm:pt>
    <dgm:pt modelId="{630F43A2-D29B-A54E-9DDE-535A1170397F}" type="pres">
      <dgm:prSet presAssocID="{64885831-7838-4775-BCB0-083D1BA96AE1}" presName="spaceBetweenRectangles" presStyleCnt="0"/>
      <dgm:spPr/>
    </dgm:pt>
    <dgm:pt modelId="{E79D067F-36A9-6545-993C-81044B6332A5}" type="pres">
      <dgm:prSet presAssocID="{3649134C-AE2D-40FA-B617-0439B30D51ED}" presName="parentLin" presStyleCnt="0"/>
      <dgm:spPr/>
    </dgm:pt>
    <dgm:pt modelId="{4D277683-74DC-4448-90E4-F0286DC67BCF}" type="pres">
      <dgm:prSet presAssocID="{3649134C-AE2D-40FA-B617-0439B30D51ED}" presName="parentLeftMargin" presStyleLbl="node1" presStyleIdx="1" presStyleCnt="5"/>
      <dgm:spPr/>
    </dgm:pt>
    <dgm:pt modelId="{32020C1E-71E9-A749-81C8-CF731C7AB97D}" type="pres">
      <dgm:prSet presAssocID="{3649134C-AE2D-40FA-B617-0439B30D51E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263EC76-9F68-674C-A352-91A070CB1741}" type="pres">
      <dgm:prSet presAssocID="{3649134C-AE2D-40FA-B617-0439B30D51ED}" presName="negativeSpace" presStyleCnt="0"/>
      <dgm:spPr/>
    </dgm:pt>
    <dgm:pt modelId="{32E07146-C2CA-7948-AC0E-900CCCC3E72A}" type="pres">
      <dgm:prSet presAssocID="{3649134C-AE2D-40FA-B617-0439B30D51ED}" presName="childText" presStyleLbl="conFgAcc1" presStyleIdx="2" presStyleCnt="5">
        <dgm:presLayoutVars>
          <dgm:bulletEnabled val="1"/>
        </dgm:presLayoutVars>
      </dgm:prSet>
      <dgm:spPr/>
    </dgm:pt>
    <dgm:pt modelId="{B72D1B33-9EFF-EC44-806E-B693984328A1}" type="pres">
      <dgm:prSet presAssocID="{38A897DB-2916-4A31-8D12-9EC03B0A9D1F}" presName="spaceBetweenRectangles" presStyleCnt="0"/>
      <dgm:spPr/>
    </dgm:pt>
    <dgm:pt modelId="{4C8D9949-6648-5744-8932-7BBB4F88021F}" type="pres">
      <dgm:prSet presAssocID="{3057C113-7C6C-48CA-AB58-6272C68A2C46}" presName="parentLin" presStyleCnt="0"/>
      <dgm:spPr/>
    </dgm:pt>
    <dgm:pt modelId="{B430D2C5-C2BA-854D-A0AE-39E30CB2EE58}" type="pres">
      <dgm:prSet presAssocID="{3057C113-7C6C-48CA-AB58-6272C68A2C46}" presName="parentLeftMargin" presStyleLbl="node1" presStyleIdx="2" presStyleCnt="5"/>
      <dgm:spPr/>
    </dgm:pt>
    <dgm:pt modelId="{84EA657B-B3FC-2A44-A990-75A5E7A9282B}" type="pres">
      <dgm:prSet presAssocID="{3057C113-7C6C-48CA-AB58-6272C68A2C4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3D37E3-FC47-8B4C-8B69-E5C2844F99C6}" type="pres">
      <dgm:prSet presAssocID="{3057C113-7C6C-48CA-AB58-6272C68A2C46}" presName="negativeSpace" presStyleCnt="0"/>
      <dgm:spPr/>
    </dgm:pt>
    <dgm:pt modelId="{1C15DB4F-B3E1-2245-AAE4-773C96B93032}" type="pres">
      <dgm:prSet presAssocID="{3057C113-7C6C-48CA-AB58-6272C68A2C46}" presName="childText" presStyleLbl="conFgAcc1" presStyleIdx="3" presStyleCnt="5">
        <dgm:presLayoutVars>
          <dgm:bulletEnabled val="1"/>
        </dgm:presLayoutVars>
      </dgm:prSet>
      <dgm:spPr/>
    </dgm:pt>
    <dgm:pt modelId="{71895F9E-140E-694C-A078-20FE49D6464E}" type="pres">
      <dgm:prSet presAssocID="{473953D3-E682-4B76-A4E9-AA7382C91A0E}" presName="spaceBetweenRectangles" presStyleCnt="0"/>
      <dgm:spPr/>
    </dgm:pt>
    <dgm:pt modelId="{1D5F699B-8DF0-7541-BBDD-0EF0396167C3}" type="pres">
      <dgm:prSet presAssocID="{3635692C-BE26-4A19-8FEA-1812E28244A9}" presName="parentLin" presStyleCnt="0"/>
      <dgm:spPr/>
    </dgm:pt>
    <dgm:pt modelId="{D3C7DD26-6EB6-2845-AE2F-66276A9AE390}" type="pres">
      <dgm:prSet presAssocID="{3635692C-BE26-4A19-8FEA-1812E28244A9}" presName="parentLeftMargin" presStyleLbl="node1" presStyleIdx="3" presStyleCnt="5"/>
      <dgm:spPr/>
    </dgm:pt>
    <dgm:pt modelId="{1347BCA9-6B1A-9C45-828E-6DC1648C7BD7}" type="pres">
      <dgm:prSet presAssocID="{3635692C-BE26-4A19-8FEA-1812E28244A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E633ED9C-A955-4C47-A6C9-1EFE0F4A77E7}" type="pres">
      <dgm:prSet presAssocID="{3635692C-BE26-4A19-8FEA-1812E28244A9}" presName="negativeSpace" presStyleCnt="0"/>
      <dgm:spPr/>
    </dgm:pt>
    <dgm:pt modelId="{6298960A-F85C-C746-A459-BD23FE99EFB2}" type="pres">
      <dgm:prSet presAssocID="{3635692C-BE26-4A19-8FEA-1812E28244A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3382F00-C293-BB49-B8CB-3CE56391A0F5}" type="presOf" srcId="{BD984F50-8496-4A44-84BB-5CA5ACB7D6EE}" destId="{4C416FC6-DB02-BE4F-A868-83D49540EEED}" srcOrd="0" destOrd="0" presId="urn:microsoft.com/office/officeart/2005/8/layout/list1"/>
    <dgm:cxn modelId="{53BBCC0A-A510-8745-B006-9FFDBDBA9C0B}" type="presOf" srcId="{3635692C-BE26-4A19-8FEA-1812E28244A9}" destId="{1347BCA9-6B1A-9C45-828E-6DC1648C7BD7}" srcOrd="1" destOrd="0" presId="urn:microsoft.com/office/officeart/2005/8/layout/list1"/>
    <dgm:cxn modelId="{7B624727-B4D9-48DF-A568-9C6F3A1CE9D4}" srcId="{7DD3348D-F13C-4230-8CA6-D1E925F399D4}" destId="{BD984F50-8496-4A44-84BB-5CA5ACB7D6EE}" srcOrd="0" destOrd="0" parTransId="{E57F9F31-B7AC-4367-9A0E-67EB2A3DC463}" sibTransId="{8E073E8A-EC6F-4DE1-8E2A-28024CCB7BF4}"/>
    <dgm:cxn modelId="{5C893C2C-78C2-465B-8EC5-D886AC6D91EC}" srcId="{7DD3348D-F13C-4230-8CA6-D1E925F399D4}" destId="{3057C113-7C6C-48CA-AB58-6272C68A2C46}" srcOrd="3" destOrd="0" parTransId="{B5409C2F-F5DE-4DC4-AB0F-726085DB5160}" sibTransId="{473953D3-E682-4B76-A4E9-AA7382C91A0E}"/>
    <dgm:cxn modelId="{17FCEE42-998D-49A9-B2F1-BC01C2492D7B}" srcId="{7DD3348D-F13C-4230-8CA6-D1E925F399D4}" destId="{3649134C-AE2D-40FA-B617-0439B30D51ED}" srcOrd="2" destOrd="0" parTransId="{DA4853F7-8159-49CB-BBFB-BDA6E68A0BF4}" sibTransId="{38A897DB-2916-4A31-8D12-9EC03B0A9D1F}"/>
    <dgm:cxn modelId="{D3200852-2C19-402B-B2DB-02CDCFE03C87}" srcId="{7DD3348D-F13C-4230-8CA6-D1E925F399D4}" destId="{4A32E2FD-9D97-44A5-AC16-258E428E8203}" srcOrd="1" destOrd="0" parTransId="{ACF9A2E0-F23B-4FA3-BB00-6D4632BD59F1}" sibTransId="{64885831-7838-4775-BCB0-083D1BA96AE1}"/>
    <dgm:cxn modelId="{4F429C56-6416-024E-A1DD-94DAA53E5ACD}" type="presOf" srcId="{3057C113-7C6C-48CA-AB58-6272C68A2C46}" destId="{B430D2C5-C2BA-854D-A0AE-39E30CB2EE58}" srcOrd="0" destOrd="0" presId="urn:microsoft.com/office/officeart/2005/8/layout/list1"/>
    <dgm:cxn modelId="{AE69DA6F-77C1-424D-8099-3061FF1F5A45}" type="presOf" srcId="{3649134C-AE2D-40FA-B617-0439B30D51ED}" destId="{4D277683-74DC-4448-90E4-F0286DC67BCF}" srcOrd="0" destOrd="0" presId="urn:microsoft.com/office/officeart/2005/8/layout/list1"/>
    <dgm:cxn modelId="{7C688BA6-957F-674E-991C-A989A124FB15}" type="presOf" srcId="{7DD3348D-F13C-4230-8CA6-D1E925F399D4}" destId="{6E357086-7CD6-FF42-B284-BCD495F3941B}" srcOrd="0" destOrd="0" presId="urn:microsoft.com/office/officeart/2005/8/layout/list1"/>
    <dgm:cxn modelId="{883CA2C5-4A17-4BDD-843D-3C757314130F}" srcId="{7DD3348D-F13C-4230-8CA6-D1E925F399D4}" destId="{3635692C-BE26-4A19-8FEA-1812E28244A9}" srcOrd="4" destOrd="0" parTransId="{9DB3861A-3534-4C59-B49F-B5332D7B7BB0}" sibTransId="{21460759-060B-41E7-B239-67BD0DD94FE7}"/>
    <dgm:cxn modelId="{67D794D1-0B93-3041-BA24-4CCB0000D751}" type="presOf" srcId="{4A32E2FD-9D97-44A5-AC16-258E428E8203}" destId="{0414D303-7783-7A47-8791-FBBAB18CD4FE}" srcOrd="1" destOrd="0" presId="urn:microsoft.com/office/officeart/2005/8/layout/list1"/>
    <dgm:cxn modelId="{1E7C69D4-DC24-3940-8A85-792CA5443006}" type="presOf" srcId="{3649134C-AE2D-40FA-B617-0439B30D51ED}" destId="{32020C1E-71E9-A749-81C8-CF731C7AB97D}" srcOrd="1" destOrd="0" presId="urn:microsoft.com/office/officeart/2005/8/layout/list1"/>
    <dgm:cxn modelId="{FB2B35D6-2DCA-994E-9D4C-60EB6D95C91C}" type="presOf" srcId="{3635692C-BE26-4A19-8FEA-1812E28244A9}" destId="{D3C7DD26-6EB6-2845-AE2F-66276A9AE390}" srcOrd="0" destOrd="0" presId="urn:microsoft.com/office/officeart/2005/8/layout/list1"/>
    <dgm:cxn modelId="{6D11A6D7-82A5-8B42-A830-17C5ED5193D2}" type="presOf" srcId="{4A32E2FD-9D97-44A5-AC16-258E428E8203}" destId="{DB18D747-3B33-9F4B-8655-08C1070CEB69}" srcOrd="0" destOrd="0" presId="urn:microsoft.com/office/officeart/2005/8/layout/list1"/>
    <dgm:cxn modelId="{FB71ECD7-BCE2-FE47-BDDE-43AF2802BCCB}" type="presOf" srcId="{3057C113-7C6C-48CA-AB58-6272C68A2C46}" destId="{84EA657B-B3FC-2A44-A990-75A5E7A9282B}" srcOrd="1" destOrd="0" presId="urn:microsoft.com/office/officeart/2005/8/layout/list1"/>
    <dgm:cxn modelId="{D6EB08F6-A292-4144-8BCA-76667DBBBA36}" type="presOf" srcId="{BD984F50-8496-4A44-84BB-5CA5ACB7D6EE}" destId="{09DDF0A6-CF90-534E-B95B-F650D37AFF14}" srcOrd="1" destOrd="0" presId="urn:microsoft.com/office/officeart/2005/8/layout/list1"/>
    <dgm:cxn modelId="{1A51E4EE-ACAC-4145-8F91-062793DE26B7}" type="presParOf" srcId="{6E357086-7CD6-FF42-B284-BCD495F3941B}" destId="{A6633404-703C-F14B-A8F5-227C37454565}" srcOrd="0" destOrd="0" presId="urn:microsoft.com/office/officeart/2005/8/layout/list1"/>
    <dgm:cxn modelId="{8688AEC9-A6D5-0B4B-A108-108E35625101}" type="presParOf" srcId="{A6633404-703C-F14B-A8F5-227C37454565}" destId="{4C416FC6-DB02-BE4F-A868-83D49540EEED}" srcOrd="0" destOrd="0" presId="urn:microsoft.com/office/officeart/2005/8/layout/list1"/>
    <dgm:cxn modelId="{0A932B19-022E-5042-BCEE-66DFADD8EFB4}" type="presParOf" srcId="{A6633404-703C-F14B-A8F5-227C37454565}" destId="{09DDF0A6-CF90-534E-B95B-F650D37AFF14}" srcOrd="1" destOrd="0" presId="urn:microsoft.com/office/officeart/2005/8/layout/list1"/>
    <dgm:cxn modelId="{FB4F78D7-B0B3-6542-85B0-81AAAFB53D74}" type="presParOf" srcId="{6E357086-7CD6-FF42-B284-BCD495F3941B}" destId="{6119F961-306E-EA4C-AA71-A0139453B6A2}" srcOrd="1" destOrd="0" presId="urn:microsoft.com/office/officeart/2005/8/layout/list1"/>
    <dgm:cxn modelId="{9698717A-95E2-C443-8817-ADCABEE3EAE5}" type="presParOf" srcId="{6E357086-7CD6-FF42-B284-BCD495F3941B}" destId="{7DA8BC4B-2712-DB46-BA90-57E0DCA90580}" srcOrd="2" destOrd="0" presId="urn:microsoft.com/office/officeart/2005/8/layout/list1"/>
    <dgm:cxn modelId="{AA71C06D-54B3-7743-A588-69ABC9C06AA7}" type="presParOf" srcId="{6E357086-7CD6-FF42-B284-BCD495F3941B}" destId="{D4656EE4-79F4-D340-9846-EDFAA8E5867F}" srcOrd="3" destOrd="0" presId="urn:microsoft.com/office/officeart/2005/8/layout/list1"/>
    <dgm:cxn modelId="{ED019934-2A02-D544-B2AF-50176B4EA0E6}" type="presParOf" srcId="{6E357086-7CD6-FF42-B284-BCD495F3941B}" destId="{C26C6F85-6278-784C-BB5A-3049E6686935}" srcOrd="4" destOrd="0" presId="urn:microsoft.com/office/officeart/2005/8/layout/list1"/>
    <dgm:cxn modelId="{166F2672-CA0F-CC4C-96F1-DF75AB6AC52C}" type="presParOf" srcId="{C26C6F85-6278-784C-BB5A-3049E6686935}" destId="{DB18D747-3B33-9F4B-8655-08C1070CEB69}" srcOrd="0" destOrd="0" presId="urn:microsoft.com/office/officeart/2005/8/layout/list1"/>
    <dgm:cxn modelId="{D5D870BE-9B69-7542-9D5D-44370EA907A8}" type="presParOf" srcId="{C26C6F85-6278-784C-BB5A-3049E6686935}" destId="{0414D303-7783-7A47-8791-FBBAB18CD4FE}" srcOrd="1" destOrd="0" presId="urn:microsoft.com/office/officeart/2005/8/layout/list1"/>
    <dgm:cxn modelId="{5C2E6722-5219-4848-8DCA-A844232E9DF6}" type="presParOf" srcId="{6E357086-7CD6-FF42-B284-BCD495F3941B}" destId="{8D57DB46-F760-7149-96D4-7E1FB64F9395}" srcOrd="5" destOrd="0" presId="urn:microsoft.com/office/officeart/2005/8/layout/list1"/>
    <dgm:cxn modelId="{79CBDA7E-8BAA-DB4F-BCB9-6C1A949095A8}" type="presParOf" srcId="{6E357086-7CD6-FF42-B284-BCD495F3941B}" destId="{ADD2C18C-E3E4-FF41-AB40-B223365A4F5D}" srcOrd="6" destOrd="0" presId="urn:microsoft.com/office/officeart/2005/8/layout/list1"/>
    <dgm:cxn modelId="{D3D09ED8-DAAB-8D43-8837-3112F36450D5}" type="presParOf" srcId="{6E357086-7CD6-FF42-B284-BCD495F3941B}" destId="{630F43A2-D29B-A54E-9DDE-535A1170397F}" srcOrd="7" destOrd="0" presId="urn:microsoft.com/office/officeart/2005/8/layout/list1"/>
    <dgm:cxn modelId="{949AC382-BA08-7047-A79D-71F7487E1FD4}" type="presParOf" srcId="{6E357086-7CD6-FF42-B284-BCD495F3941B}" destId="{E79D067F-36A9-6545-993C-81044B6332A5}" srcOrd="8" destOrd="0" presId="urn:microsoft.com/office/officeart/2005/8/layout/list1"/>
    <dgm:cxn modelId="{BF1E5008-4379-DF49-8C79-4CD237900FFC}" type="presParOf" srcId="{E79D067F-36A9-6545-993C-81044B6332A5}" destId="{4D277683-74DC-4448-90E4-F0286DC67BCF}" srcOrd="0" destOrd="0" presId="urn:microsoft.com/office/officeart/2005/8/layout/list1"/>
    <dgm:cxn modelId="{EE03AEC8-BBB1-2247-A870-9A4A398CEF42}" type="presParOf" srcId="{E79D067F-36A9-6545-993C-81044B6332A5}" destId="{32020C1E-71E9-A749-81C8-CF731C7AB97D}" srcOrd="1" destOrd="0" presId="urn:microsoft.com/office/officeart/2005/8/layout/list1"/>
    <dgm:cxn modelId="{CA5BB9A1-6F67-1E41-B478-8D7006F4A6B9}" type="presParOf" srcId="{6E357086-7CD6-FF42-B284-BCD495F3941B}" destId="{4263EC76-9F68-674C-A352-91A070CB1741}" srcOrd="9" destOrd="0" presId="urn:microsoft.com/office/officeart/2005/8/layout/list1"/>
    <dgm:cxn modelId="{1FEA7F33-F967-B440-BDC2-84712B0C4401}" type="presParOf" srcId="{6E357086-7CD6-FF42-B284-BCD495F3941B}" destId="{32E07146-C2CA-7948-AC0E-900CCCC3E72A}" srcOrd="10" destOrd="0" presId="urn:microsoft.com/office/officeart/2005/8/layout/list1"/>
    <dgm:cxn modelId="{F778FE40-9648-5A44-86C6-11FB8BCB46F0}" type="presParOf" srcId="{6E357086-7CD6-FF42-B284-BCD495F3941B}" destId="{B72D1B33-9EFF-EC44-806E-B693984328A1}" srcOrd="11" destOrd="0" presId="urn:microsoft.com/office/officeart/2005/8/layout/list1"/>
    <dgm:cxn modelId="{CB5225F2-726B-7B45-B50F-339A1680844B}" type="presParOf" srcId="{6E357086-7CD6-FF42-B284-BCD495F3941B}" destId="{4C8D9949-6648-5744-8932-7BBB4F88021F}" srcOrd="12" destOrd="0" presId="urn:microsoft.com/office/officeart/2005/8/layout/list1"/>
    <dgm:cxn modelId="{3F2143A9-EB12-6845-8681-5A6772048B4A}" type="presParOf" srcId="{4C8D9949-6648-5744-8932-7BBB4F88021F}" destId="{B430D2C5-C2BA-854D-A0AE-39E30CB2EE58}" srcOrd="0" destOrd="0" presId="urn:microsoft.com/office/officeart/2005/8/layout/list1"/>
    <dgm:cxn modelId="{459CFA96-9AF0-4145-BA6A-27A20F424E70}" type="presParOf" srcId="{4C8D9949-6648-5744-8932-7BBB4F88021F}" destId="{84EA657B-B3FC-2A44-A990-75A5E7A9282B}" srcOrd="1" destOrd="0" presId="urn:microsoft.com/office/officeart/2005/8/layout/list1"/>
    <dgm:cxn modelId="{06E6E911-0606-CC47-86ED-D8A85A1AFBA9}" type="presParOf" srcId="{6E357086-7CD6-FF42-B284-BCD495F3941B}" destId="{183D37E3-FC47-8B4C-8B69-E5C2844F99C6}" srcOrd="13" destOrd="0" presId="urn:microsoft.com/office/officeart/2005/8/layout/list1"/>
    <dgm:cxn modelId="{E334390D-8D08-9140-8FFF-083D4EA17701}" type="presParOf" srcId="{6E357086-7CD6-FF42-B284-BCD495F3941B}" destId="{1C15DB4F-B3E1-2245-AAE4-773C96B93032}" srcOrd="14" destOrd="0" presId="urn:microsoft.com/office/officeart/2005/8/layout/list1"/>
    <dgm:cxn modelId="{5B3960FF-0238-2248-9CBD-7418E197031C}" type="presParOf" srcId="{6E357086-7CD6-FF42-B284-BCD495F3941B}" destId="{71895F9E-140E-694C-A078-20FE49D6464E}" srcOrd="15" destOrd="0" presId="urn:microsoft.com/office/officeart/2005/8/layout/list1"/>
    <dgm:cxn modelId="{D491072A-9218-F24A-8BD8-388B88A0DFEE}" type="presParOf" srcId="{6E357086-7CD6-FF42-B284-BCD495F3941B}" destId="{1D5F699B-8DF0-7541-BBDD-0EF0396167C3}" srcOrd="16" destOrd="0" presId="urn:microsoft.com/office/officeart/2005/8/layout/list1"/>
    <dgm:cxn modelId="{1C30CE58-6171-794D-9C74-A175953565C1}" type="presParOf" srcId="{1D5F699B-8DF0-7541-BBDD-0EF0396167C3}" destId="{D3C7DD26-6EB6-2845-AE2F-66276A9AE390}" srcOrd="0" destOrd="0" presId="urn:microsoft.com/office/officeart/2005/8/layout/list1"/>
    <dgm:cxn modelId="{1D65179D-E235-1648-899C-2738AC6C820D}" type="presParOf" srcId="{1D5F699B-8DF0-7541-BBDD-0EF0396167C3}" destId="{1347BCA9-6B1A-9C45-828E-6DC1648C7BD7}" srcOrd="1" destOrd="0" presId="urn:microsoft.com/office/officeart/2005/8/layout/list1"/>
    <dgm:cxn modelId="{21F81BF0-F1AF-3442-8C5A-5DD3D6019270}" type="presParOf" srcId="{6E357086-7CD6-FF42-B284-BCD495F3941B}" destId="{E633ED9C-A955-4C47-A6C9-1EFE0F4A77E7}" srcOrd="17" destOrd="0" presId="urn:microsoft.com/office/officeart/2005/8/layout/list1"/>
    <dgm:cxn modelId="{5A1CF4E1-695A-484D-82A3-4CB1CD42F547}" type="presParOf" srcId="{6E357086-7CD6-FF42-B284-BCD495F3941B}" destId="{6298960A-F85C-C746-A459-BD23FE99EFB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6AF42A-4755-4A4D-91A1-27B74D1F9C6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8B9792-5542-4F0E-98A6-EB234E0D6E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Introduction</a:t>
          </a:r>
        </a:p>
      </dgm:t>
    </dgm:pt>
    <dgm:pt modelId="{E34D6E47-5C0A-4FBC-B1A9-C979C0DEA3E8}" type="parTrans" cxnId="{0F4B05BA-E80B-4EB6-BD3E-645E27065BD7}">
      <dgm:prSet/>
      <dgm:spPr/>
      <dgm:t>
        <a:bodyPr/>
        <a:lstStyle/>
        <a:p>
          <a:endParaRPr lang="en-US"/>
        </a:p>
      </dgm:t>
    </dgm:pt>
    <dgm:pt modelId="{F5AD4BCF-2A72-4F53-9F73-A298478806F6}" type="sibTrans" cxnId="{0F4B05BA-E80B-4EB6-BD3E-645E27065BD7}">
      <dgm:prSet/>
      <dgm:spPr/>
      <dgm:t>
        <a:bodyPr/>
        <a:lstStyle/>
        <a:p>
          <a:endParaRPr lang="en-US"/>
        </a:p>
      </dgm:t>
    </dgm:pt>
    <dgm:pt modelId="{8C5C9A51-18BF-4C5C-8B0C-8807D445DC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Literature Review</a:t>
          </a:r>
        </a:p>
      </dgm:t>
    </dgm:pt>
    <dgm:pt modelId="{B75CE715-3CAB-4C30-8707-335B54DB2A5F}" type="parTrans" cxnId="{D4D7F300-CD45-4BF4-9BE6-8C6547BCFE85}">
      <dgm:prSet/>
      <dgm:spPr/>
      <dgm:t>
        <a:bodyPr/>
        <a:lstStyle/>
        <a:p>
          <a:endParaRPr lang="en-US"/>
        </a:p>
      </dgm:t>
    </dgm:pt>
    <dgm:pt modelId="{5211A60C-E091-4076-8CF3-4D825E05BE0B}" type="sibTrans" cxnId="{D4D7F300-CD45-4BF4-9BE6-8C6547BCFE85}">
      <dgm:prSet/>
      <dgm:spPr/>
      <dgm:t>
        <a:bodyPr/>
        <a:lstStyle/>
        <a:p>
          <a:endParaRPr lang="en-US"/>
        </a:p>
      </dgm:t>
    </dgm:pt>
    <dgm:pt modelId="{2BDF6C69-A894-4CCC-8DB5-8A36EDAA26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Methodology</a:t>
          </a:r>
        </a:p>
      </dgm:t>
    </dgm:pt>
    <dgm:pt modelId="{24BB3639-10DF-4A48-961D-65137EFBD1DC}" type="parTrans" cxnId="{8630CFD0-1A68-408B-BE23-E43530B66A69}">
      <dgm:prSet/>
      <dgm:spPr/>
      <dgm:t>
        <a:bodyPr/>
        <a:lstStyle/>
        <a:p>
          <a:endParaRPr lang="en-US"/>
        </a:p>
      </dgm:t>
    </dgm:pt>
    <dgm:pt modelId="{66150024-9969-4407-9755-C2B8F2062672}" type="sibTrans" cxnId="{8630CFD0-1A68-408B-BE23-E43530B66A69}">
      <dgm:prSet/>
      <dgm:spPr/>
      <dgm:t>
        <a:bodyPr/>
        <a:lstStyle/>
        <a:p>
          <a:endParaRPr lang="en-US"/>
        </a:p>
      </dgm:t>
    </dgm:pt>
    <dgm:pt modelId="{5C5E08FF-68C0-4603-9232-9C1DDCCF7D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Results and Discussion</a:t>
          </a:r>
        </a:p>
      </dgm:t>
    </dgm:pt>
    <dgm:pt modelId="{A84F38A7-B7C2-4F84-91BC-032A9A88485E}" type="parTrans" cxnId="{FC1106FE-7D85-46C7-9B78-614788F3C6DE}">
      <dgm:prSet/>
      <dgm:spPr/>
      <dgm:t>
        <a:bodyPr/>
        <a:lstStyle/>
        <a:p>
          <a:endParaRPr lang="en-US"/>
        </a:p>
      </dgm:t>
    </dgm:pt>
    <dgm:pt modelId="{9EFF0C7A-5D93-4F8F-B340-B9EA44832AB4}" type="sibTrans" cxnId="{FC1106FE-7D85-46C7-9B78-614788F3C6DE}">
      <dgm:prSet/>
      <dgm:spPr/>
      <dgm:t>
        <a:bodyPr/>
        <a:lstStyle/>
        <a:p>
          <a:endParaRPr lang="en-US"/>
        </a:p>
      </dgm:t>
    </dgm:pt>
    <dgm:pt modelId="{C2FF1037-86C8-41CD-AFD4-65E2418B54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Conclusion</a:t>
          </a:r>
        </a:p>
      </dgm:t>
    </dgm:pt>
    <dgm:pt modelId="{39AE6C77-6062-466A-8E5F-7607B0D439CD}" type="parTrans" cxnId="{74A3BFB0-246C-43FF-8A3B-B5E75EB9D969}">
      <dgm:prSet/>
      <dgm:spPr/>
      <dgm:t>
        <a:bodyPr/>
        <a:lstStyle/>
        <a:p>
          <a:endParaRPr lang="en-US"/>
        </a:p>
      </dgm:t>
    </dgm:pt>
    <dgm:pt modelId="{92FF8CD6-901A-440D-8C9D-8BFC110DD233}" type="sibTrans" cxnId="{74A3BFB0-246C-43FF-8A3B-B5E75EB9D969}">
      <dgm:prSet/>
      <dgm:spPr/>
      <dgm:t>
        <a:bodyPr/>
        <a:lstStyle/>
        <a:p>
          <a:endParaRPr lang="en-US"/>
        </a:p>
      </dgm:t>
    </dgm:pt>
    <dgm:pt modelId="{C36CF9BF-F039-4324-A5C1-0BE2B66D00D1}" type="pres">
      <dgm:prSet presAssocID="{176AF42A-4755-4A4D-91A1-27B74D1F9C61}" presName="root" presStyleCnt="0">
        <dgm:presLayoutVars>
          <dgm:dir/>
          <dgm:resizeHandles val="exact"/>
        </dgm:presLayoutVars>
      </dgm:prSet>
      <dgm:spPr/>
    </dgm:pt>
    <dgm:pt modelId="{09FB70D1-FBFC-41C2-BBD5-F550DF266D77}" type="pres">
      <dgm:prSet presAssocID="{CA8B9792-5542-4F0E-98A6-EB234E0D6ECD}" presName="compNode" presStyleCnt="0"/>
      <dgm:spPr/>
    </dgm:pt>
    <dgm:pt modelId="{AB6D1472-37DF-4F68-9942-E3752BA38BE7}" type="pres">
      <dgm:prSet presAssocID="{CA8B9792-5542-4F0E-98A6-EB234E0D6ECD}" presName="bgRect" presStyleLbl="bgShp" presStyleIdx="0" presStyleCnt="5"/>
      <dgm:spPr/>
    </dgm:pt>
    <dgm:pt modelId="{BF6688AF-22CA-4E5E-BE7F-8F531A892079}" type="pres">
      <dgm:prSet presAssocID="{CA8B9792-5542-4F0E-98A6-EB234E0D6EC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FA0344CC-D698-4B9C-95A2-5BF6E18E89BF}" type="pres">
      <dgm:prSet presAssocID="{CA8B9792-5542-4F0E-98A6-EB234E0D6ECD}" presName="spaceRect" presStyleCnt="0"/>
      <dgm:spPr/>
    </dgm:pt>
    <dgm:pt modelId="{26C81396-7252-47D9-ACB9-E14CC80BDBF3}" type="pres">
      <dgm:prSet presAssocID="{CA8B9792-5542-4F0E-98A6-EB234E0D6ECD}" presName="parTx" presStyleLbl="revTx" presStyleIdx="0" presStyleCnt="5">
        <dgm:presLayoutVars>
          <dgm:chMax val="0"/>
          <dgm:chPref val="0"/>
        </dgm:presLayoutVars>
      </dgm:prSet>
      <dgm:spPr/>
    </dgm:pt>
    <dgm:pt modelId="{B9730199-5EC3-4D9A-99FA-338BABBCE0ED}" type="pres">
      <dgm:prSet presAssocID="{F5AD4BCF-2A72-4F53-9F73-A298478806F6}" presName="sibTrans" presStyleCnt="0"/>
      <dgm:spPr/>
    </dgm:pt>
    <dgm:pt modelId="{860DCE25-5DA8-4E14-BA56-73FE478EA59E}" type="pres">
      <dgm:prSet presAssocID="{8C5C9A51-18BF-4C5C-8B0C-8807D445DC2E}" presName="compNode" presStyleCnt="0"/>
      <dgm:spPr/>
    </dgm:pt>
    <dgm:pt modelId="{C3547869-B449-489F-9016-A51617A6F3E8}" type="pres">
      <dgm:prSet presAssocID="{8C5C9A51-18BF-4C5C-8B0C-8807D445DC2E}" presName="bgRect" presStyleLbl="bgShp" presStyleIdx="1" presStyleCnt="5"/>
      <dgm:spPr/>
    </dgm:pt>
    <dgm:pt modelId="{64977B66-63FB-47EC-8EE5-EC34F7DE213C}" type="pres">
      <dgm:prSet presAssocID="{8C5C9A51-18BF-4C5C-8B0C-8807D445DC2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94E121B4-A159-43E4-B7F2-2F3757ECA26B}" type="pres">
      <dgm:prSet presAssocID="{8C5C9A51-18BF-4C5C-8B0C-8807D445DC2E}" presName="spaceRect" presStyleCnt="0"/>
      <dgm:spPr/>
    </dgm:pt>
    <dgm:pt modelId="{BF95AD1D-FF4F-4ED1-B9E6-8921AC7CC1AD}" type="pres">
      <dgm:prSet presAssocID="{8C5C9A51-18BF-4C5C-8B0C-8807D445DC2E}" presName="parTx" presStyleLbl="revTx" presStyleIdx="1" presStyleCnt="5">
        <dgm:presLayoutVars>
          <dgm:chMax val="0"/>
          <dgm:chPref val="0"/>
        </dgm:presLayoutVars>
      </dgm:prSet>
      <dgm:spPr/>
    </dgm:pt>
    <dgm:pt modelId="{FCF6C784-A03B-4352-BF7D-4E992B2E0D69}" type="pres">
      <dgm:prSet presAssocID="{5211A60C-E091-4076-8CF3-4D825E05BE0B}" presName="sibTrans" presStyleCnt="0"/>
      <dgm:spPr/>
    </dgm:pt>
    <dgm:pt modelId="{CB486FFB-B158-441E-BD79-03CC1AB125F9}" type="pres">
      <dgm:prSet presAssocID="{2BDF6C69-A894-4CCC-8DB5-8A36EDAA26A3}" presName="compNode" presStyleCnt="0"/>
      <dgm:spPr/>
    </dgm:pt>
    <dgm:pt modelId="{43FBEC4C-6A47-4A76-B1A8-80C90F051DDE}" type="pres">
      <dgm:prSet presAssocID="{2BDF6C69-A894-4CCC-8DB5-8A36EDAA26A3}" presName="bgRect" presStyleLbl="bgShp" presStyleIdx="2" presStyleCnt="5"/>
      <dgm:spPr/>
    </dgm:pt>
    <dgm:pt modelId="{8E07B330-A83D-48AC-9532-09DC74EAC624}" type="pres">
      <dgm:prSet presAssocID="{2BDF6C69-A894-4CCC-8DB5-8A36EDAA26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rolment"/>
        </a:ext>
      </dgm:extLst>
    </dgm:pt>
    <dgm:pt modelId="{2460678C-F9AC-4CDA-B382-8E1D4241E17B}" type="pres">
      <dgm:prSet presAssocID="{2BDF6C69-A894-4CCC-8DB5-8A36EDAA26A3}" presName="spaceRect" presStyleCnt="0"/>
      <dgm:spPr/>
    </dgm:pt>
    <dgm:pt modelId="{32E001B7-074B-40ED-87BB-7E2CFAD49119}" type="pres">
      <dgm:prSet presAssocID="{2BDF6C69-A894-4CCC-8DB5-8A36EDAA26A3}" presName="parTx" presStyleLbl="revTx" presStyleIdx="2" presStyleCnt="5">
        <dgm:presLayoutVars>
          <dgm:chMax val="0"/>
          <dgm:chPref val="0"/>
        </dgm:presLayoutVars>
      </dgm:prSet>
      <dgm:spPr/>
    </dgm:pt>
    <dgm:pt modelId="{DE9C46E9-27E2-4B78-8D10-4D74732002CB}" type="pres">
      <dgm:prSet presAssocID="{66150024-9969-4407-9755-C2B8F2062672}" presName="sibTrans" presStyleCnt="0"/>
      <dgm:spPr/>
    </dgm:pt>
    <dgm:pt modelId="{D5E1768D-FB2B-44E3-9910-CD85AA587F4A}" type="pres">
      <dgm:prSet presAssocID="{5C5E08FF-68C0-4603-9232-9C1DDCCF7D7D}" presName="compNode" presStyleCnt="0"/>
      <dgm:spPr/>
    </dgm:pt>
    <dgm:pt modelId="{D8040864-0FD6-4BE5-9752-69C9DE578268}" type="pres">
      <dgm:prSet presAssocID="{5C5E08FF-68C0-4603-9232-9C1DDCCF7D7D}" presName="bgRect" presStyleLbl="bgShp" presStyleIdx="3" presStyleCnt="5"/>
      <dgm:spPr/>
    </dgm:pt>
    <dgm:pt modelId="{DCA799E7-C46B-44B5-B8F0-BCF1E335E7D5}" type="pres">
      <dgm:prSet presAssocID="{5C5E08FF-68C0-4603-9232-9C1DDCCF7D7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Case"/>
        </a:ext>
      </dgm:extLst>
    </dgm:pt>
    <dgm:pt modelId="{5FF86668-87BB-41B3-8507-CACF31443F20}" type="pres">
      <dgm:prSet presAssocID="{5C5E08FF-68C0-4603-9232-9C1DDCCF7D7D}" presName="spaceRect" presStyleCnt="0"/>
      <dgm:spPr/>
    </dgm:pt>
    <dgm:pt modelId="{40F8FC0C-A6BE-48FE-BD7C-D6DC6AD0BAB4}" type="pres">
      <dgm:prSet presAssocID="{5C5E08FF-68C0-4603-9232-9C1DDCCF7D7D}" presName="parTx" presStyleLbl="revTx" presStyleIdx="3" presStyleCnt="5">
        <dgm:presLayoutVars>
          <dgm:chMax val="0"/>
          <dgm:chPref val="0"/>
        </dgm:presLayoutVars>
      </dgm:prSet>
      <dgm:spPr/>
    </dgm:pt>
    <dgm:pt modelId="{133DF52C-A4F9-41DE-9A72-BA0193F72C19}" type="pres">
      <dgm:prSet presAssocID="{9EFF0C7A-5D93-4F8F-B340-B9EA44832AB4}" presName="sibTrans" presStyleCnt="0"/>
      <dgm:spPr/>
    </dgm:pt>
    <dgm:pt modelId="{022270C1-9DA3-44B8-B4FD-AADAAC9DE364}" type="pres">
      <dgm:prSet presAssocID="{C2FF1037-86C8-41CD-AFD4-65E2418B544D}" presName="compNode" presStyleCnt="0"/>
      <dgm:spPr/>
    </dgm:pt>
    <dgm:pt modelId="{049C0FF1-A28F-4147-9603-174DE875E7B4}" type="pres">
      <dgm:prSet presAssocID="{C2FF1037-86C8-41CD-AFD4-65E2418B544D}" presName="bgRect" presStyleLbl="bgShp" presStyleIdx="4" presStyleCnt="5"/>
      <dgm:spPr/>
    </dgm:pt>
    <dgm:pt modelId="{8FA2AB5E-F18A-4F02-BBE5-7E81AEE113FC}" type="pres">
      <dgm:prSet presAssocID="{C2FF1037-86C8-41CD-AFD4-65E2418B544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"/>
        </a:ext>
      </dgm:extLst>
    </dgm:pt>
    <dgm:pt modelId="{1F2BBEFA-8746-40D9-B941-B59F595FDB20}" type="pres">
      <dgm:prSet presAssocID="{C2FF1037-86C8-41CD-AFD4-65E2418B544D}" presName="spaceRect" presStyleCnt="0"/>
      <dgm:spPr/>
    </dgm:pt>
    <dgm:pt modelId="{AD8440A2-FC01-412B-953F-1F077C533C66}" type="pres">
      <dgm:prSet presAssocID="{C2FF1037-86C8-41CD-AFD4-65E2418B544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4D7F300-CD45-4BF4-9BE6-8C6547BCFE85}" srcId="{176AF42A-4755-4A4D-91A1-27B74D1F9C61}" destId="{8C5C9A51-18BF-4C5C-8B0C-8807D445DC2E}" srcOrd="1" destOrd="0" parTransId="{B75CE715-3CAB-4C30-8707-335B54DB2A5F}" sibTransId="{5211A60C-E091-4076-8CF3-4D825E05BE0B}"/>
    <dgm:cxn modelId="{C60CEC04-3123-4757-B4A2-83D0F80C662F}" type="presOf" srcId="{2BDF6C69-A894-4CCC-8DB5-8A36EDAA26A3}" destId="{32E001B7-074B-40ED-87BB-7E2CFAD49119}" srcOrd="0" destOrd="0" presId="urn:microsoft.com/office/officeart/2018/2/layout/IconVerticalSolidList"/>
    <dgm:cxn modelId="{02C7991C-253C-451A-ACB9-44207D95E394}" type="presOf" srcId="{C2FF1037-86C8-41CD-AFD4-65E2418B544D}" destId="{AD8440A2-FC01-412B-953F-1F077C533C66}" srcOrd="0" destOrd="0" presId="urn:microsoft.com/office/officeart/2018/2/layout/IconVerticalSolidList"/>
    <dgm:cxn modelId="{C61CB33F-777E-4547-9D99-05AEAB33DD29}" type="presOf" srcId="{176AF42A-4755-4A4D-91A1-27B74D1F9C61}" destId="{C36CF9BF-F039-4324-A5C1-0BE2B66D00D1}" srcOrd="0" destOrd="0" presId="urn:microsoft.com/office/officeart/2018/2/layout/IconVerticalSolidList"/>
    <dgm:cxn modelId="{D30A2B84-C72D-43FD-BA5C-F9D69F13822C}" type="presOf" srcId="{5C5E08FF-68C0-4603-9232-9C1DDCCF7D7D}" destId="{40F8FC0C-A6BE-48FE-BD7C-D6DC6AD0BAB4}" srcOrd="0" destOrd="0" presId="urn:microsoft.com/office/officeart/2018/2/layout/IconVerticalSolidList"/>
    <dgm:cxn modelId="{25B367AF-07D2-4941-B3D5-C05A441A2FEA}" type="presOf" srcId="{CA8B9792-5542-4F0E-98A6-EB234E0D6ECD}" destId="{26C81396-7252-47D9-ACB9-E14CC80BDBF3}" srcOrd="0" destOrd="0" presId="urn:microsoft.com/office/officeart/2018/2/layout/IconVerticalSolidList"/>
    <dgm:cxn modelId="{74A3BFB0-246C-43FF-8A3B-B5E75EB9D969}" srcId="{176AF42A-4755-4A4D-91A1-27B74D1F9C61}" destId="{C2FF1037-86C8-41CD-AFD4-65E2418B544D}" srcOrd="4" destOrd="0" parTransId="{39AE6C77-6062-466A-8E5F-7607B0D439CD}" sibTransId="{92FF8CD6-901A-440D-8C9D-8BFC110DD233}"/>
    <dgm:cxn modelId="{0F4B05BA-E80B-4EB6-BD3E-645E27065BD7}" srcId="{176AF42A-4755-4A4D-91A1-27B74D1F9C61}" destId="{CA8B9792-5542-4F0E-98A6-EB234E0D6ECD}" srcOrd="0" destOrd="0" parTransId="{E34D6E47-5C0A-4FBC-B1A9-C979C0DEA3E8}" sibTransId="{F5AD4BCF-2A72-4F53-9F73-A298478806F6}"/>
    <dgm:cxn modelId="{8630CFD0-1A68-408B-BE23-E43530B66A69}" srcId="{176AF42A-4755-4A4D-91A1-27B74D1F9C61}" destId="{2BDF6C69-A894-4CCC-8DB5-8A36EDAA26A3}" srcOrd="2" destOrd="0" parTransId="{24BB3639-10DF-4A48-961D-65137EFBD1DC}" sibTransId="{66150024-9969-4407-9755-C2B8F2062672}"/>
    <dgm:cxn modelId="{792D03EA-2BB3-427F-8A42-A66A0EF6816C}" type="presOf" srcId="{8C5C9A51-18BF-4C5C-8B0C-8807D445DC2E}" destId="{BF95AD1D-FF4F-4ED1-B9E6-8921AC7CC1AD}" srcOrd="0" destOrd="0" presId="urn:microsoft.com/office/officeart/2018/2/layout/IconVerticalSolidList"/>
    <dgm:cxn modelId="{FC1106FE-7D85-46C7-9B78-614788F3C6DE}" srcId="{176AF42A-4755-4A4D-91A1-27B74D1F9C61}" destId="{5C5E08FF-68C0-4603-9232-9C1DDCCF7D7D}" srcOrd="3" destOrd="0" parTransId="{A84F38A7-B7C2-4F84-91BC-032A9A88485E}" sibTransId="{9EFF0C7A-5D93-4F8F-B340-B9EA44832AB4}"/>
    <dgm:cxn modelId="{BFA5B754-E927-419D-AB21-D7CCCCDD9664}" type="presParOf" srcId="{C36CF9BF-F039-4324-A5C1-0BE2B66D00D1}" destId="{09FB70D1-FBFC-41C2-BBD5-F550DF266D77}" srcOrd="0" destOrd="0" presId="urn:microsoft.com/office/officeart/2018/2/layout/IconVerticalSolidList"/>
    <dgm:cxn modelId="{EADB1510-4EAA-4BCF-A2FF-8829E6D7BD47}" type="presParOf" srcId="{09FB70D1-FBFC-41C2-BBD5-F550DF266D77}" destId="{AB6D1472-37DF-4F68-9942-E3752BA38BE7}" srcOrd="0" destOrd="0" presId="urn:microsoft.com/office/officeart/2018/2/layout/IconVerticalSolidList"/>
    <dgm:cxn modelId="{59A084FD-2AA6-4774-A01F-2AA5BBCAFBE6}" type="presParOf" srcId="{09FB70D1-FBFC-41C2-BBD5-F550DF266D77}" destId="{BF6688AF-22CA-4E5E-BE7F-8F531A892079}" srcOrd="1" destOrd="0" presId="urn:microsoft.com/office/officeart/2018/2/layout/IconVerticalSolidList"/>
    <dgm:cxn modelId="{D7F35951-D509-4001-8DB5-E88ABF44883B}" type="presParOf" srcId="{09FB70D1-FBFC-41C2-BBD5-F550DF266D77}" destId="{FA0344CC-D698-4B9C-95A2-5BF6E18E89BF}" srcOrd="2" destOrd="0" presId="urn:microsoft.com/office/officeart/2018/2/layout/IconVerticalSolidList"/>
    <dgm:cxn modelId="{908EB132-01B5-4616-A78C-EB7F30282B7E}" type="presParOf" srcId="{09FB70D1-FBFC-41C2-BBD5-F550DF266D77}" destId="{26C81396-7252-47D9-ACB9-E14CC80BDBF3}" srcOrd="3" destOrd="0" presId="urn:microsoft.com/office/officeart/2018/2/layout/IconVerticalSolidList"/>
    <dgm:cxn modelId="{9555101B-5F40-4966-B478-D82484818EF3}" type="presParOf" srcId="{C36CF9BF-F039-4324-A5C1-0BE2B66D00D1}" destId="{B9730199-5EC3-4D9A-99FA-338BABBCE0ED}" srcOrd="1" destOrd="0" presId="urn:microsoft.com/office/officeart/2018/2/layout/IconVerticalSolidList"/>
    <dgm:cxn modelId="{43A06A88-85E1-49D9-A027-94DEAEDE4AB4}" type="presParOf" srcId="{C36CF9BF-F039-4324-A5C1-0BE2B66D00D1}" destId="{860DCE25-5DA8-4E14-BA56-73FE478EA59E}" srcOrd="2" destOrd="0" presId="urn:microsoft.com/office/officeart/2018/2/layout/IconVerticalSolidList"/>
    <dgm:cxn modelId="{FEFD7182-AF35-443F-8B52-28F3FCA7F56D}" type="presParOf" srcId="{860DCE25-5DA8-4E14-BA56-73FE478EA59E}" destId="{C3547869-B449-489F-9016-A51617A6F3E8}" srcOrd="0" destOrd="0" presId="urn:microsoft.com/office/officeart/2018/2/layout/IconVerticalSolidList"/>
    <dgm:cxn modelId="{C4219EFC-B4D9-4809-A111-DBABFFC99C0E}" type="presParOf" srcId="{860DCE25-5DA8-4E14-BA56-73FE478EA59E}" destId="{64977B66-63FB-47EC-8EE5-EC34F7DE213C}" srcOrd="1" destOrd="0" presId="urn:microsoft.com/office/officeart/2018/2/layout/IconVerticalSolidList"/>
    <dgm:cxn modelId="{FA155B23-E2F2-4F56-A6E5-DBBFEBD43B61}" type="presParOf" srcId="{860DCE25-5DA8-4E14-BA56-73FE478EA59E}" destId="{94E121B4-A159-43E4-B7F2-2F3757ECA26B}" srcOrd="2" destOrd="0" presId="urn:microsoft.com/office/officeart/2018/2/layout/IconVerticalSolidList"/>
    <dgm:cxn modelId="{86D87A69-C86E-4DFB-848B-8C854ACFA9BF}" type="presParOf" srcId="{860DCE25-5DA8-4E14-BA56-73FE478EA59E}" destId="{BF95AD1D-FF4F-4ED1-B9E6-8921AC7CC1AD}" srcOrd="3" destOrd="0" presId="urn:microsoft.com/office/officeart/2018/2/layout/IconVerticalSolidList"/>
    <dgm:cxn modelId="{D5DADA61-BEF4-4DC2-B838-DB95319FC4EE}" type="presParOf" srcId="{C36CF9BF-F039-4324-A5C1-0BE2B66D00D1}" destId="{FCF6C784-A03B-4352-BF7D-4E992B2E0D69}" srcOrd="3" destOrd="0" presId="urn:microsoft.com/office/officeart/2018/2/layout/IconVerticalSolidList"/>
    <dgm:cxn modelId="{38BC2277-3200-4E5E-8234-D829B9C0D6A9}" type="presParOf" srcId="{C36CF9BF-F039-4324-A5C1-0BE2B66D00D1}" destId="{CB486FFB-B158-441E-BD79-03CC1AB125F9}" srcOrd="4" destOrd="0" presId="urn:microsoft.com/office/officeart/2018/2/layout/IconVerticalSolidList"/>
    <dgm:cxn modelId="{687FFD35-0F83-41E3-B62D-B14BBF1040E3}" type="presParOf" srcId="{CB486FFB-B158-441E-BD79-03CC1AB125F9}" destId="{43FBEC4C-6A47-4A76-B1A8-80C90F051DDE}" srcOrd="0" destOrd="0" presId="urn:microsoft.com/office/officeart/2018/2/layout/IconVerticalSolidList"/>
    <dgm:cxn modelId="{243C7A98-2DC5-408A-A32D-AB8FEEBE3525}" type="presParOf" srcId="{CB486FFB-B158-441E-BD79-03CC1AB125F9}" destId="{8E07B330-A83D-48AC-9532-09DC74EAC624}" srcOrd="1" destOrd="0" presId="urn:microsoft.com/office/officeart/2018/2/layout/IconVerticalSolidList"/>
    <dgm:cxn modelId="{DF0C26E8-8533-4BC0-B779-1A64DFDE7A1A}" type="presParOf" srcId="{CB486FFB-B158-441E-BD79-03CC1AB125F9}" destId="{2460678C-F9AC-4CDA-B382-8E1D4241E17B}" srcOrd="2" destOrd="0" presId="urn:microsoft.com/office/officeart/2018/2/layout/IconVerticalSolidList"/>
    <dgm:cxn modelId="{BCA00AA7-DDA4-4F3F-9FE7-E4F754D79AF3}" type="presParOf" srcId="{CB486FFB-B158-441E-BD79-03CC1AB125F9}" destId="{32E001B7-074B-40ED-87BB-7E2CFAD49119}" srcOrd="3" destOrd="0" presId="urn:microsoft.com/office/officeart/2018/2/layout/IconVerticalSolidList"/>
    <dgm:cxn modelId="{6F2BA331-9D94-4541-9A4E-0E95DF02516E}" type="presParOf" srcId="{C36CF9BF-F039-4324-A5C1-0BE2B66D00D1}" destId="{DE9C46E9-27E2-4B78-8D10-4D74732002CB}" srcOrd="5" destOrd="0" presId="urn:microsoft.com/office/officeart/2018/2/layout/IconVerticalSolidList"/>
    <dgm:cxn modelId="{E481C36D-7942-4960-A8A6-5055E6FC8F64}" type="presParOf" srcId="{C36CF9BF-F039-4324-A5C1-0BE2B66D00D1}" destId="{D5E1768D-FB2B-44E3-9910-CD85AA587F4A}" srcOrd="6" destOrd="0" presId="urn:microsoft.com/office/officeart/2018/2/layout/IconVerticalSolidList"/>
    <dgm:cxn modelId="{8E6F8B74-4948-482C-874A-3BD9B329D6BD}" type="presParOf" srcId="{D5E1768D-FB2B-44E3-9910-CD85AA587F4A}" destId="{D8040864-0FD6-4BE5-9752-69C9DE578268}" srcOrd="0" destOrd="0" presId="urn:microsoft.com/office/officeart/2018/2/layout/IconVerticalSolidList"/>
    <dgm:cxn modelId="{D364B6AB-02E0-481B-94C6-78EEEB03CE18}" type="presParOf" srcId="{D5E1768D-FB2B-44E3-9910-CD85AA587F4A}" destId="{DCA799E7-C46B-44B5-B8F0-BCF1E335E7D5}" srcOrd="1" destOrd="0" presId="urn:microsoft.com/office/officeart/2018/2/layout/IconVerticalSolidList"/>
    <dgm:cxn modelId="{D4853D58-1F41-432A-A043-4DF14F252897}" type="presParOf" srcId="{D5E1768D-FB2B-44E3-9910-CD85AA587F4A}" destId="{5FF86668-87BB-41B3-8507-CACF31443F20}" srcOrd="2" destOrd="0" presId="urn:microsoft.com/office/officeart/2018/2/layout/IconVerticalSolidList"/>
    <dgm:cxn modelId="{2C7B96E1-9833-480F-A765-CD4C1E382861}" type="presParOf" srcId="{D5E1768D-FB2B-44E3-9910-CD85AA587F4A}" destId="{40F8FC0C-A6BE-48FE-BD7C-D6DC6AD0BAB4}" srcOrd="3" destOrd="0" presId="urn:microsoft.com/office/officeart/2018/2/layout/IconVerticalSolidList"/>
    <dgm:cxn modelId="{B01BE4D7-4C84-48E7-BF99-7DA779B28002}" type="presParOf" srcId="{C36CF9BF-F039-4324-A5C1-0BE2B66D00D1}" destId="{133DF52C-A4F9-41DE-9A72-BA0193F72C19}" srcOrd="7" destOrd="0" presId="urn:microsoft.com/office/officeart/2018/2/layout/IconVerticalSolidList"/>
    <dgm:cxn modelId="{BB66D388-6DDA-48F9-AB42-6A83D75B3D51}" type="presParOf" srcId="{C36CF9BF-F039-4324-A5C1-0BE2B66D00D1}" destId="{022270C1-9DA3-44B8-B4FD-AADAAC9DE364}" srcOrd="8" destOrd="0" presId="urn:microsoft.com/office/officeart/2018/2/layout/IconVerticalSolidList"/>
    <dgm:cxn modelId="{07ED88F5-C3EB-4CB6-80B6-7AC8FDFE8745}" type="presParOf" srcId="{022270C1-9DA3-44B8-B4FD-AADAAC9DE364}" destId="{049C0FF1-A28F-4147-9603-174DE875E7B4}" srcOrd="0" destOrd="0" presId="urn:microsoft.com/office/officeart/2018/2/layout/IconVerticalSolidList"/>
    <dgm:cxn modelId="{B24E1F02-97D3-48EB-92FF-E6D4EE8A15C1}" type="presParOf" srcId="{022270C1-9DA3-44B8-B4FD-AADAAC9DE364}" destId="{8FA2AB5E-F18A-4F02-BBE5-7E81AEE113FC}" srcOrd="1" destOrd="0" presId="urn:microsoft.com/office/officeart/2018/2/layout/IconVerticalSolidList"/>
    <dgm:cxn modelId="{F5ED1E82-8759-4694-B42D-BB9C9EC4BE13}" type="presParOf" srcId="{022270C1-9DA3-44B8-B4FD-AADAAC9DE364}" destId="{1F2BBEFA-8746-40D9-B941-B59F595FDB20}" srcOrd="2" destOrd="0" presId="urn:microsoft.com/office/officeart/2018/2/layout/IconVerticalSolidList"/>
    <dgm:cxn modelId="{2418A424-8DAE-4912-A535-00AE3AFE9CE6}" type="presParOf" srcId="{022270C1-9DA3-44B8-B4FD-AADAAC9DE364}" destId="{AD8440A2-FC01-412B-953F-1F077C533C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A8BC4B-2712-DB46-BA90-57E0DCA90580}">
      <dsp:nvSpPr>
        <dsp:cNvPr id="0" name=""/>
        <dsp:cNvSpPr/>
      </dsp:nvSpPr>
      <dsp:spPr>
        <a:xfrm>
          <a:off x="0" y="352809"/>
          <a:ext cx="532090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DF0A6-CF90-534E-B95B-F650D37AFF14}">
      <dsp:nvSpPr>
        <dsp:cNvPr id="0" name=""/>
        <dsp:cNvSpPr/>
      </dsp:nvSpPr>
      <dsp:spPr>
        <a:xfrm>
          <a:off x="266045" y="72369"/>
          <a:ext cx="3724634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782" tIns="0" rIns="14078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Cyflwyniad</a:t>
          </a:r>
        </a:p>
      </dsp:txBody>
      <dsp:txXfrm>
        <a:off x="293425" y="99749"/>
        <a:ext cx="3669874" cy="506120"/>
      </dsp:txXfrm>
    </dsp:sp>
    <dsp:sp modelId="{ADD2C18C-E3E4-FF41-AB40-B223365A4F5D}">
      <dsp:nvSpPr>
        <dsp:cNvPr id="0" name=""/>
        <dsp:cNvSpPr/>
      </dsp:nvSpPr>
      <dsp:spPr>
        <a:xfrm>
          <a:off x="0" y="1214649"/>
          <a:ext cx="532090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4D303-7783-7A47-8791-FBBAB18CD4FE}">
      <dsp:nvSpPr>
        <dsp:cNvPr id="0" name=""/>
        <dsp:cNvSpPr/>
      </dsp:nvSpPr>
      <dsp:spPr>
        <a:xfrm>
          <a:off x="266045" y="934209"/>
          <a:ext cx="3724634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782" tIns="0" rIns="14078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Adolygiad Llenyddiaeth</a:t>
          </a:r>
        </a:p>
      </dsp:txBody>
      <dsp:txXfrm>
        <a:off x="293425" y="961589"/>
        <a:ext cx="3669874" cy="506120"/>
      </dsp:txXfrm>
    </dsp:sp>
    <dsp:sp modelId="{32E07146-C2CA-7948-AC0E-900CCCC3E72A}">
      <dsp:nvSpPr>
        <dsp:cNvPr id="0" name=""/>
        <dsp:cNvSpPr/>
      </dsp:nvSpPr>
      <dsp:spPr>
        <a:xfrm>
          <a:off x="0" y="2076489"/>
          <a:ext cx="532090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020C1E-71E9-A749-81C8-CF731C7AB97D}">
      <dsp:nvSpPr>
        <dsp:cNvPr id="0" name=""/>
        <dsp:cNvSpPr/>
      </dsp:nvSpPr>
      <dsp:spPr>
        <a:xfrm>
          <a:off x="266045" y="1796049"/>
          <a:ext cx="3724634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782" tIns="0" rIns="14078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Methodoleg</a:t>
          </a:r>
        </a:p>
      </dsp:txBody>
      <dsp:txXfrm>
        <a:off x="293425" y="1823429"/>
        <a:ext cx="3669874" cy="506120"/>
      </dsp:txXfrm>
    </dsp:sp>
    <dsp:sp modelId="{1C15DB4F-B3E1-2245-AAE4-773C96B93032}">
      <dsp:nvSpPr>
        <dsp:cNvPr id="0" name=""/>
        <dsp:cNvSpPr/>
      </dsp:nvSpPr>
      <dsp:spPr>
        <a:xfrm>
          <a:off x="0" y="2938329"/>
          <a:ext cx="532090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A657B-B3FC-2A44-A990-75A5E7A9282B}">
      <dsp:nvSpPr>
        <dsp:cNvPr id="0" name=""/>
        <dsp:cNvSpPr/>
      </dsp:nvSpPr>
      <dsp:spPr>
        <a:xfrm>
          <a:off x="266045" y="2657889"/>
          <a:ext cx="3724634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782" tIns="0" rIns="14078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Canlyniadau a Thrafodaeth</a:t>
          </a:r>
        </a:p>
      </dsp:txBody>
      <dsp:txXfrm>
        <a:off x="293425" y="2685269"/>
        <a:ext cx="3669874" cy="506120"/>
      </dsp:txXfrm>
    </dsp:sp>
    <dsp:sp modelId="{6298960A-F85C-C746-A459-BD23FE99EFB2}">
      <dsp:nvSpPr>
        <dsp:cNvPr id="0" name=""/>
        <dsp:cNvSpPr/>
      </dsp:nvSpPr>
      <dsp:spPr>
        <a:xfrm>
          <a:off x="0" y="3800169"/>
          <a:ext cx="5320906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7BCA9-6B1A-9C45-828E-6DC1648C7BD7}">
      <dsp:nvSpPr>
        <dsp:cNvPr id="0" name=""/>
        <dsp:cNvSpPr/>
      </dsp:nvSpPr>
      <dsp:spPr>
        <a:xfrm>
          <a:off x="266045" y="3519729"/>
          <a:ext cx="3724634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782" tIns="0" rIns="14078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Casgliad</a:t>
          </a:r>
        </a:p>
      </dsp:txBody>
      <dsp:txXfrm>
        <a:off x="293425" y="3547109"/>
        <a:ext cx="3669874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D1472-37DF-4F68-9942-E3752BA38BE7}">
      <dsp:nvSpPr>
        <dsp:cNvPr id="0" name=""/>
        <dsp:cNvSpPr/>
      </dsp:nvSpPr>
      <dsp:spPr>
        <a:xfrm>
          <a:off x="0" y="3399"/>
          <a:ext cx="5209748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6688AF-22CA-4E5E-BE7F-8F531A892079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81396-7252-47D9-ACB9-E14CC80BDBF3}">
      <dsp:nvSpPr>
        <dsp:cNvPr id="0" name=""/>
        <dsp:cNvSpPr/>
      </dsp:nvSpPr>
      <dsp:spPr>
        <a:xfrm>
          <a:off x="836323" y="3399"/>
          <a:ext cx="437342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Introduction</a:t>
          </a:r>
        </a:p>
      </dsp:txBody>
      <dsp:txXfrm>
        <a:off x="836323" y="3399"/>
        <a:ext cx="4373424" cy="724089"/>
      </dsp:txXfrm>
    </dsp:sp>
    <dsp:sp modelId="{C3547869-B449-489F-9016-A51617A6F3E8}">
      <dsp:nvSpPr>
        <dsp:cNvPr id="0" name=""/>
        <dsp:cNvSpPr/>
      </dsp:nvSpPr>
      <dsp:spPr>
        <a:xfrm>
          <a:off x="0" y="908511"/>
          <a:ext cx="5209748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77B66-63FB-47EC-8EE5-EC34F7DE213C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5AD1D-FF4F-4ED1-B9E6-8921AC7CC1AD}">
      <dsp:nvSpPr>
        <dsp:cNvPr id="0" name=""/>
        <dsp:cNvSpPr/>
      </dsp:nvSpPr>
      <dsp:spPr>
        <a:xfrm>
          <a:off x="836323" y="908511"/>
          <a:ext cx="437342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Literature Review</a:t>
          </a:r>
        </a:p>
      </dsp:txBody>
      <dsp:txXfrm>
        <a:off x="836323" y="908511"/>
        <a:ext cx="4373424" cy="724089"/>
      </dsp:txXfrm>
    </dsp:sp>
    <dsp:sp modelId="{43FBEC4C-6A47-4A76-B1A8-80C90F051DDE}">
      <dsp:nvSpPr>
        <dsp:cNvPr id="0" name=""/>
        <dsp:cNvSpPr/>
      </dsp:nvSpPr>
      <dsp:spPr>
        <a:xfrm>
          <a:off x="0" y="1813624"/>
          <a:ext cx="5209748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07B330-A83D-48AC-9532-09DC74EAC624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001B7-074B-40ED-87BB-7E2CFAD49119}">
      <dsp:nvSpPr>
        <dsp:cNvPr id="0" name=""/>
        <dsp:cNvSpPr/>
      </dsp:nvSpPr>
      <dsp:spPr>
        <a:xfrm>
          <a:off x="836323" y="1813624"/>
          <a:ext cx="437342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Methodology</a:t>
          </a:r>
        </a:p>
      </dsp:txBody>
      <dsp:txXfrm>
        <a:off x="836323" y="1813624"/>
        <a:ext cx="4373424" cy="724089"/>
      </dsp:txXfrm>
    </dsp:sp>
    <dsp:sp modelId="{D8040864-0FD6-4BE5-9752-69C9DE578268}">
      <dsp:nvSpPr>
        <dsp:cNvPr id="0" name=""/>
        <dsp:cNvSpPr/>
      </dsp:nvSpPr>
      <dsp:spPr>
        <a:xfrm>
          <a:off x="0" y="2718736"/>
          <a:ext cx="5209748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799E7-C46B-44B5-B8F0-BCF1E335E7D5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8FC0C-A6BE-48FE-BD7C-D6DC6AD0BAB4}">
      <dsp:nvSpPr>
        <dsp:cNvPr id="0" name=""/>
        <dsp:cNvSpPr/>
      </dsp:nvSpPr>
      <dsp:spPr>
        <a:xfrm>
          <a:off x="836323" y="2718736"/>
          <a:ext cx="437342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Results and Discussion</a:t>
          </a:r>
        </a:p>
      </dsp:txBody>
      <dsp:txXfrm>
        <a:off x="836323" y="2718736"/>
        <a:ext cx="4373424" cy="724089"/>
      </dsp:txXfrm>
    </dsp:sp>
    <dsp:sp modelId="{049C0FF1-A28F-4147-9603-174DE875E7B4}">
      <dsp:nvSpPr>
        <dsp:cNvPr id="0" name=""/>
        <dsp:cNvSpPr/>
      </dsp:nvSpPr>
      <dsp:spPr>
        <a:xfrm>
          <a:off x="0" y="3623848"/>
          <a:ext cx="5209748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AB5E-F18A-4F02-BBE5-7E81AEE113FC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440A2-FC01-412B-953F-1F077C533C66}">
      <dsp:nvSpPr>
        <dsp:cNvPr id="0" name=""/>
        <dsp:cNvSpPr/>
      </dsp:nvSpPr>
      <dsp:spPr>
        <a:xfrm>
          <a:off x="836323" y="3623848"/>
          <a:ext cx="4373424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Conclusion</a:t>
          </a:r>
        </a:p>
      </dsp:txBody>
      <dsp:txXfrm>
        <a:off x="836323" y="3623848"/>
        <a:ext cx="4373424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3/21/23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674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69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756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328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73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2801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21247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1184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2316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2622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715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3/21/23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3/21/23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640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510400-9C12-2D4C-B404-F9D9AD216E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952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80" r:id="rId7"/>
    <p:sldLayoutId id="2147483681" r:id="rId8"/>
    <p:sldLayoutId id="2147483683" r:id="rId9"/>
    <p:sldLayoutId id="2147483663" r:id="rId10"/>
    <p:sldLayoutId id="2147483684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www.students4bestevidence.net/blog/2015/07/24/nominal-ordinal-numerical-variables/" TargetMode="External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://the1709blog.blogspot.com/2010/04/limited-term-assignments-reader-writes.html" TargetMode="External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6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3" Type="http://schemas.openxmlformats.org/officeDocument/2006/relationships/slideLayout" Target="../slideLayouts/slideLayout11.xml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5" Type="http://schemas.openxmlformats.org/officeDocument/2006/relationships/image" Target="../media/image4.png"/><Relationship Id="rId10" Type="http://schemas.openxmlformats.org/officeDocument/2006/relationships/diagramData" Target="../diagrams/data2.xml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1.xml"/><Relationship Id="rId14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8.m4a"/><Relationship Id="rId7" Type="http://schemas.openxmlformats.org/officeDocument/2006/relationships/image" Target="../media/image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9.png"/><Relationship Id="rId5" Type="http://schemas.openxmlformats.org/officeDocument/2006/relationships/slideLayout" Target="../slideLayouts/slideLayout12.xml"/><Relationship Id="rId4" Type="http://schemas.openxmlformats.org/officeDocument/2006/relationships/audio" Target="../media/media8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4.png"/><Relationship Id="rId4" Type="http://schemas.openxmlformats.org/officeDocument/2006/relationships/image" Target="../media/image21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image" Target="../media/image21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4.png"/><Relationship Id="rId4" Type="http://schemas.openxmlformats.org/officeDocument/2006/relationships/image" Target="../media/image23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4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4.pn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4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4.png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9.tiff"/><Relationship Id="rId5" Type="http://schemas.openxmlformats.org/officeDocument/2006/relationships/image" Target="../media/image28.tiff"/><Relationship Id="rId4" Type="http://schemas.openxmlformats.org/officeDocument/2006/relationships/notesSlide" Target="../notesSlides/notesSlide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2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31.tiff"/><Relationship Id="rId5" Type="http://schemas.openxmlformats.org/officeDocument/2006/relationships/image" Target="../media/image30.tiff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5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4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hyperlink" Target="http://the1709blog.blogspot.com/2010/04/limited-term-assignments-reader-writes.html" TargetMode="External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D601B-428B-234E-AF27-A38FF4F42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/>
              <a:t>ECAD5010C Ymchwilio i’r Dysgu: beth, sut a pham ydw i’n addysgu?</a:t>
            </a:r>
            <a:br>
              <a:rPr lang="en-US" sz="2800" b="1"/>
            </a:br>
            <a:br>
              <a:rPr lang="en-US" sz="2800" b="1"/>
            </a:br>
            <a:r>
              <a:rPr lang="en-US" sz="2800" b="1"/>
              <a:t>ECAD5010 Researching the learning: what, how and why am I teaching?</a:t>
            </a:r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BE7537E4-61BE-9253-2491-F5D8A410627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2064" r="5893" b="1"/>
          <a:stretch/>
        </p:blipFill>
        <p:spPr>
          <a:xfrm>
            <a:off x="1011195" y="1838937"/>
            <a:ext cx="6242222" cy="4064589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5EA232-F4C5-A34C-BD2D-451AAE1C3954}"/>
              </a:ext>
            </a:extLst>
          </p:cNvPr>
          <p:cNvSpPr txBox="1"/>
          <p:nvPr/>
        </p:nvSpPr>
        <p:spPr>
          <a:xfrm>
            <a:off x="8105378" y="4811737"/>
            <a:ext cx="4086622" cy="57158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dirty="0" err="1"/>
              <a:t>Manyleb</a:t>
            </a:r>
            <a:r>
              <a:rPr lang="en-US" sz="2800" dirty="0"/>
              <a:t> </a:t>
            </a:r>
            <a:r>
              <a:rPr lang="en-US" sz="2800" dirty="0" err="1"/>
              <a:t>Aseiniad</a:t>
            </a:r>
            <a:endParaRPr lang="en-US" sz="2800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dirty="0"/>
              <a:t>Assignment Specification</a:t>
            </a:r>
          </a:p>
        </p:txBody>
      </p:sp>
      <p:pic>
        <p:nvPicPr>
          <p:cNvPr id="4" name="Audio Recording 20 Mar 2023 at 18:45:01">
            <a:hlinkClick r:id="" action="ppaction://media"/>
            <a:extLst>
              <a:ext uri="{FF2B5EF4-FFF2-40B4-BE49-F238E27FC236}">
                <a16:creationId xmlns:a16="http://schemas.microsoft.com/office/drawing/2014/main" id="{A7C143CA-E08C-E883-E456-5FFFB7B0C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124778" y="2616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24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6596" y="392381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            </a:t>
            </a:r>
            <a:r>
              <a:rPr lang="en-GB" dirty="0" err="1"/>
              <a:t>Aseiniad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2422" y="2260481"/>
            <a:ext cx="5732845" cy="3795748"/>
          </a:xfrm>
        </p:spPr>
        <p:txBody>
          <a:bodyPr>
            <a:normAutofit/>
          </a:bodyPr>
          <a:lstStyle/>
          <a:p>
            <a:r>
              <a:rPr lang="en-GB" sz="2400" dirty="0" err="1"/>
              <a:t>Aseiniad</a:t>
            </a:r>
            <a:r>
              <a:rPr lang="en-GB" sz="2400" dirty="0"/>
              <a:t> </a:t>
            </a:r>
            <a:r>
              <a:rPr lang="en-GB" sz="2400" dirty="0" err="1"/>
              <a:t>ysgrifenedig</a:t>
            </a:r>
            <a:r>
              <a:rPr lang="en-GB" sz="2400" dirty="0"/>
              <a:t> (</a:t>
            </a:r>
            <a:r>
              <a:rPr lang="en-GB" sz="2400" dirty="0" err="1"/>
              <a:t>cyfwerth</a:t>
            </a:r>
            <a:r>
              <a:rPr lang="en-GB" sz="2400" dirty="0"/>
              <a:t> </a:t>
            </a:r>
            <a:r>
              <a:rPr lang="en-GB" sz="2400" dirty="0" err="1"/>
              <a:t>â</a:t>
            </a:r>
            <a:r>
              <a:rPr lang="en-GB" sz="2400" dirty="0"/>
              <a:t> 4000 o </a:t>
            </a:r>
            <a:r>
              <a:rPr lang="en-GB" sz="2400" dirty="0" err="1"/>
              <a:t>eiriau</a:t>
            </a:r>
            <a:r>
              <a:rPr lang="en-GB" sz="2400" dirty="0"/>
              <a:t>)</a:t>
            </a:r>
          </a:p>
          <a:p>
            <a:r>
              <a:rPr lang="en-GB" sz="2400" b="1" dirty="0" err="1"/>
              <a:t>Dylunio</a:t>
            </a:r>
            <a:r>
              <a:rPr lang="en-GB" sz="2400" b="1" dirty="0"/>
              <a:t> a </a:t>
            </a:r>
            <a:r>
              <a:rPr lang="en-GB" sz="2400" b="1" dirty="0" err="1"/>
              <a:t>chynnal</a:t>
            </a:r>
            <a:r>
              <a:rPr lang="en-GB" sz="2400" b="1" dirty="0"/>
              <a:t> </a:t>
            </a:r>
            <a:r>
              <a:rPr lang="en-GB" sz="2400" b="1" dirty="0" err="1"/>
              <a:t>astudiaeth</a:t>
            </a:r>
            <a:r>
              <a:rPr lang="en-GB" sz="2400" b="1" dirty="0"/>
              <a:t> </a:t>
            </a:r>
            <a:r>
              <a:rPr lang="en-GB" sz="2400" b="1" dirty="0" err="1"/>
              <a:t>ymchwil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raddfa</a:t>
            </a:r>
            <a:r>
              <a:rPr lang="en-GB" sz="2400" b="1" dirty="0"/>
              <a:t> </a:t>
            </a:r>
            <a:r>
              <a:rPr lang="en-GB" sz="2400" b="1" dirty="0" err="1"/>
              <a:t>fach</a:t>
            </a:r>
            <a:r>
              <a:rPr lang="en-GB" sz="2400" b="1" dirty="0"/>
              <a:t>, a </a:t>
            </a:r>
            <a:r>
              <a:rPr lang="en-GB" sz="2400" b="1" dirty="0" err="1"/>
              <a:t>gwerthuso’n</a:t>
            </a:r>
            <a:r>
              <a:rPr lang="en-GB" sz="2400" b="1" dirty="0"/>
              <a:t> </a:t>
            </a:r>
            <a:r>
              <a:rPr lang="en-GB" sz="2400" b="1" dirty="0" err="1"/>
              <a:t>feirniadol</a:t>
            </a:r>
            <a:r>
              <a:rPr lang="en-GB" sz="2400" b="1" dirty="0"/>
              <a:t> </a:t>
            </a:r>
            <a:r>
              <a:rPr lang="en-GB" sz="2400" b="1" dirty="0" err="1"/>
              <a:t>effaith</a:t>
            </a:r>
            <a:r>
              <a:rPr lang="en-GB" sz="2400" b="1" dirty="0"/>
              <a:t> offer </a:t>
            </a:r>
            <a:r>
              <a:rPr lang="en-GB" sz="2400" b="1" dirty="0" err="1"/>
              <a:t>ymchwil</a:t>
            </a:r>
            <a:r>
              <a:rPr lang="en-GB" sz="2400" b="1" dirty="0"/>
              <a:t> a </a:t>
            </a:r>
            <a:r>
              <a:rPr lang="en-GB" sz="2400" b="1" dirty="0" err="1"/>
              <a:t>ddewiswyd</a:t>
            </a:r>
            <a:r>
              <a:rPr lang="en-GB" sz="2400" b="1" dirty="0"/>
              <a:t>, </a:t>
            </a:r>
            <a:r>
              <a:rPr lang="en-GB" sz="2400" b="1" dirty="0" err="1"/>
              <a:t>a’r</a:t>
            </a:r>
            <a:r>
              <a:rPr lang="en-GB" sz="2400" b="1" dirty="0"/>
              <a:t> data, </a:t>
            </a:r>
            <a:r>
              <a:rPr lang="en-GB" sz="2400" b="1" dirty="0" err="1"/>
              <a:t>ar</a:t>
            </a:r>
            <a:r>
              <a:rPr lang="en-GB" sz="2400" b="1" dirty="0"/>
              <a:t> y </a:t>
            </a:r>
            <a:r>
              <a:rPr lang="en-GB" sz="2400" b="1" dirty="0" err="1"/>
              <a:t>dysgwr</a:t>
            </a:r>
            <a:r>
              <a:rPr lang="en-GB" sz="2400" b="1" dirty="0"/>
              <a:t> ac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eich</a:t>
            </a:r>
            <a:r>
              <a:rPr lang="en-GB" sz="2400" b="1" dirty="0"/>
              <a:t> </a:t>
            </a:r>
            <a:r>
              <a:rPr lang="en-GB" sz="2400" b="1" dirty="0" err="1"/>
              <a:t>ymarfer</a:t>
            </a:r>
            <a:r>
              <a:rPr lang="en-GB" sz="2400" b="1" dirty="0"/>
              <a:t> </a:t>
            </a:r>
            <a:r>
              <a:rPr lang="en-GB" sz="2400" b="1" dirty="0" err="1"/>
              <a:t>proffesiynol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Dyddiad</a:t>
            </a:r>
            <a:r>
              <a:rPr lang="en-GB" sz="2400" dirty="0"/>
              <a:t> </a:t>
            </a:r>
            <a:r>
              <a:rPr lang="en-GB" sz="2400" dirty="0" err="1"/>
              <a:t>cyflwyno</a:t>
            </a:r>
            <a:r>
              <a:rPr lang="en-GB" sz="2400" dirty="0"/>
              <a:t>: </a:t>
            </a:r>
            <a:r>
              <a:rPr lang="en-GB" sz="2400" dirty="0">
                <a:solidFill>
                  <a:srgbClr val="FF0000"/>
                </a:solidFill>
              </a:rPr>
              <a:t>15.05.23</a:t>
            </a:r>
          </a:p>
          <a:p>
            <a:r>
              <a:rPr lang="en-GB" sz="2400" dirty="0"/>
              <a:t>Turnitin </a:t>
            </a:r>
            <a:r>
              <a:rPr lang="en-GB" sz="2400" dirty="0" err="1">
                <a:solidFill>
                  <a:srgbClr val="FF0000"/>
                </a:solidFill>
              </a:rPr>
              <a:t>cyn</a:t>
            </a:r>
            <a:r>
              <a:rPr lang="en-GB" sz="2400" dirty="0">
                <a:solidFill>
                  <a:srgbClr val="FF0000"/>
                </a:solidFill>
              </a:rPr>
              <a:t> 23:59</a:t>
            </a:r>
            <a:endParaRPr lang="cy-GB" sz="2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02718" y="2299017"/>
            <a:ext cx="5199131" cy="3795748"/>
          </a:xfrm>
        </p:spPr>
        <p:txBody>
          <a:bodyPr>
            <a:normAutofit/>
          </a:bodyPr>
          <a:lstStyle/>
          <a:p>
            <a:pPr>
              <a:buClr>
                <a:schemeClr val="accent5">
                  <a:lumMod val="75000"/>
                </a:schemeClr>
              </a:buClr>
            </a:pPr>
            <a:r>
              <a:rPr lang="en-GB" sz="2400" dirty="0"/>
              <a:t>A written assignment (equivalent to 4000 words)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en-GB" sz="2400" b="1" dirty="0"/>
              <a:t>Design and conduct a small-scale research study, and critically evaluate the impact of chosen research tools and data/findings on the learner and on your professional practice</a:t>
            </a:r>
            <a:r>
              <a:rPr lang="en-GB" sz="2400" dirty="0"/>
              <a:t>.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Submission date: </a:t>
            </a:r>
            <a:r>
              <a:rPr lang="en-GB" sz="2400" dirty="0">
                <a:solidFill>
                  <a:srgbClr val="FF0000"/>
                </a:solidFill>
              </a:rPr>
              <a:t>15.05.23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Turnitin </a:t>
            </a:r>
            <a:r>
              <a:rPr lang="en-GB" sz="2400" dirty="0">
                <a:solidFill>
                  <a:srgbClr val="FF0000"/>
                </a:solidFill>
              </a:rPr>
              <a:t>before 23:59</a:t>
            </a:r>
          </a:p>
        </p:txBody>
      </p:sp>
      <p:pic>
        <p:nvPicPr>
          <p:cNvPr id="6" name="Picture 5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CA2D0C04-46F7-4044-865D-01D8BE170F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49290" y="293981"/>
            <a:ext cx="2724319" cy="1714500"/>
          </a:xfrm>
          <a:prstGeom prst="rect">
            <a:avLst/>
          </a:prstGeom>
        </p:spPr>
      </p:pic>
      <p:pic>
        <p:nvPicPr>
          <p:cNvPr id="5" name="Audio Recording 20 Mar 2023 at 18:45:46">
            <a:hlinkClick r:id="" action="ppaction://media"/>
            <a:extLst>
              <a:ext uri="{FF2B5EF4-FFF2-40B4-BE49-F238E27FC236}">
                <a16:creationId xmlns:a16="http://schemas.microsoft.com/office/drawing/2014/main" id="{62C218AF-7037-D267-B319-3492BF19BE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56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D8A5AD9-143D-104B-A07D-2F991F2D54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1534"/>
            <a:ext cx="12192000" cy="6754932"/>
          </a:xfrm>
          <a:prstGeom prst="rect">
            <a:avLst/>
          </a:prstGeom>
        </p:spPr>
      </p:pic>
      <p:pic>
        <p:nvPicPr>
          <p:cNvPr id="3" name="Audio Recording 20 Mar 2023 at 18:47:48">
            <a:hlinkClick r:id="" action="ppaction://media"/>
            <a:extLst>
              <a:ext uri="{FF2B5EF4-FFF2-40B4-BE49-F238E27FC236}">
                <a16:creationId xmlns:a16="http://schemas.microsoft.com/office/drawing/2014/main" id="{3A231A6B-AD7F-E776-9CCE-A37CC2F912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85416" y="398642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183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9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FD1C5A-686D-1B3B-C92B-583F7B8447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940" y="827902"/>
            <a:ext cx="10923844" cy="513995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1C6B529-7663-B645-5158-2E64845CF03E}"/>
              </a:ext>
            </a:extLst>
          </p:cNvPr>
          <p:cNvSpPr/>
          <p:nvPr/>
        </p:nvSpPr>
        <p:spPr>
          <a:xfrm>
            <a:off x="461913" y="3289955"/>
            <a:ext cx="2601798" cy="80127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F57834B-4017-5084-2EB0-23441B69B4AC}"/>
              </a:ext>
            </a:extLst>
          </p:cNvPr>
          <p:cNvCxnSpPr>
            <a:cxnSpLocks/>
          </p:cNvCxnSpPr>
          <p:nvPr/>
        </p:nvCxnSpPr>
        <p:spPr>
          <a:xfrm>
            <a:off x="36361" y="1827725"/>
            <a:ext cx="851104" cy="1462230"/>
          </a:xfrm>
          <a:prstGeom prst="straightConnector1">
            <a:avLst/>
          </a:prstGeom>
          <a:ln w="698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Audio Recording 20 Mar 2023 at 18:48:42">
            <a:hlinkClick r:id="" action="ppaction://media"/>
            <a:extLst>
              <a:ext uri="{FF2B5EF4-FFF2-40B4-BE49-F238E27FC236}">
                <a16:creationId xmlns:a16="http://schemas.microsoft.com/office/drawing/2014/main" id="{BC529998-3840-6328-B41A-527B2B6E6C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18151" y="523583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34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8D894-A892-8044-A7D3-215FF5EC3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7075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rgbClr val="0070C0"/>
                </a:solidFill>
              </a:rPr>
              <a:t>Strwythur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yr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Aseiniad</a:t>
            </a:r>
            <a:r>
              <a:rPr lang="en-US" dirty="0">
                <a:solidFill>
                  <a:srgbClr val="0070C0"/>
                </a:solidFill>
              </a:rPr>
              <a:t> </a:t>
            </a:r>
            <a:br>
              <a:rPr lang="en-US" dirty="0"/>
            </a:br>
            <a:r>
              <a:rPr lang="en-US" dirty="0"/>
              <a:t>               Structure of the Assignment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D038F11-7ED9-41D8-9712-9DFA4D74F7D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06177083"/>
              </p:ext>
            </p:extLst>
          </p:nvPr>
        </p:nvGraphicFramePr>
        <p:xfrm>
          <a:off x="370703" y="1362637"/>
          <a:ext cx="532090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A8C4CBF3-9F9C-4422-A9DD-53B9AC99408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30650330"/>
              </p:ext>
            </p:extLst>
          </p:nvPr>
        </p:nvGraphicFramePr>
        <p:xfrm>
          <a:off x="6726879" y="1369695"/>
          <a:ext cx="520974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" name="Audio Recording 20 Mar 2023 at 18:50:29">
            <a:hlinkClick r:id="" action="ppaction://media"/>
            <a:extLst>
              <a:ext uri="{FF2B5EF4-FFF2-40B4-BE49-F238E27FC236}">
                <a16:creationId xmlns:a16="http://schemas.microsoft.com/office/drawing/2014/main" id="{414AB163-729C-256D-B250-9983A9294E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47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2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239D9F-C575-AC46-8E24-29B81AE64AA6}"/>
              </a:ext>
            </a:extLst>
          </p:cNvPr>
          <p:cNvSpPr txBox="1"/>
          <p:nvPr/>
        </p:nvSpPr>
        <p:spPr>
          <a:xfrm>
            <a:off x="4255626" y="208345"/>
            <a:ext cx="44215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CYFLWYNIAD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E8AC98-F4D4-004D-B388-487A25A1BB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977787"/>
            <a:ext cx="12192000" cy="5887686"/>
          </a:xfrm>
          <a:prstGeom prst="rect">
            <a:avLst/>
          </a:prstGeom>
        </p:spPr>
      </p:pic>
      <p:pic>
        <p:nvPicPr>
          <p:cNvPr id="2" name="Audio Recording 20 Mar 2023 at 18:53:46">
            <a:hlinkClick r:id="" action="ppaction://media"/>
            <a:extLst>
              <a:ext uri="{FF2B5EF4-FFF2-40B4-BE49-F238E27FC236}">
                <a16:creationId xmlns:a16="http://schemas.microsoft.com/office/drawing/2014/main" id="{7C40281F-1D6D-C43B-8A10-9C24D89DE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81729" y="506741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39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7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62450D-E405-4A4E-8080-D0DCB4349CD8}"/>
              </a:ext>
            </a:extLst>
          </p:cNvPr>
          <p:cNvSpPr txBox="1"/>
          <p:nvPr/>
        </p:nvSpPr>
        <p:spPr>
          <a:xfrm>
            <a:off x="3109732" y="138897"/>
            <a:ext cx="6921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ADOLYGIAD LLENYDDIAETH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E2479E-FCEC-2542-B900-57906CC0D9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82" y="1028701"/>
            <a:ext cx="11578936" cy="44669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F04F9F-7E3A-0F42-8AAA-6518BA474F44}"/>
              </a:ext>
            </a:extLst>
          </p:cNvPr>
          <p:cNvSpPr txBox="1"/>
          <p:nvPr/>
        </p:nvSpPr>
        <p:spPr>
          <a:xfrm>
            <a:off x="571728" y="4145763"/>
            <a:ext cx="9736054" cy="36933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2" name="Audio Recording 20 Mar 2023 at 18:57:02">
            <a:hlinkClick r:id="" action="ppaction://media"/>
            <a:extLst>
              <a:ext uri="{FF2B5EF4-FFF2-40B4-BE49-F238E27FC236}">
                <a16:creationId xmlns:a16="http://schemas.microsoft.com/office/drawing/2014/main" id="{164832CA-BA34-BC29-FE2C-A631A60455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94086" y="2095844"/>
            <a:ext cx="812800" cy="812800"/>
          </a:xfrm>
          <a:prstGeom prst="rect">
            <a:avLst/>
          </a:prstGeom>
        </p:spPr>
      </p:pic>
      <p:pic>
        <p:nvPicPr>
          <p:cNvPr id="6" name="Audio Recording 20 Mar 2023 at 18:58:46">
            <a:hlinkClick r:id="" action="ppaction://media"/>
            <a:extLst>
              <a:ext uri="{FF2B5EF4-FFF2-40B4-BE49-F238E27FC236}">
                <a16:creationId xmlns:a16="http://schemas.microsoft.com/office/drawing/2014/main" id="{50CD465C-F565-1155-BF63-1B25CD05459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94086" y="3029007"/>
            <a:ext cx="812800" cy="812800"/>
          </a:xfrm>
          <a:prstGeom prst="rect">
            <a:avLst/>
          </a:prstGeom>
        </p:spPr>
      </p:pic>
      <p:pic>
        <p:nvPicPr>
          <p:cNvPr id="7" name="Audio Recording 20 Mar 2023 at 18:58:46">
            <a:hlinkClick r:id="" action="ppaction://media"/>
            <a:extLst>
              <a:ext uri="{FF2B5EF4-FFF2-40B4-BE49-F238E27FC236}">
                <a16:creationId xmlns:a16="http://schemas.microsoft.com/office/drawing/2014/main" id="{BD0FA8B9-7A5C-CEFA-C8B1-1F031DCA3C4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807472" y="4145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26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7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7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67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7E487B-D2D4-D992-486A-FD85541802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809" y="654627"/>
            <a:ext cx="6909955" cy="46863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8EDA4E-F6EA-FB1E-65A4-7AFCE1DC5991}"/>
              </a:ext>
            </a:extLst>
          </p:cNvPr>
          <p:cNvSpPr txBox="1"/>
          <p:nvPr/>
        </p:nvSpPr>
        <p:spPr>
          <a:xfrm>
            <a:off x="7626927" y="1911927"/>
            <a:ext cx="417714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MOODLE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LLENYDDIAETH – METHODOLEG</a:t>
            </a:r>
          </a:p>
          <a:p>
            <a:r>
              <a:rPr lang="en-US" dirty="0"/>
              <a:t>LITERATURE - METHODOLOGY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LLENYDDIAETH - ASESU AR GYFER DYSGU</a:t>
            </a:r>
          </a:p>
          <a:p>
            <a:r>
              <a:rPr lang="en-US" dirty="0"/>
              <a:t>LITERATURE – ASSESSMENT FOR LEARNING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1C3C7A-7767-F9EA-06BC-374706A1F4B5}"/>
              </a:ext>
            </a:extLst>
          </p:cNvPr>
          <p:cNvSpPr/>
          <p:nvPr/>
        </p:nvSpPr>
        <p:spPr>
          <a:xfrm>
            <a:off x="7626927" y="2680855"/>
            <a:ext cx="3262746" cy="82088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8DF2883-412A-C5D7-FB5B-F098EBB080D2}"/>
              </a:ext>
            </a:extLst>
          </p:cNvPr>
          <p:cNvSpPr/>
          <p:nvPr/>
        </p:nvSpPr>
        <p:spPr>
          <a:xfrm>
            <a:off x="7626927" y="3834245"/>
            <a:ext cx="4177146" cy="83127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AA7E8A4-D53C-584C-423E-09E88EEDC9FF}"/>
              </a:ext>
            </a:extLst>
          </p:cNvPr>
          <p:cNvCxnSpPr>
            <a:stCxn id="4" idx="1"/>
          </p:cNvCxnSpPr>
          <p:nvPr/>
        </p:nvCxnSpPr>
        <p:spPr>
          <a:xfrm flipH="1">
            <a:off x="1745673" y="3091296"/>
            <a:ext cx="5881254" cy="1405954"/>
          </a:xfrm>
          <a:prstGeom prst="straightConnector1">
            <a:avLst/>
          </a:prstGeom>
          <a:ln w="698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7135CDE-6E0F-24F8-FA62-5E978681038B}"/>
              </a:ext>
            </a:extLst>
          </p:cNvPr>
          <p:cNvCxnSpPr>
            <a:stCxn id="5" idx="1"/>
          </p:cNvCxnSpPr>
          <p:nvPr/>
        </p:nvCxnSpPr>
        <p:spPr>
          <a:xfrm flipH="1">
            <a:off x="4260273" y="4249882"/>
            <a:ext cx="3366654" cy="768927"/>
          </a:xfrm>
          <a:prstGeom prst="straightConnector1">
            <a:avLst/>
          </a:prstGeom>
          <a:ln w="698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Recording 20 Mar 2023 at 18:59:44">
            <a:hlinkClick r:id="" action="ppaction://media"/>
            <a:extLst>
              <a:ext uri="{FF2B5EF4-FFF2-40B4-BE49-F238E27FC236}">
                <a16:creationId xmlns:a16="http://schemas.microsoft.com/office/drawing/2014/main" id="{85862677-5919-8201-61B6-2C1FB8C04E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07838" y="7713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86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DF50690-EE80-B345-A481-815CEADE6B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097" y="259773"/>
            <a:ext cx="10991654" cy="501828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110800B-BF4C-8634-2ED5-4257578D66D9}"/>
              </a:ext>
            </a:extLst>
          </p:cNvPr>
          <p:cNvSpPr/>
          <p:nvPr/>
        </p:nvSpPr>
        <p:spPr>
          <a:xfrm>
            <a:off x="386499" y="3200516"/>
            <a:ext cx="10982227" cy="20456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Recording 20 Mar 2023 at 19:01:12">
            <a:hlinkClick r:id="" action="ppaction://media"/>
            <a:extLst>
              <a:ext uri="{FF2B5EF4-FFF2-40B4-BE49-F238E27FC236}">
                <a16:creationId xmlns:a16="http://schemas.microsoft.com/office/drawing/2014/main" id="{505F71C8-03C4-E9A5-9A4E-4C2FEDEBBA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6339" y="238771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11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4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CDB63D-30F2-A441-A7F6-0A0960264A47}"/>
              </a:ext>
            </a:extLst>
          </p:cNvPr>
          <p:cNvSpPr txBox="1"/>
          <p:nvPr/>
        </p:nvSpPr>
        <p:spPr>
          <a:xfrm>
            <a:off x="4012557" y="196771"/>
            <a:ext cx="58567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METHODOLEG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281BA8-8ADE-BA43-9E65-B721BD2BC7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49610"/>
          <a:stretch/>
        </p:blipFill>
        <p:spPr>
          <a:xfrm>
            <a:off x="342900" y="1035008"/>
            <a:ext cx="11533909" cy="311359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F7E646-BDE4-DC41-88FD-16CC3FD677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7806"/>
          <a:stretch/>
        </p:blipFill>
        <p:spPr>
          <a:xfrm>
            <a:off x="315191" y="4148598"/>
            <a:ext cx="11634354" cy="152207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2" name="Audio Recording 20 Mar 2023 at 19:08:54">
            <a:hlinkClick r:id="" action="ppaction://media"/>
            <a:extLst>
              <a:ext uri="{FF2B5EF4-FFF2-40B4-BE49-F238E27FC236}">
                <a16:creationId xmlns:a16="http://schemas.microsoft.com/office/drawing/2014/main" id="{043BA29C-BA76-5CB8-BDB7-B5ACDDD830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36300" y="24171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34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7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DF50690-EE80-B345-A481-815CEADE6B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097" y="259773"/>
            <a:ext cx="10991654" cy="501828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110800B-BF4C-8634-2ED5-4257578D66D9}"/>
              </a:ext>
            </a:extLst>
          </p:cNvPr>
          <p:cNvSpPr/>
          <p:nvPr/>
        </p:nvSpPr>
        <p:spPr>
          <a:xfrm>
            <a:off x="386499" y="3200516"/>
            <a:ext cx="10982227" cy="204561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Recording 20 Mar 2023 at 19:09:52">
            <a:hlinkClick r:id="" action="ppaction://media"/>
            <a:extLst>
              <a:ext uri="{FF2B5EF4-FFF2-40B4-BE49-F238E27FC236}">
                <a16:creationId xmlns:a16="http://schemas.microsoft.com/office/drawing/2014/main" id="{3A2F703F-6A3D-EC01-5739-A9ED5DB990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97328" y="2616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99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5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7E487B-D2D4-D992-486A-FD85541802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809" y="654627"/>
            <a:ext cx="6909955" cy="46863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8EDA4E-F6EA-FB1E-65A4-7AFCE1DC5991}"/>
              </a:ext>
            </a:extLst>
          </p:cNvPr>
          <p:cNvSpPr txBox="1"/>
          <p:nvPr/>
        </p:nvSpPr>
        <p:spPr>
          <a:xfrm>
            <a:off x="7626927" y="1911927"/>
            <a:ext cx="417714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MOODLE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LLENYDDIAETH – METHODOLEG</a:t>
            </a:r>
          </a:p>
          <a:p>
            <a:r>
              <a:rPr lang="en-US" dirty="0"/>
              <a:t>LITERATURE - METHODOLOGY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LLENYDDIAETH - ASESU AR GYFER DYSGU</a:t>
            </a:r>
          </a:p>
          <a:p>
            <a:r>
              <a:rPr lang="en-US" dirty="0"/>
              <a:t>LITERATURE – ASSESSMENT FOR LEARNING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1C3C7A-7767-F9EA-06BC-374706A1F4B5}"/>
              </a:ext>
            </a:extLst>
          </p:cNvPr>
          <p:cNvSpPr/>
          <p:nvPr/>
        </p:nvSpPr>
        <p:spPr>
          <a:xfrm>
            <a:off x="7626927" y="2680855"/>
            <a:ext cx="3262746" cy="82088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8DF2883-412A-C5D7-FB5B-F098EBB080D2}"/>
              </a:ext>
            </a:extLst>
          </p:cNvPr>
          <p:cNvSpPr/>
          <p:nvPr/>
        </p:nvSpPr>
        <p:spPr>
          <a:xfrm>
            <a:off x="7626927" y="3834245"/>
            <a:ext cx="4177146" cy="83127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AA7E8A4-D53C-584C-423E-09E88EEDC9FF}"/>
              </a:ext>
            </a:extLst>
          </p:cNvPr>
          <p:cNvCxnSpPr>
            <a:stCxn id="4" idx="1"/>
          </p:cNvCxnSpPr>
          <p:nvPr/>
        </p:nvCxnSpPr>
        <p:spPr>
          <a:xfrm flipH="1">
            <a:off x="1745673" y="3091296"/>
            <a:ext cx="5881254" cy="1405954"/>
          </a:xfrm>
          <a:prstGeom prst="straightConnector1">
            <a:avLst/>
          </a:prstGeom>
          <a:ln w="698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7135CDE-6E0F-24F8-FA62-5E978681038B}"/>
              </a:ext>
            </a:extLst>
          </p:cNvPr>
          <p:cNvCxnSpPr>
            <a:stCxn id="5" idx="1"/>
          </p:cNvCxnSpPr>
          <p:nvPr/>
        </p:nvCxnSpPr>
        <p:spPr>
          <a:xfrm flipH="1">
            <a:off x="4260273" y="4249882"/>
            <a:ext cx="3366654" cy="768927"/>
          </a:xfrm>
          <a:prstGeom prst="straightConnector1">
            <a:avLst/>
          </a:prstGeom>
          <a:ln w="698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Audio Recording 20 Mar 2023 at 19:10:33">
            <a:hlinkClick r:id="" action="ppaction://media"/>
            <a:extLst>
              <a:ext uri="{FF2B5EF4-FFF2-40B4-BE49-F238E27FC236}">
                <a16:creationId xmlns:a16="http://schemas.microsoft.com/office/drawing/2014/main" id="{E96AFAFC-840C-DF05-C5C9-3E77A5B5DF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83273" y="9068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46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1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9C7FB6B-DAB7-5D48-AF28-5A60271A91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2694"/>
          <a:stretch/>
        </p:blipFill>
        <p:spPr>
          <a:xfrm>
            <a:off x="292231" y="452487"/>
            <a:ext cx="11425287" cy="3228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77C3C4D-0145-064D-91B0-E95C0E6C11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6990" b="3157"/>
          <a:stretch/>
        </p:blipFill>
        <p:spPr>
          <a:xfrm>
            <a:off x="414779" y="3976526"/>
            <a:ext cx="11199043" cy="155700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9C6002A-BD21-B864-92D3-CDA4E10EC3A0}"/>
              </a:ext>
            </a:extLst>
          </p:cNvPr>
          <p:cNvSpPr/>
          <p:nvPr/>
        </p:nvSpPr>
        <p:spPr>
          <a:xfrm>
            <a:off x="414779" y="3799002"/>
            <a:ext cx="11010508" cy="17345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Audio Recording 20 Mar 2023 at 19:11:53">
            <a:hlinkClick r:id="" action="ppaction://media"/>
            <a:extLst>
              <a:ext uri="{FF2B5EF4-FFF2-40B4-BE49-F238E27FC236}">
                <a16:creationId xmlns:a16="http://schemas.microsoft.com/office/drawing/2014/main" id="{F794852F-D473-1EC4-758D-F0B8BF12A5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00065" y="345187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50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2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83E009-CA77-5D49-B22F-DF8D76E354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599" y="1236518"/>
            <a:ext cx="11804073" cy="42498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244935-AF15-A44C-A21A-79570FB339BB}"/>
              </a:ext>
            </a:extLst>
          </p:cNvPr>
          <p:cNvSpPr txBox="1"/>
          <p:nvPr/>
        </p:nvSpPr>
        <p:spPr>
          <a:xfrm>
            <a:off x="2635171" y="358816"/>
            <a:ext cx="70258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/>
              <a:t>Canlyniadau</a:t>
            </a:r>
            <a:r>
              <a:rPr lang="en-US" sz="4400" dirty="0"/>
              <a:t> a </a:t>
            </a:r>
            <a:r>
              <a:rPr lang="en-US" sz="4400" dirty="0" err="1"/>
              <a:t>Thrafodaeth</a:t>
            </a:r>
            <a:endParaRPr lang="en-US" sz="4400" dirty="0"/>
          </a:p>
        </p:txBody>
      </p:sp>
      <p:pic>
        <p:nvPicPr>
          <p:cNvPr id="4" name="Audio Recording 20 Mar 2023 at 19:14:37">
            <a:hlinkClick r:id="" action="ppaction://media"/>
            <a:extLst>
              <a:ext uri="{FF2B5EF4-FFF2-40B4-BE49-F238E27FC236}">
                <a16:creationId xmlns:a16="http://schemas.microsoft.com/office/drawing/2014/main" id="{70B754DA-13A5-4993-3C9A-F14464EA20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43514" y="310909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12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2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5E00D57-5124-9D40-9DB4-41D628D6AA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035" y="301658"/>
            <a:ext cx="11908128" cy="531671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FCC3DE7-0DFD-B432-87EE-07ADAA6BA0CB}"/>
              </a:ext>
            </a:extLst>
          </p:cNvPr>
          <p:cNvSpPr/>
          <p:nvPr/>
        </p:nvSpPr>
        <p:spPr>
          <a:xfrm>
            <a:off x="263951" y="3949831"/>
            <a:ext cx="11519554" cy="156484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Recording 20 Mar 2023 at 19:15:06">
            <a:hlinkClick r:id="" action="ppaction://media"/>
            <a:extLst>
              <a:ext uri="{FF2B5EF4-FFF2-40B4-BE49-F238E27FC236}">
                <a16:creationId xmlns:a16="http://schemas.microsoft.com/office/drawing/2014/main" id="{70C747D1-8DA3-7F1F-866C-88ABC864B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23728" y="37516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86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B947F1A-C958-6842-A928-AC4367E4E3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6" y="1116683"/>
            <a:ext cx="11309167" cy="4068775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8CFCC5-B789-F445-B0DD-ADB4F7B3BDB6}"/>
              </a:ext>
            </a:extLst>
          </p:cNvPr>
          <p:cNvSpPr txBox="1"/>
          <p:nvPr/>
        </p:nvSpPr>
        <p:spPr>
          <a:xfrm>
            <a:off x="4718613" y="347242"/>
            <a:ext cx="63082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/>
              <a:t>Casgliad</a:t>
            </a:r>
            <a:endParaRPr lang="en-US" sz="4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E66B7E-5ACF-EC48-961D-AE3334C03F35}"/>
              </a:ext>
            </a:extLst>
          </p:cNvPr>
          <p:cNvSpPr txBox="1"/>
          <p:nvPr/>
        </p:nvSpPr>
        <p:spPr>
          <a:xfrm>
            <a:off x="3144456" y="5185458"/>
            <a:ext cx="6030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accent5"/>
                </a:solidFill>
              </a:rPr>
              <a:t>Trawsnewid</a:t>
            </a:r>
            <a:r>
              <a:rPr lang="en-US" b="1" dirty="0">
                <a:solidFill>
                  <a:schemeClr val="accent5"/>
                </a:solidFill>
              </a:rPr>
              <a:t> </a:t>
            </a:r>
            <a:r>
              <a:rPr lang="en-US" b="1" dirty="0" err="1">
                <a:solidFill>
                  <a:schemeClr val="accent5"/>
                </a:solidFill>
              </a:rPr>
              <a:t>eich</a:t>
            </a:r>
            <a:r>
              <a:rPr lang="en-US" b="1" dirty="0">
                <a:solidFill>
                  <a:schemeClr val="accent5"/>
                </a:solidFill>
              </a:rPr>
              <a:t> </a:t>
            </a:r>
            <a:r>
              <a:rPr lang="en-US" b="1" dirty="0" err="1">
                <a:solidFill>
                  <a:schemeClr val="accent5"/>
                </a:solidFill>
              </a:rPr>
              <a:t>arfer</a:t>
            </a:r>
            <a:r>
              <a:rPr lang="en-US" b="1" dirty="0">
                <a:solidFill>
                  <a:schemeClr val="accent5"/>
                </a:solidFill>
              </a:rPr>
              <a:t> </a:t>
            </a:r>
            <a:r>
              <a:rPr lang="en-US" b="1" dirty="0" err="1">
                <a:solidFill>
                  <a:schemeClr val="accent5"/>
                </a:solidFill>
              </a:rPr>
              <a:t>proffesiynol</a:t>
            </a:r>
            <a:r>
              <a:rPr lang="en-US" b="1" dirty="0">
                <a:solidFill>
                  <a:schemeClr val="accent5"/>
                </a:solidFill>
              </a:rPr>
              <a:t> – </a:t>
            </a:r>
            <a:r>
              <a:rPr lang="en-US" b="1" dirty="0" err="1">
                <a:solidFill>
                  <a:schemeClr val="accent5"/>
                </a:solidFill>
              </a:rPr>
              <a:t>argymhellion</a:t>
            </a:r>
            <a:r>
              <a:rPr lang="en-US" b="1" dirty="0">
                <a:solidFill>
                  <a:schemeClr val="accent5"/>
                </a:solidFill>
              </a:rPr>
              <a:t> **</a:t>
            </a:r>
          </a:p>
        </p:txBody>
      </p:sp>
      <p:pic>
        <p:nvPicPr>
          <p:cNvPr id="5" name="Audio Recording 20 Mar 2023 at 19:17:30">
            <a:hlinkClick r:id="" action="ppaction://media"/>
            <a:extLst>
              <a:ext uri="{FF2B5EF4-FFF2-40B4-BE49-F238E27FC236}">
                <a16:creationId xmlns:a16="http://schemas.microsoft.com/office/drawing/2014/main" id="{4817D326-1D5A-2801-F8B8-D39BFCF26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9604" y="289903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7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2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BFECB7-BD72-4741-8F95-AC615F70E2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20511"/>
            <a:ext cx="12349220" cy="526958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BF6E8E-4252-DDA0-776E-F5A14B0FB714}"/>
              </a:ext>
            </a:extLst>
          </p:cNvPr>
          <p:cNvSpPr/>
          <p:nvPr/>
        </p:nvSpPr>
        <p:spPr>
          <a:xfrm>
            <a:off x="273377" y="3429000"/>
            <a:ext cx="11918623" cy="21610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Recording 20 Mar 2023 at 19:18:23">
            <a:hlinkClick r:id="" action="ppaction://media"/>
            <a:extLst>
              <a:ext uri="{FF2B5EF4-FFF2-40B4-BE49-F238E27FC236}">
                <a16:creationId xmlns:a16="http://schemas.microsoft.com/office/drawing/2014/main" id="{314BBAC7-0265-3203-846B-D65345EA7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67578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623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87CE19-E75C-2F40-B293-337F64FCC3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129" y="25524"/>
            <a:ext cx="9133509" cy="11787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EFD93F-A805-1040-A52B-49D11FF372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523" y="973220"/>
            <a:ext cx="3242879" cy="4449029"/>
          </a:xfrm>
          <a:prstGeom prst="rect">
            <a:avLst/>
          </a:prstGeom>
        </p:spPr>
      </p:pic>
      <p:pic>
        <p:nvPicPr>
          <p:cNvPr id="5" name="Audio Recording 20 Mar 2023 at 19:19:10">
            <a:hlinkClick r:id="" action="ppaction://media"/>
            <a:extLst>
              <a:ext uri="{FF2B5EF4-FFF2-40B4-BE49-F238E27FC236}">
                <a16:creationId xmlns:a16="http://schemas.microsoft.com/office/drawing/2014/main" id="{E6D45142-CDDA-4A76-B976-7D95B2B250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53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371434-0EC9-0A47-AAAF-D705FC2AA35F}"/>
              </a:ext>
            </a:extLst>
          </p:cNvPr>
          <p:cNvSpPr txBox="1"/>
          <p:nvPr/>
        </p:nvSpPr>
        <p:spPr>
          <a:xfrm>
            <a:off x="2241630" y="92599"/>
            <a:ext cx="81427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accent1"/>
                </a:solidFill>
              </a:rPr>
              <a:t>ATODIADAU</a:t>
            </a:r>
            <a:r>
              <a:rPr lang="en-US" sz="4800" dirty="0"/>
              <a:t> -APPENDICES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5F58A8-49B0-DD44-931E-B63152803D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029" y="2577921"/>
            <a:ext cx="2321100" cy="296988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790AD8-6608-7544-912E-2A264453B207}"/>
              </a:ext>
            </a:extLst>
          </p:cNvPr>
          <p:cNvSpPr txBox="1"/>
          <p:nvPr/>
        </p:nvSpPr>
        <p:spPr>
          <a:xfrm>
            <a:off x="4254084" y="2503069"/>
            <a:ext cx="4682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Please include a content list for the appendices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0AB04EC-7485-1F49-8AEA-E895C1976583}"/>
              </a:ext>
            </a:extLst>
          </p:cNvPr>
          <p:cNvCxnSpPr/>
          <p:nvPr/>
        </p:nvCxnSpPr>
        <p:spPr>
          <a:xfrm flipH="1">
            <a:off x="3559603" y="2842541"/>
            <a:ext cx="694481" cy="694481"/>
          </a:xfrm>
          <a:prstGeom prst="straightConnector1">
            <a:avLst/>
          </a:prstGeom>
          <a:ln w="793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8DD50A40-C85F-4E46-9C87-81E6751ADA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5224" y="4587209"/>
            <a:ext cx="2267272" cy="80671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C77154-16BB-DE43-B5F4-3EB26EF00B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07579" y="928143"/>
            <a:ext cx="7941901" cy="1574926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CF2B61-A391-6245-8AA6-689C0FF4F9C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5250" y="3444208"/>
            <a:ext cx="5333513" cy="194971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2" name="Audio Recording 20 Mar 2023 at 19:22:02">
            <a:hlinkClick r:id="" action="ppaction://media"/>
            <a:extLst>
              <a:ext uri="{FF2B5EF4-FFF2-40B4-BE49-F238E27FC236}">
                <a16:creationId xmlns:a16="http://schemas.microsoft.com/office/drawing/2014/main" id="{8EE4CA8D-3493-0C21-1AF9-AF19356EB1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474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2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C891C-8155-0D4F-A01B-0B4A96F6E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</a:t>
            </a:r>
            <a:r>
              <a:rPr lang="en-US" dirty="0" err="1">
                <a:solidFill>
                  <a:schemeClr val="accent1"/>
                </a:solidFill>
              </a:rPr>
              <a:t>Enghreifftiau</a:t>
            </a:r>
            <a:r>
              <a:rPr lang="en-US" dirty="0"/>
              <a:t> - Examples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2D47D4-FA97-9243-890B-BF7D61E495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823" y="1690690"/>
            <a:ext cx="4067928" cy="437005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1FE136-BA26-2E46-9CA5-462A323110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0918" y="1966915"/>
            <a:ext cx="5372882" cy="392075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151438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630D59-0AA9-E547-B288-A04474324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398" y="303835"/>
            <a:ext cx="5323451" cy="352449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F453E9-85E2-7B48-97E1-90CCC5A5F7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57" y="407773"/>
            <a:ext cx="5259123" cy="517748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690567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6596" y="392381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            </a:t>
            </a:r>
            <a:r>
              <a:rPr lang="en-GB" dirty="0" err="1"/>
              <a:t>Aseiniad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2422" y="2260481"/>
            <a:ext cx="5732845" cy="3795748"/>
          </a:xfrm>
        </p:spPr>
        <p:txBody>
          <a:bodyPr>
            <a:normAutofit/>
          </a:bodyPr>
          <a:lstStyle/>
          <a:p>
            <a:r>
              <a:rPr lang="en-GB" sz="2400" dirty="0" err="1"/>
              <a:t>Aseiniad</a:t>
            </a:r>
            <a:r>
              <a:rPr lang="en-GB" sz="2400" dirty="0"/>
              <a:t> </a:t>
            </a:r>
            <a:r>
              <a:rPr lang="en-GB" sz="2400" dirty="0" err="1"/>
              <a:t>ysgrifenedig</a:t>
            </a:r>
            <a:r>
              <a:rPr lang="en-GB" sz="2400" dirty="0"/>
              <a:t> (</a:t>
            </a:r>
            <a:r>
              <a:rPr lang="en-GB" sz="2400" dirty="0" err="1"/>
              <a:t>cyfwerth</a:t>
            </a:r>
            <a:r>
              <a:rPr lang="en-GB" sz="2400" dirty="0"/>
              <a:t> </a:t>
            </a:r>
            <a:r>
              <a:rPr lang="en-GB" sz="2400" dirty="0" err="1"/>
              <a:t>â</a:t>
            </a:r>
            <a:r>
              <a:rPr lang="en-GB" sz="2400" dirty="0"/>
              <a:t> 4000 o </a:t>
            </a:r>
            <a:r>
              <a:rPr lang="en-GB" sz="2400" dirty="0" err="1"/>
              <a:t>eiriau</a:t>
            </a:r>
            <a:r>
              <a:rPr lang="en-GB" sz="2400" dirty="0"/>
              <a:t>)</a:t>
            </a:r>
          </a:p>
          <a:p>
            <a:r>
              <a:rPr lang="en-GB" sz="2400" b="1" dirty="0" err="1"/>
              <a:t>Dylunio</a:t>
            </a:r>
            <a:r>
              <a:rPr lang="en-GB" sz="2400" b="1" dirty="0"/>
              <a:t> a </a:t>
            </a:r>
            <a:r>
              <a:rPr lang="en-GB" sz="2400" b="1" dirty="0" err="1"/>
              <a:t>chynnal</a:t>
            </a:r>
            <a:r>
              <a:rPr lang="en-GB" sz="2400" b="1" dirty="0"/>
              <a:t> </a:t>
            </a:r>
            <a:r>
              <a:rPr lang="en-GB" sz="2400" b="1" dirty="0" err="1"/>
              <a:t>astudiaeth</a:t>
            </a:r>
            <a:r>
              <a:rPr lang="en-GB" sz="2400" b="1" dirty="0"/>
              <a:t> </a:t>
            </a:r>
            <a:r>
              <a:rPr lang="en-GB" sz="2400" b="1" dirty="0" err="1"/>
              <a:t>ymchwil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raddfa</a:t>
            </a:r>
            <a:r>
              <a:rPr lang="en-GB" sz="2400" b="1" dirty="0"/>
              <a:t> </a:t>
            </a:r>
            <a:r>
              <a:rPr lang="en-GB" sz="2400" b="1" dirty="0" err="1"/>
              <a:t>fach</a:t>
            </a:r>
            <a:r>
              <a:rPr lang="en-GB" sz="2400" b="1" dirty="0"/>
              <a:t>, a </a:t>
            </a:r>
            <a:r>
              <a:rPr lang="en-GB" sz="2400" b="1" dirty="0" err="1"/>
              <a:t>gwerthuso’n</a:t>
            </a:r>
            <a:r>
              <a:rPr lang="en-GB" sz="2400" b="1" dirty="0"/>
              <a:t> </a:t>
            </a:r>
            <a:r>
              <a:rPr lang="en-GB" sz="2400" b="1" dirty="0" err="1"/>
              <a:t>feirniadol</a:t>
            </a:r>
            <a:r>
              <a:rPr lang="en-GB" sz="2400" b="1" dirty="0"/>
              <a:t> </a:t>
            </a:r>
            <a:r>
              <a:rPr lang="en-GB" sz="2400" b="1" dirty="0" err="1"/>
              <a:t>effaith</a:t>
            </a:r>
            <a:r>
              <a:rPr lang="en-GB" sz="2400" b="1" dirty="0"/>
              <a:t> offer </a:t>
            </a:r>
            <a:r>
              <a:rPr lang="en-GB" sz="2400" b="1" dirty="0" err="1"/>
              <a:t>ymchwil</a:t>
            </a:r>
            <a:r>
              <a:rPr lang="en-GB" sz="2400" b="1" dirty="0"/>
              <a:t> a </a:t>
            </a:r>
            <a:r>
              <a:rPr lang="en-GB" sz="2400" b="1" dirty="0" err="1"/>
              <a:t>ddewiswyd</a:t>
            </a:r>
            <a:r>
              <a:rPr lang="en-GB" sz="2400" b="1" dirty="0"/>
              <a:t>, </a:t>
            </a:r>
            <a:r>
              <a:rPr lang="en-GB" sz="2400" b="1" dirty="0" err="1"/>
              <a:t>a’r</a:t>
            </a:r>
            <a:r>
              <a:rPr lang="en-GB" sz="2400" b="1" dirty="0"/>
              <a:t> data, </a:t>
            </a:r>
            <a:r>
              <a:rPr lang="en-GB" sz="2400" b="1" dirty="0" err="1"/>
              <a:t>ar</a:t>
            </a:r>
            <a:r>
              <a:rPr lang="en-GB" sz="2400" b="1" dirty="0"/>
              <a:t> y </a:t>
            </a:r>
            <a:r>
              <a:rPr lang="en-GB" sz="2400" b="1" dirty="0" err="1"/>
              <a:t>dysgwr</a:t>
            </a:r>
            <a:r>
              <a:rPr lang="en-GB" sz="2400" b="1" dirty="0"/>
              <a:t> ac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eich</a:t>
            </a:r>
            <a:r>
              <a:rPr lang="en-GB" sz="2400" b="1" dirty="0"/>
              <a:t> </a:t>
            </a:r>
            <a:r>
              <a:rPr lang="en-GB" sz="2400" b="1" dirty="0" err="1"/>
              <a:t>ymarfer</a:t>
            </a:r>
            <a:r>
              <a:rPr lang="en-GB" sz="2400" b="1" dirty="0"/>
              <a:t> </a:t>
            </a:r>
            <a:r>
              <a:rPr lang="en-GB" sz="2400" b="1" dirty="0" err="1"/>
              <a:t>proffesiynol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Dyddiad</a:t>
            </a:r>
            <a:r>
              <a:rPr lang="en-GB" sz="2400" dirty="0"/>
              <a:t> </a:t>
            </a:r>
            <a:r>
              <a:rPr lang="en-GB" sz="2400" dirty="0" err="1"/>
              <a:t>cyflwyno</a:t>
            </a:r>
            <a:r>
              <a:rPr lang="en-GB" sz="2400" dirty="0"/>
              <a:t>: </a:t>
            </a:r>
            <a:r>
              <a:rPr lang="en-GB" sz="2400" dirty="0">
                <a:solidFill>
                  <a:srgbClr val="FF0000"/>
                </a:solidFill>
              </a:rPr>
              <a:t>15.05.23</a:t>
            </a:r>
          </a:p>
          <a:p>
            <a:r>
              <a:rPr lang="en-GB" sz="2400" dirty="0"/>
              <a:t>Turnitin </a:t>
            </a:r>
            <a:r>
              <a:rPr lang="en-GB" sz="2400" dirty="0" err="1">
                <a:solidFill>
                  <a:srgbClr val="FF0000"/>
                </a:solidFill>
              </a:rPr>
              <a:t>cyn</a:t>
            </a:r>
            <a:r>
              <a:rPr lang="en-GB" sz="2400" dirty="0">
                <a:solidFill>
                  <a:srgbClr val="FF0000"/>
                </a:solidFill>
              </a:rPr>
              <a:t> 23:59</a:t>
            </a:r>
            <a:endParaRPr lang="cy-GB" sz="2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02718" y="2299017"/>
            <a:ext cx="5199131" cy="3795748"/>
          </a:xfrm>
        </p:spPr>
        <p:txBody>
          <a:bodyPr>
            <a:normAutofit/>
          </a:bodyPr>
          <a:lstStyle/>
          <a:p>
            <a:pPr>
              <a:buClr>
                <a:schemeClr val="accent5">
                  <a:lumMod val="75000"/>
                </a:schemeClr>
              </a:buClr>
            </a:pPr>
            <a:r>
              <a:rPr lang="en-GB" sz="2400" dirty="0"/>
              <a:t>A written assignment (equivalent to 4000 words)</a:t>
            </a:r>
          </a:p>
          <a:p>
            <a:pPr>
              <a:buClr>
                <a:schemeClr val="accent5">
                  <a:lumMod val="75000"/>
                </a:schemeClr>
              </a:buClr>
            </a:pPr>
            <a:r>
              <a:rPr lang="en-GB" sz="2400" b="1" dirty="0"/>
              <a:t>Design and conduct a small-scale research study, and critically evaluate the impact of chosen research tools and data/findings on the learner and on your professional practice</a:t>
            </a:r>
            <a:r>
              <a:rPr lang="en-GB" sz="2400" dirty="0"/>
              <a:t>.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Submission date: </a:t>
            </a:r>
            <a:r>
              <a:rPr lang="en-GB" sz="2400" dirty="0">
                <a:solidFill>
                  <a:srgbClr val="FF0000"/>
                </a:solidFill>
              </a:rPr>
              <a:t>15.05.23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400" dirty="0"/>
              <a:t>Turnitin </a:t>
            </a:r>
            <a:r>
              <a:rPr lang="en-GB" sz="2400" dirty="0">
                <a:solidFill>
                  <a:srgbClr val="FF0000"/>
                </a:solidFill>
              </a:rPr>
              <a:t>before 23:59</a:t>
            </a:r>
          </a:p>
        </p:txBody>
      </p:sp>
      <p:pic>
        <p:nvPicPr>
          <p:cNvPr id="6" name="Picture 5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CA2D0C04-46F7-4044-865D-01D8BE170F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49290" y="293981"/>
            <a:ext cx="2724319" cy="1714500"/>
          </a:xfrm>
          <a:prstGeom prst="rect">
            <a:avLst/>
          </a:prstGeom>
        </p:spPr>
      </p:pic>
      <p:pic>
        <p:nvPicPr>
          <p:cNvPr id="7" name="Audio Recording 20 Mar 2023 at 19:24:41">
            <a:hlinkClick r:id="" action="ppaction://media"/>
            <a:extLst>
              <a:ext uri="{FF2B5EF4-FFF2-40B4-BE49-F238E27FC236}">
                <a16:creationId xmlns:a16="http://schemas.microsoft.com/office/drawing/2014/main" id="{921B6791-2EDE-ABFF-02CC-C42CC1A3A7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16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87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34" ma:contentTypeDescription="Create a new document." ma:contentTypeScope="" ma:versionID="ef3249a347acb61eee735dd16886ceb9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f5fdffe07b232ad54cf66c0f14aedc73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Teams_Channel_Section_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Teams_Channel_Section_Location" ma:index="41" nillable="true" ma:displayName="Teams Channel Section Location" ma:internalName="Teams_Channel_Section_Loca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Teams_Channel_Section_Location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Props1.xml><?xml version="1.0" encoding="utf-8"?>
<ds:datastoreItem xmlns:ds="http://schemas.openxmlformats.org/officeDocument/2006/customXml" ds:itemID="{AC8E12CB-F892-49F1-8054-3AAD6D0610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32883E3-6856-4B85-9458-6D23640F8B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F02F3F-708B-43AB-8FBC-3272CB355ECE}">
  <ds:schemaRefs>
    <ds:schemaRef ds:uri="http://schemas.microsoft.com/office/2006/metadata/properties"/>
    <ds:schemaRef ds:uri="http://schemas.microsoft.com/office/infopath/2007/PartnerControls"/>
    <ds:schemaRef ds:uri="46b8f10f-f56e-4e87-af4a-2384ac14456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Athrofa_Powerpoint_2021 WS</Template>
  <TotalTime>7411</TotalTime>
  <Words>324</Words>
  <Application>Microsoft Macintosh PowerPoint</Application>
  <PresentationFormat>Widescreen</PresentationFormat>
  <Paragraphs>70</Paragraphs>
  <Slides>22</Slides>
  <Notes>11</Notes>
  <HiddenSlides>0</HiddenSlides>
  <MMClips>22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Custom Design</vt:lpstr>
      <vt:lpstr>ECAD5010C Ymchwilio i’r Dysgu: beth, sut a pham ydw i’n addysgu?  ECAD5010 Researching the learning: what, how and why am I teaching?</vt:lpstr>
      <vt:lpstr>            Aseiniad</vt:lpstr>
      <vt:lpstr>PowerPoint Presentation</vt:lpstr>
      <vt:lpstr>PowerPoint Presentation</vt:lpstr>
      <vt:lpstr>Strwythur yr Aseiniad                 Structure of the Assignment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Enghreifftiau - Examples</vt:lpstr>
      <vt:lpstr>PowerPoint Presentation</vt:lpstr>
      <vt:lpstr>            Aseiniad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Lilian Martin</dc:creator>
  <cp:lastModifiedBy>Sioned Hughes</cp:lastModifiedBy>
  <cp:revision>13</cp:revision>
  <dcterms:created xsi:type="dcterms:W3CDTF">2021-06-30T07:26:16Z</dcterms:created>
  <dcterms:modified xsi:type="dcterms:W3CDTF">2023-03-21T15:26:22Z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