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B831D5-5987-A87A-870E-1982F59BC2A9}" v="71" dt="2025-05-08T19:18:05.895"/>
    <p1510:client id="{63854E41-9E62-47CC-C578-3CE291CFB98A}" v="2" dt="2025-05-08T17:30:48.3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Topham (2204603)" userId="S::2204603@student.uwtsd.ac.uk::6f4d72dd-046c-42e6-b501-517f83481637" providerId="AD" clId="Web-{63854E41-9E62-47CC-C578-3CE291CFB98A}"/>
    <pc:docChg chg="modSld">
      <pc:chgData name="Nathan Topham (2204603)" userId="S::2204603@student.uwtsd.ac.uk::6f4d72dd-046c-42e6-b501-517f83481637" providerId="AD" clId="Web-{63854E41-9E62-47CC-C578-3CE291CFB98A}" dt="2025-05-08T17:30:48.302" v="1" actId="14100"/>
      <pc:docMkLst>
        <pc:docMk/>
      </pc:docMkLst>
      <pc:sldChg chg="modSp">
        <pc:chgData name="Nathan Topham (2204603)" userId="S::2204603@student.uwtsd.ac.uk::6f4d72dd-046c-42e6-b501-517f83481637" providerId="AD" clId="Web-{63854E41-9E62-47CC-C578-3CE291CFB98A}" dt="2025-05-08T17:30:48.302" v="1" actId="14100"/>
        <pc:sldMkLst>
          <pc:docMk/>
          <pc:sldMk cId="109857222" sldId="256"/>
        </pc:sldMkLst>
        <pc:spChg chg="mod">
          <ac:chgData name="Nathan Topham (2204603)" userId="S::2204603@student.uwtsd.ac.uk::6f4d72dd-046c-42e6-b501-517f83481637" providerId="AD" clId="Web-{63854E41-9E62-47CC-C578-3CE291CFB98A}" dt="2025-05-08T17:30:48.302" v="1" actId="1410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Nathan Topham (2204603)" userId="S::2204603@student.uwtsd.ac.uk::6f4d72dd-046c-42e6-b501-517f83481637" providerId="AD" clId="Web-{37B831D5-5987-A87A-870E-1982F59BC2A9}"/>
    <pc:docChg chg="addSld modSld addMainMaster delMainMaster">
      <pc:chgData name="Nathan Topham (2204603)" userId="S::2204603@student.uwtsd.ac.uk::6f4d72dd-046c-42e6-b501-517f83481637" providerId="AD" clId="Web-{37B831D5-5987-A87A-870E-1982F59BC2A9}" dt="2025-05-08T19:18:05.895" v="61" actId="1076"/>
      <pc:docMkLst>
        <pc:docMk/>
      </pc:docMkLst>
      <pc:sldChg chg="addSp delSp modSp mod setBg modClrScheme setClrOvrMap chgLayout">
        <pc:chgData name="Nathan Topham (2204603)" userId="S::2204603@student.uwtsd.ac.uk::6f4d72dd-046c-42e6-b501-517f83481637" providerId="AD" clId="Web-{37B831D5-5987-A87A-870E-1982F59BC2A9}" dt="2025-05-08T19:18:05.895" v="61" actId="1076"/>
        <pc:sldMkLst>
          <pc:docMk/>
          <pc:sldMk cId="109857222" sldId="256"/>
        </pc:sldMkLst>
        <pc:spChg chg="mod">
          <ac:chgData name="Nathan Topham (2204603)" userId="S::2204603@student.uwtsd.ac.uk::6f4d72dd-046c-42e6-b501-517f83481637" providerId="AD" clId="Web-{37B831D5-5987-A87A-870E-1982F59BC2A9}" dt="2025-05-08T18:58:12.165" v="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than Topham (2204603)" userId="S::2204603@student.uwtsd.ac.uk::6f4d72dd-046c-42e6-b501-517f83481637" providerId="AD" clId="Web-{37B831D5-5987-A87A-870E-1982F59BC2A9}" dt="2025-05-08T18:58:12.165" v="25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athan Topham (2204603)" userId="S::2204603@student.uwtsd.ac.uk::6f4d72dd-046c-42e6-b501-517f83481637" providerId="AD" clId="Web-{37B831D5-5987-A87A-870E-1982F59BC2A9}" dt="2025-05-08T19:18:05.895" v="61" actId="1076"/>
          <ac:spMkLst>
            <pc:docMk/>
            <pc:sldMk cId="109857222" sldId="256"/>
            <ac:spMk id="5" creationId="{F6F23AC9-9DDE-F2B0-6027-E0F434C82568}"/>
          </ac:spMkLst>
        </pc:spChg>
        <pc:spChg chg="add del">
          <ac:chgData name="Nathan Topham (2204603)" userId="S::2204603@student.uwtsd.ac.uk::6f4d72dd-046c-42e6-b501-517f83481637" providerId="AD" clId="Web-{37B831D5-5987-A87A-870E-1982F59BC2A9}" dt="2025-05-08T18:57:52.148" v="22"/>
          <ac:spMkLst>
            <pc:docMk/>
            <pc:sldMk cId="109857222" sldId="256"/>
            <ac:spMk id="9" creationId="{6E448DB1-4196-18A6-15DA-C72635C1B11E}"/>
          </ac:spMkLst>
        </pc:spChg>
        <pc:spChg chg="add del">
          <ac:chgData name="Nathan Topham (2204603)" userId="S::2204603@student.uwtsd.ac.uk::6f4d72dd-046c-42e6-b501-517f83481637" providerId="AD" clId="Web-{37B831D5-5987-A87A-870E-1982F59BC2A9}" dt="2025-05-08T18:57:52.148" v="22"/>
          <ac:spMkLst>
            <pc:docMk/>
            <pc:sldMk cId="109857222" sldId="256"/>
            <ac:spMk id="11" creationId="{76A10D8F-D463-70E5-239B-17AD65EF433D}"/>
          </ac:spMkLst>
        </pc:spChg>
        <pc:spChg chg="add del">
          <ac:chgData name="Nathan Topham (2204603)" userId="S::2204603@student.uwtsd.ac.uk::6f4d72dd-046c-42e6-b501-517f83481637" providerId="AD" clId="Web-{37B831D5-5987-A87A-870E-1982F59BC2A9}" dt="2025-05-08T18:58:12.133" v="24"/>
          <ac:spMkLst>
            <pc:docMk/>
            <pc:sldMk cId="109857222" sldId="256"/>
            <ac:spMk id="13" creationId="{79F40191-0F44-4FD1-82CC-ACB507C14BE6}"/>
          </ac:spMkLst>
        </pc:spChg>
        <pc:spChg chg="add del">
          <ac:chgData name="Nathan Topham (2204603)" userId="S::2204603@student.uwtsd.ac.uk::6f4d72dd-046c-42e6-b501-517f83481637" providerId="AD" clId="Web-{37B831D5-5987-A87A-870E-1982F59BC2A9}" dt="2025-05-08T18:58:12.133" v="24"/>
          <ac:spMkLst>
            <pc:docMk/>
            <pc:sldMk cId="109857222" sldId="256"/>
            <ac:spMk id="14" creationId="{5A59F003-E00A-43F9-91DC-CC54E3B87466}"/>
          </ac:spMkLst>
        </pc:spChg>
        <pc:spChg chg="add del">
          <ac:chgData name="Nathan Topham (2204603)" userId="S::2204603@student.uwtsd.ac.uk::6f4d72dd-046c-42e6-b501-517f83481637" providerId="AD" clId="Web-{37B831D5-5987-A87A-870E-1982F59BC2A9}" dt="2025-05-08T18:58:12.133" v="24"/>
          <ac:spMkLst>
            <pc:docMk/>
            <pc:sldMk cId="109857222" sldId="256"/>
            <ac:spMk id="15" creationId="{D74A4382-E3AD-430A-9A1F-DFA3E0E77A7D}"/>
          </ac:spMkLst>
        </pc:spChg>
        <pc:spChg chg="add">
          <ac:chgData name="Nathan Topham (2204603)" userId="S::2204603@student.uwtsd.ac.uk::6f4d72dd-046c-42e6-b501-517f83481637" providerId="AD" clId="Web-{37B831D5-5987-A87A-870E-1982F59BC2A9}" dt="2025-05-08T18:58:12.165" v="25"/>
          <ac:spMkLst>
            <pc:docMk/>
            <pc:sldMk cId="109857222" sldId="256"/>
            <ac:spMk id="17" creationId="{33E93247-6229-44AB-A550-739E971E690B}"/>
          </ac:spMkLst>
        </pc:spChg>
        <pc:picChg chg="add mod ord">
          <ac:chgData name="Nathan Topham (2204603)" userId="S::2204603@student.uwtsd.ac.uk::6f4d72dd-046c-42e6-b501-517f83481637" providerId="AD" clId="Web-{37B831D5-5987-A87A-870E-1982F59BC2A9}" dt="2025-05-08T18:58:12.165" v="25"/>
          <ac:picMkLst>
            <pc:docMk/>
            <pc:sldMk cId="109857222" sldId="256"/>
            <ac:picMk id="4" creationId="{664799C7-49AE-A727-1A87-0EBCC290992B}"/>
          </ac:picMkLst>
        </pc:picChg>
        <pc:cxnChg chg="add">
          <ac:chgData name="Nathan Topham (2204603)" userId="S::2204603@student.uwtsd.ac.uk::6f4d72dd-046c-42e6-b501-517f83481637" providerId="AD" clId="Web-{37B831D5-5987-A87A-870E-1982F59BC2A9}" dt="2025-05-08T18:58:12.165" v="25"/>
          <ac:cxnSpMkLst>
            <pc:docMk/>
            <pc:sldMk cId="109857222" sldId="256"/>
            <ac:cxnSpMk id="18" creationId="{EE2E603F-4A95-4FE8-BB06-211DFD75DBEF}"/>
          </ac:cxnSpMkLst>
        </pc:cxnChg>
      </pc:sldChg>
      <pc:sldChg chg="addSp delSp modSp new mod setBg">
        <pc:chgData name="Nathan Topham (2204603)" userId="S::2204603@student.uwtsd.ac.uk::6f4d72dd-046c-42e6-b501-517f83481637" providerId="AD" clId="Web-{37B831D5-5987-A87A-870E-1982F59BC2A9}" dt="2025-05-08T19:14:14.231" v="41"/>
        <pc:sldMkLst>
          <pc:docMk/>
          <pc:sldMk cId="2178866568" sldId="257"/>
        </pc:sldMkLst>
        <pc:spChg chg="mod">
          <ac:chgData name="Nathan Topham (2204603)" userId="S::2204603@student.uwtsd.ac.uk::6f4d72dd-046c-42e6-b501-517f83481637" providerId="AD" clId="Web-{37B831D5-5987-A87A-870E-1982F59BC2A9}" dt="2025-05-08T19:14:14.231" v="41"/>
          <ac:spMkLst>
            <pc:docMk/>
            <pc:sldMk cId="2178866568" sldId="257"/>
            <ac:spMk id="2" creationId="{9BA4A851-B83C-30F7-835C-78C0713452BD}"/>
          </ac:spMkLst>
        </pc:spChg>
        <pc:spChg chg="del">
          <ac:chgData name="Nathan Topham (2204603)" userId="S::2204603@student.uwtsd.ac.uk::6f4d72dd-046c-42e6-b501-517f83481637" providerId="AD" clId="Web-{37B831D5-5987-A87A-870E-1982F59BC2A9}" dt="2025-05-08T19:14:07.543" v="40"/>
          <ac:spMkLst>
            <pc:docMk/>
            <pc:sldMk cId="2178866568" sldId="257"/>
            <ac:spMk id="3" creationId="{55767991-B2E3-984B-3BBE-928181FF8C27}"/>
          </ac:spMkLst>
        </pc:spChg>
        <pc:spChg chg="add">
          <ac:chgData name="Nathan Topham (2204603)" userId="S::2204603@student.uwtsd.ac.uk::6f4d72dd-046c-42e6-b501-517f83481637" providerId="AD" clId="Web-{37B831D5-5987-A87A-870E-1982F59BC2A9}" dt="2025-05-08T19:14:14.231" v="41"/>
          <ac:spMkLst>
            <pc:docMk/>
            <pc:sldMk cId="2178866568" sldId="257"/>
            <ac:spMk id="13" creationId="{33E93247-6229-44AB-A550-739E971E690B}"/>
          </ac:spMkLst>
        </pc:spChg>
        <pc:picChg chg="add mod ord">
          <ac:chgData name="Nathan Topham (2204603)" userId="S::2204603@student.uwtsd.ac.uk::6f4d72dd-046c-42e6-b501-517f83481637" providerId="AD" clId="Web-{37B831D5-5987-A87A-870E-1982F59BC2A9}" dt="2025-05-08T19:14:14.231" v="41"/>
          <ac:picMkLst>
            <pc:docMk/>
            <pc:sldMk cId="2178866568" sldId="257"/>
            <ac:picMk id="4" creationId="{8DD2FF79-F0AE-64C6-A743-473BACB70C72}"/>
          </ac:picMkLst>
        </pc:picChg>
        <pc:cxnChg chg="add">
          <ac:chgData name="Nathan Topham (2204603)" userId="S::2204603@student.uwtsd.ac.uk::6f4d72dd-046c-42e6-b501-517f83481637" providerId="AD" clId="Web-{37B831D5-5987-A87A-870E-1982F59BC2A9}" dt="2025-05-08T19:14:14.231" v="41"/>
          <ac:cxnSpMkLst>
            <pc:docMk/>
            <pc:sldMk cId="2178866568" sldId="257"/>
            <ac:cxnSpMk id="9" creationId="{F64F9B95-9045-48D2-B9F3-2927E98F54AA}"/>
          </ac:cxnSpMkLst>
        </pc:cxnChg>
        <pc:cxnChg chg="add">
          <ac:chgData name="Nathan Topham (2204603)" userId="S::2204603@student.uwtsd.ac.uk::6f4d72dd-046c-42e6-b501-517f83481637" providerId="AD" clId="Web-{37B831D5-5987-A87A-870E-1982F59BC2A9}" dt="2025-05-08T19:14:14.231" v="41"/>
          <ac:cxnSpMkLst>
            <pc:docMk/>
            <pc:sldMk cId="2178866568" sldId="257"/>
            <ac:cxnSpMk id="11" creationId="{085AA86F-6A4D-4BCB-A045-D992CDC2959B}"/>
          </ac:cxnSpMkLst>
        </pc:cxnChg>
        <pc:cxnChg chg="add">
          <ac:chgData name="Nathan Topham (2204603)" userId="S::2204603@student.uwtsd.ac.uk::6f4d72dd-046c-42e6-b501-517f83481637" providerId="AD" clId="Web-{37B831D5-5987-A87A-870E-1982F59BC2A9}" dt="2025-05-08T19:14:14.231" v="41"/>
          <ac:cxnSpMkLst>
            <pc:docMk/>
            <pc:sldMk cId="2178866568" sldId="257"/>
            <ac:cxnSpMk id="15" creationId="{EE2E603F-4A95-4FE8-BB06-211DFD75DBEF}"/>
          </ac:cxnSpMkLst>
        </pc:cxnChg>
      </pc:sldChg>
      <pc:sldMasterChg chg="add del addSldLayout delSldLayout">
        <pc:chgData name="Nathan Topham (2204603)" userId="S::2204603@student.uwtsd.ac.uk::6f4d72dd-046c-42e6-b501-517f83481637" providerId="AD" clId="Web-{37B831D5-5987-A87A-870E-1982F59BC2A9}" dt="2025-05-08T18:58:12.165" v="25"/>
        <pc:sldMasterMkLst>
          <pc:docMk/>
          <pc:sldMasterMk cId="2460954070" sldId="2147483660"/>
        </pc:sldMasterMkLst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Nathan Topham (2204603)" userId="S::2204603@student.uwtsd.ac.uk::6f4d72dd-046c-42e6-b501-517f83481637" providerId="AD" clId="Web-{37B831D5-5987-A87A-870E-1982F59BC2A9}" dt="2025-05-08T18:58:12.165" v="25"/>
        <pc:sldMasterMkLst>
          <pc:docMk/>
          <pc:sldMasterMk cId="2935098815" sldId="2147483672"/>
        </pc:sldMasterMkLst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2619815749" sldId="2147483673"/>
          </pc:sldLayoutMkLst>
        </pc:sldLayoutChg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104881319" sldId="2147483674"/>
          </pc:sldLayoutMkLst>
        </pc:sldLayoutChg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1978009067" sldId="2147483675"/>
          </pc:sldLayoutMkLst>
        </pc:sldLayoutChg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2706622100" sldId="2147483676"/>
          </pc:sldLayoutMkLst>
        </pc:sldLayoutChg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2006438165" sldId="2147483677"/>
          </pc:sldLayoutMkLst>
        </pc:sldLayoutChg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4254421132" sldId="2147483678"/>
          </pc:sldLayoutMkLst>
        </pc:sldLayoutChg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747599066" sldId="2147483679"/>
          </pc:sldLayoutMkLst>
        </pc:sldLayoutChg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1498787278" sldId="2147483680"/>
          </pc:sldLayoutMkLst>
        </pc:sldLayoutChg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880981217" sldId="2147483681"/>
          </pc:sldLayoutMkLst>
        </pc:sldLayoutChg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823860660" sldId="2147483682"/>
          </pc:sldLayoutMkLst>
        </pc:sldLayoutChg>
        <pc:sldLayoutChg chg="add">
          <pc:chgData name="Nathan Topham (2204603)" userId="S::2204603@student.uwtsd.ac.uk::6f4d72dd-046c-42e6-b501-517f83481637" providerId="AD" clId="Web-{37B831D5-5987-A87A-870E-1982F59BC2A9}" dt="2025-05-08T18:58:12.165" v="25"/>
          <pc:sldLayoutMkLst>
            <pc:docMk/>
            <pc:sldMasterMk cId="2935098815" sldId="2147483672"/>
            <pc:sldLayoutMk cId="4122532670" sldId="2147483683"/>
          </pc:sldLayoutMkLst>
        </pc:sldLayoutChg>
      </pc:sldMasterChg>
      <pc:sldMasterChg chg="add del addSldLayout delSldLayout">
        <pc:chgData name="Nathan Topham (2204603)" userId="S::2204603@student.uwtsd.ac.uk::6f4d72dd-046c-42e6-b501-517f83481637" providerId="AD" clId="Web-{37B831D5-5987-A87A-870E-1982F59BC2A9}" dt="2025-05-08T18:57:52.148" v="22"/>
        <pc:sldMasterMkLst>
          <pc:docMk/>
          <pc:sldMasterMk cId="222660984" sldId="2147483695"/>
        </pc:sldMasterMkLst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3165540408" sldId="2147483684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1971213095" sldId="2147483685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1627619244" sldId="2147483686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2085959689" sldId="2147483687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1351609070" sldId="2147483688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713798656" sldId="2147483689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1291592763" sldId="2147483690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2801858592" sldId="2147483691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2652965637" sldId="2147483692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363963855" sldId="2147483693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7:52.148" v="22"/>
          <pc:sldLayoutMkLst>
            <pc:docMk/>
            <pc:sldMasterMk cId="222660984" sldId="2147483695"/>
            <pc:sldLayoutMk cId="3621187274" sldId="2147483694"/>
          </pc:sldLayoutMkLst>
        </pc:sldLayoutChg>
      </pc:sldMasterChg>
      <pc:sldMasterChg chg="add del addSldLayout delSldLayout">
        <pc:chgData name="Nathan Topham (2204603)" userId="S::2204603@student.uwtsd.ac.uk::6f4d72dd-046c-42e6-b501-517f83481637" providerId="AD" clId="Web-{37B831D5-5987-A87A-870E-1982F59BC2A9}" dt="2025-05-08T18:58:12.133" v="24"/>
        <pc:sldMasterMkLst>
          <pc:docMk/>
          <pc:sldMasterMk cId="2025692547" sldId="2147483773"/>
        </pc:sldMasterMkLst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3938970899" sldId="2147483762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1646978002" sldId="2147483763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671844699" sldId="2147483764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900346944" sldId="2147483765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2111819217" sldId="2147483766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585055034" sldId="2147483767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2610209514" sldId="2147483768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67699473" sldId="2147483769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3718529585" sldId="2147483770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222340667" sldId="2147483771"/>
          </pc:sldLayoutMkLst>
        </pc:sldLayoutChg>
        <pc:sldLayoutChg chg="add del">
          <pc:chgData name="Nathan Topham (2204603)" userId="S::2204603@student.uwtsd.ac.uk::6f4d72dd-046c-42e6-b501-517f83481637" providerId="AD" clId="Web-{37B831D5-5987-A87A-870E-1982F59BC2A9}" dt="2025-05-08T18:58:12.133" v="24"/>
          <pc:sldLayoutMkLst>
            <pc:docMk/>
            <pc:sldMasterMk cId="2025692547" sldId="2147483773"/>
            <pc:sldLayoutMk cId="2098908141" sldId="214748377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15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81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009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622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5/8/2025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438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5/8/2025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421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5/8/2025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599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787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981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860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532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5098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99024"/>
            <a:ext cx="3076032" cy="3914947"/>
          </a:xfrm>
        </p:spPr>
        <p:txBody>
          <a:bodyPr>
            <a:normAutofit/>
          </a:bodyPr>
          <a:lstStyle/>
          <a:p>
            <a:r>
              <a:rPr lang="en-GB" sz="4000"/>
              <a:t>Matters of Justice in Plato's Republic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9624" y="4914199"/>
            <a:ext cx="2703583" cy="9654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By Nathan Topham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gavel on a block&#10;&#10;AI-generated content may be incorrect.">
            <a:extLst>
              <a:ext uri="{FF2B5EF4-FFF2-40B4-BE49-F238E27FC236}">
                <a16:creationId xmlns:a16="http://schemas.microsoft.com/office/drawing/2014/main" id="{664799C7-49AE-A727-1A87-0EBCC29099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0" y="800197"/>
            <a:ext cx="7353299" cy="52576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F23AC9-9DDE-F2B0-6027-E0F434C82568}"/>
              </a:ext>
            </a:extLst>
          </p:cNvPr>
          <p:cNvSpPr txBox="1"/>
          <p:nvPr/>
        </p:nvSpPr>
        <p:spPr>
          <a:xfrm>
            <a:off x="896244" y="7621850"/>
            <a:ext cx="255739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the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the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4A851-B83C-30F7-835C-78C071345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99024"/>
            <a:ext cx="3076032" cy="39149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Relevance  to LLAMBEDR PONT STEFFAN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street with a tree and buildings&#10;&#10;AI-generated content may be incorrect.">
            <a:extLst>
              <a:ext uri="{FF2B5EF4-FFF2-40B4-BE49-F238E27FC236}">
                <a16:creationId xmlns:a16="http://schemas.microsoft.com/office/drawing/2014/main" id="{8DD2FF79-F0AE-64C6-A743-473BACB70C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08449" y="723901"/>
            <a:ext cx="72136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86656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ChronicleVTI</vt:lpstr>
      <vt:lpstr>Matters of Justice in Plato's Republic</vt:lpstr>
      <vt:lpstr>Relevance  to LLAMBEDR PONT STEFFAN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32</cp:revision>
  <dcterms:created xsi:type="dcterms:W3CDTF">2025-05-08T17:30:17Z</dcterms:created>
  <dcterms:modified xsi:type="dcterms:W3CDTF">2025-05-08T19:18:09Z</dcterms:modified>
</cp:coreProperties>
</file>