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56" r:id="rId11"/>
    <p:sldId id="257" r:id="rId12"/>
    <p:sldId id="258" r:id="rId13"/>
    <p:sldId id="259" r:id="rId14"/>
    <p:sldId id="260" r:id="rId15"/>
    <p:sldId id="261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4A7B74-17C2-98B6-1891-40CB667A440E}" v="5" dt="2026-02-06T09:42:33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64363" autoAdjust="0"/>
  </p:normalViewPr>
  <p:slideViewPr>
    <p:cSldViewPr snapToGrid="0">
      <p:cViewPr varScale="1">
        <p:scale>
          <a:sx n="80" d="100"/>
          <a:sy n="80" d="100"/>
        </p:scale>
        <p:origin x="16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365DA446-FC52-46F1-5E2C-4269D51323CE}"/>
    <pc:docChg chg="modSld">
      <pc:chgData name="Justin Evans" userId="S::j.d.evans@uwtsd.ac.uk::2ee3c1af-825e-450d-8b1e-d59252291e99" providerId="AD" clId="Web-{365DA446-FC52-46F1-5E2C-4269D51323CE}" dt="2026-02-06T09:45:51.247" v="7"/>
      <pc:docMkLst>
        <pc:docMk/>
      </pc:docMkLst>
      <pc:sldChg chg="modNotes">
        <pc:chgData name="Justin Evans" userId="S::j.d.evans@uwtsd.ac.uk::2ee3c1af-825e-450d-8b1e-d59252291e99" providerId="AD" clId="Web-{365DA446-FC52-46F1-5E2C-4269D51323CE}" dt="2026-02-06T09:45:24.855" v="0"/>
        <pc:sldMkLst>
          <pc:docMk/>
          <pc:sldMk cId="1373603823" sldId="269"/>
        </pc:sldMkLst>
      </pc:sldChg>
      <pc:sldChg chg="modNotes">
        <pc:chgData name="Justin Evans" userId="S::j.d.evans@uwtsd.ac.uk::2ee3c1af-825e-450d-8b1e-d59252291e99" providerId="AD" clId="Web-{365DA446-FC52-46F1-5E2C-4269D51323CE}" dt="2026-02-06T09:45:29.480" v="1"/>
        <pc:sldMkLst>
          <pc:docMk/>
          <pc:sldMk cId="2529581281" sldId="270"/>
        </pc:sldMkLst>
      </pc:sldChg>
      <pc:sldChg chg="modNotes">
        <pc:chgData name="Justin Evans" userId="S::j.d.evans@uwtsd.ac.uk::2ee3c1af-825e-450d-8b1e-d59252291e99" providerId="AD" clId="Web-{365DA446-FC52-46F1-5E2C-4269D51323CE}" dt="2026-02-06T09:45:34.684" v="2"/>
        <pc:sldMkLst>
          <pc:docMk/>
          <pc:sldMk cId="2656207474" sldId="271"/>
        </pc:sldMkLst>
      </pc:sldChg>
      <pc:sldChg chg="modNotes">
        <pc:chgData name="Justin Evans" userId="S::j.d.evans@uwtsd.ac.uk::2ee3c1af-825e-450d-8b1e-d59252291e99" providerId="AD" clId="Web-{365DA446-FC52-46F1-5E2C-4269D51323CE}" dt="2026-02-06T09:45:36.387" v="3"/>
        <pc:sldMkLst>
          <pc:docMk/>
          <pc:sldMk cId="2395689714" sldId="272"/>
        </pc:sldMkLst>
      </pc:sldChg>
      <pc:sldChg chg="modNotes">
        <pc:chgData name="Justin Evans" userId="S::j.d.evans@uwtsd.ac.uk::2ee3c1af-825e-450d-8b1e-d59252291e99" providerId="AD" clId="Web-{365DA446-FC52-46F1-5E2C-4269D51323CE}" dt="2026-02-06T09:45:40.512" v="4"/>
        <pc:sldMkLst>
          <pc:docMk/>
          <pc:sldMk cId="666496860" sldId="273"/>
        </pc:sldMkLst>
      </pc:sldChg>
      <pc:sldChg chg="modNotes">
        <pc:chgData name="Justin Evans" userId="S::j.d.evans@uwtsd.ac.uk::2ee3c1af-825e-450d-8b1e-d59252291e99" providerId="AD" clId="Web-{365DA446-FC52-46F1-5E2C-4269D51323CE}" dt="2026-02-06T09:45:44.716" v="5"/>
        <pc:sldMkLst>
          <pc:docMk/>
          <pc:sldMk cId="3576322352" sldId="274"/>
        </pc:sldMkLst>
      </pc:sldChg>
      <pc:sldChg chg="modNotes">
        <pc:chgData name="Justin Evans" userId="S::j.d.evans@uwtsd.ac.uk::2ee3c1af-825e-450d-8b1e-d59252291e99" providerId="AD" clId="Web-{365DA446-FC52-46F1-5E2C-4269D51323CE}" dt="2026-02-06T09:45:47.278" v="6"/>
        <pc:sldMkLst>
          <pc:docMk/>
          <pc:sldMk cId="1710353789" sldId="275"/>
        </pc:sldMkLst>
      </pc:sldChg>
      <pc:sldChg chg="modNotes">
        <pc:chgData name="Justin Evans" userId="S::j.d.evans@uwtsd.ac.uk::2ee3c1af-825e-450d-8b1e-d59252291e99" providerId="AD" clId="Web-{365DA446-FC52-46F1-5E2C-4269D51323CE}" dt="2026-02-06T09:45:51.247" v="7"/>
        <pc:sldMkLst>
          <pc:docMk/>
          <pc:sldMk cId="1796307934" sldId="276"/>
        </pc:sldMkLst>
      </pc:sldChg>
    </pc:docChg>
  </pc:docChgLst>
  <pc:docChgLst>
    <pc:chgData name="Justin Evans" userId="S::j.d.evans@uwtsd.ac.uk::2ee3c1af-825e-450d-8b1e-d59252291e99" providerId="AD" clId="Web-{6D4A7B74-17C2-98B6-1891-40CB667A440E}"/>
    <pc:docChg chg="delSld">
      <pc:chgData name="Justin Evans" userId="S::j.d.evans@uwtsd.ac.uk::2ee3c1af-825e-450d-8b1e-d59252291e99" providerId="AD" clId="Web-{6D4A7B74-17C2-98B6-1891-40CB667A440E}" dt="2026-02-06T09:42:33.255" v="4"/>
      <pc:docMkLst>
        <pc:docMk/>
      </pc:docMkLst>
      <pc:sldChg chg="del">
        <pc:chgData name="Justin Evans" userId="S::j.d.evans@uwtsd.ac.uk::2ee3c1af-825e-450d-8b1e-d59252291e99" providerId="AD" clId="Web-{6D4A7B74-17C2-98B6-1891-40CB667A440E}" dt="2026-02-06T09:42:33.255" v="4"/>
        <pc:sldMkLst>
          <pc:docMk/>
          <pc:sldMk cId="1192788365" sldId="262"/>
        </pc:sldMkLst>
      </pc:sldChg>
      <pc:sldChg chg="del">
        <pc:chgData name="Justin Evans" userId="S::j.d.evans@uwtsd.ac.uk::2ee3c1af-825e-450d-8b1e-d59252291e99" providerId="AD" clId="Web-{6D4A7B74-17C2-98B6-1891-40CB667A440E}" dt="2026-02-06T09:42:33.255" v="3"/>
        <pc:sldMkLst>
          <pc:docMk/>
          <pc:sldMk cId="2912333826" sldId="263"/>
        </pc:sldMkLst>
      </pc:sldChg>
      <pc:sldChg chg="del">
        <pc:chgData name="Justin Evans" userId="S::j.d.evans@uwtsd.ac.uk::2ee3c1af-825e-450d-8b1e-d59252291e99" providerId="AD" clId="Web-{6D4A7B74-17C2-98B6-1891-40CB667A440E}" dt="2026-02-06T09:42:33.255" v="2"/>
        <pc:sldMkLst>
          <pc:docMk/>
          <pc:sldMk cId="3907440460" sldId="264"/>
        </pc:sldMkLst>
      </pc:sldChg>
      <pc:sldChg chg="del">
        <pc:chgData name="Justin Evans" userId="S::j.d.evans@uwtsd.ac.uk::2ee3c1af-825e-450d-8b1e-d59252291e99" providerId="AD" clId="Web-{6D4A7B74-17C2-98B6-1891-40CB667A440E}" dt="2026-02-06T09:42:33.239" v="1"/>
        <pc:sldMkLst>
          <pc:docMk/>
          <pc:sldMk cId="4094868796" sldId="265"/>
        </pc:sldMkLst>
      </pc:sldChg>
      <pc:sldChg chg="del">
        <pc:chgData name="Justin Evans" userId="S::j.d.evans@uwtsd.ac.uk::2ee3c1af-825e-450d-8b1e-d59252291e99" providerId="AD" clId="Web-{6D4A7B74-17C2-98B6-1891-40CB667A440E}" dt="2026-02-06T09:42:33.239" v="0"/>
        <pc:sldMkLst>
          <pc:docMk/>
          <pc:sldMk cId="1690371413" sldId="2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BAEF31-E6ED-453E-90D1-414B7B5ED931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4D97B-FBF2-4D16-884F-56144F3120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68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737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97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015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6517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299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238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2744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4D97B-FBF2-4D16-884F-56144F3120C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961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5E82D-AAB0-26B6-F763-A81CD15DF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C80F3-A26C-4378-01C5-D1A84B4D22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AE125-0AFA-0CDB-2FB6-442E2297F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6CA96-CFD4-2451-6E8C-54B9DBDBE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1E0E2-9B0C-7EEE-304F-EA94F304D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858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1F768-D3D2-F4D1-DD73-CEA885418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BB725-A713-52EB-5586-B82F241E8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8487A-79D7-72DA-ED81-90945B3E3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24604-F95D-0C6A-5120-3FE9B0244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ED61E-69B9-854C-A6CA-D95146A11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61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6B8DA-1001-6483-616B-ECB88C92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9D5DE-5BED-F378-4110-E57BEB195D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2D8A7-DF86-3FBA-45AA-0B2000301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373E84-4E55-70E0-1EED-504A3568E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3193F-7C54-0905-48E2-66F688338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2593-2E27-71E6-8AA9-682DD88F7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ACD3D-A741-1FE4-63FE-7EEAA49569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41C665-5324-A4A1-B273-42FD0BA67C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83D67-BAC6-4035-9A9B-016249091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18BB07-A889-AF51-5578-E326D70FF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0B598F-CD8C-290C-6F9D-FD7CDD46E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32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E8A9-CBC5-BD5C-4B92-26FF26DFF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BDD387-6B4A-A377-6A1F-3D114203DC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CF5C2-BEAB-697B-FE83-6D84C14C5E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9BE56D-6C4F-8599-7260-ADFD4D8563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EF1878-1A64-0B9A-3B33-E95F1BD282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F7C478-9612-7907-61E6-60BFBB85F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DF2C5D-501C-A4C8-B979-EB9E95040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63F78C-B97D-A8D6-FDE1-1789C731E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729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95ED-BBC1-8D9C-6F4F-9D247565B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C79884-1CBE-9E7C-0F85-D6823EAE2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34652D-9B84-F8CB-9C6E-2BB86E50F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34881-5A4C-E7D1-A7EF-43FDC1023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02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099FEB-BB73-358F-8E77-388247A4A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B8A3F7-5848-219E-826C-FC1B64A52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70B09D-7523-CE63-2287-D106996E6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38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0FAEF-9049-BFAC-7220-A54AFFDB1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121F3-A4AF-1760-9847-CE769AD3D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B191E-9331-E70E-70F1-CBFE72E7FB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2F04FC-3934-62A3-2639-82B0A2DF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F1EE4-83CC-C3A6-3323-B10DEDD1C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A92BC7-D73F-160A-AB0F-94FA02E09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1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DD8D4-43F1-E59B-2E06-A7CC42687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D16CAC-E4AC-4E62-EDEC-5EB5A4DFD9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2571E6-7689-792C-3438-3857D781D8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1FDCF-CB06-B605-3F18-B2BED6D09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6A8ED-41B9-DC18-3CFA-12B9C4C50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5580D-A04B-D2F8-418B-537750EE9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813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C92E-9829-5F6B-D1EA-AC270302E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1C734-75D7-1FFA-2F53-287EF4C75C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DABF0-6A26-D36C-6ADB-217494964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7E775-6178-FCD5-AA3F-BAEECC4BA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283DA-79E7-F58B-9E39-E36A4FA61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87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47F6CE-33BF-9685-B53D-DBEA5BC70D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AD087A-8A25-F0C7-0882-7E200C91C3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5CFFE-50FE-E11A-B70F-B7E73DB3F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407AF-2438-FC52-A84E-5CE7B1FCF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0BF61-C937-90A8-3C50-A523CD4B6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44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F36FE4-2889-99FA-2BD2-6E61777B6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CA3D1-A617-CDC0-E5C6-6F9C9F184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E4FEF-F740-270C-2306-112077372A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1B351A-9C45-402D-85D8-0E25A234D41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E13E6-0FC2-CDDD-ADAC-872D64586B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81E68-E137-F88D-A57C-683CF0F82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5F150-F8B2-46F4-B83B-815AE17EA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686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1D1DEF-755C-FDAA-F6CA-8D41C0A804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375" y="643466"/>
            <a:ext cx="10269250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321B17-72E2-E690-B9DA-75CF47861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33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3634EB-947B-D05C-6873-F936A914B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020" y="643466"/>
            <a:ext cx="10037959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44762C-BD2A-62BE-5D4E-AF0CB36498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7190" y="5838093"/>
            <a:ext cx="2384809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603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FFE7D6-70B7-E171-0726-D14A25289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267" y="643466"/>
            <a:ext cx="10175466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307F0F-FD36-0EF9-A502-558F2786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786" y="6093834"/>
            <a:ext cx="2053213" cy="76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581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E1E6D8-F8E1-FFF5-1F5F-3C31A4FA1B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4E0201-6A35-8A8F-0383-BBA6AEE667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20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84B577-C097-4EBB-06DB-1CFE5CBB7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11BF665-114A-40A1-98F5-ACEA69EA54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689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3D8299-F970-AC7D-39B9-C9F343EA8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950" y="643466"/>
            <a:ext cx="10462099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47D7D9-2779-7876-CC08-F77D9FD17C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496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B7C57B-69A1-378C-4B5C-28E27F601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7CF395-0961-BE8F-AA63-071D097572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322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CC5105-0E26-0CE1-5242-63FE5064A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B88D797-778F-0A59-C051-D819BAAF8D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353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095FC8-6512-C6C8-A78C-51865B08E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950" y="643466"/>
            <a:ext cx="10462099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41D282-4E7D-B4F8-DA66-CE64179258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307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BD7439-6A09-8FD4-E71A-F1510BFFF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71E8EB-217F-DAE8-BBDA-18804C829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990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024149-6D37-F68D-C590-59E851924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375" y="643466"/>
            <a:ext cx="10269250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B7391D-B998-06DB-9D87-9E928A9FBC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46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FBD3D3-6CCD-6EDE-1232-19CFC98A9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B99C40-A3FA-40EC-1CAA-895125A574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480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5BFBA1-46E4-BF55-7A49-23036D902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97D338-BF10-2C1D-259F-0AB864E38E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6130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01D4E2-144C-2434-E6B6-93AFA50A8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06A87E-5A84-576F-ECFD-EBC749A3C2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52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39F5D9-8DE2-457F-7CF4-4B676A1FD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B25A5A-98D3-DCDE-AE66-418FFF2E23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55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5FA436-FCC9-8350-0392-5445EDB52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930" y="643466"/>
            <a:ext cx="10222140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887C13B-8F3D-1A9D-E6AC-5EE82401E8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337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660</Words>
  <Application>Microsoft Office PowerPoint</Application>
  <PresentationFormat>Widescreen</PresentationFormat>
  <Paragraphs>16</Paragraphs>
  <Slides>16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6</cp:revision>
  <dcterms:created xsi:type="dcterms:W3CDTF">2026-02-05T11:50:16Z</dcterms:created>
  <dcterms:modified xsi:type="dcterms:W3CDTF">2026-02-06T09:45:54Z</dcterms:modified>
</cp:coreProperties>
</file>