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72" r:id="rId15"/>
    <p:sldId id="269" r:id="rId16"/>
    <p:sldId id="270" r:id="rId17"/>
    <p:sldId id="273" r:id="rId1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709D92-C095-0A6A-C8A4-113CFB274B0F}" v="479" dt="2026-04-23T11:06:20.103"/>
    <p1510:client id="{5AC0B695-A377-B2D0-D7DB-49CA483B4CF6}" v="83" dt="2026-04-24T12:00:41.104"/>
    <p1510:client id="{7F067796-B6A9-9D8A-B727-34AA65DC04AE}" v="23" dt="2026-04-24T13:08:18.213"/>
    <p1510:client id="{86288C5D-C7B8-507E-A1EE-0740FFC6C542}" v="1052" dt="2026-04-24T11:50:26.191"/>
    <p1510:client id="{9CF4C5F9-B0F3-BB69-B57C-1874E289C942}" v="324" dt="2026-04-24T12:58:23.5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inley Jones (2413098)" userId="S::2413098@student.uwtsd.ac.uk::c29997e0-42b5-4e5c-95e7-02238965e081" providerId="AD" clId="Web-{50709D92-C095-0A6A-C8A4-113CFB274B0F}"/>
    <pc:docChg chg="delSld modSld">
      <pc:chgData name="Finley Jones (2413098)" userId="S::2413098@student.uwtsd.ac.uk::c29997e0-42b5-4e5c-95e7-02238965e081" providerId="AD" clId="Web-{50709D92-C095-0A6A-C8A4-113CFB274B0F}" dt="2026-04-23T11:06:20.103" v="501"/>
      <pc:docMkLst>
        <pc:docMk/>
      </pc:docMkLst>
      <pc:sldChg chg="addSp modSp mod setBg">
        <pc:chgData name="Finley Jones (2413098)" userId="S::2413098@student.uwtsd.ac.uk::c29997e0-42b5-4e5c-95e7-02238965e081" providerId="AD" clId="Web-{50709D92-C095-0A6A-C8A4-113CFB274B0F}" dt="2026-04-23T10:42:48.306" v="440"/>
        <pc:sldMkLst>
          <pc:docMk/>
          <pc:sldMk cId="109857222" sldId="256"/>
        </pc:sldMkLst>
        <pc:spChg chg="mod">
          <ac:chgData name="Finley Jones (2413098)" userId="S::2413098@student.uwtsd.ac.uk::c29997e0-42b5-4e5c-95e7-02238965e081" providerId="AD" clId="Web-{50709D92-C095-0A6A-C8A4-113CFB274B0F}" dt="2026-04-23T10:42:48.306" v="44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inley Jones (2413098)" userId="S::2413098@student.uwtsd.ac.uk::c29997e0-42b5-4e5c-95e7-02238965e081" providerId="AD" clId="Web-{50709D92-C095-0A6A-C8A4-113CFB274B0F}" dt="2026-04-23T10:42:48.306" v="44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2:48.306" v="440"/>
          <ac:spMkLst>
            <pc:docMk/>
            <pc:sldMk cId="109857222" sldId="256"/>
            <ac:spMk id="8" creationId="{5E7AA7E8-8006-4E1F-A566-FCF37EE6F35D}"/>
          </ac:spMkLst>
        </pc:spChg>
        <pc:cxnChg chg="add">
          <ac:chgData name="Finley Jones (2413098)" userId="S::2413098@student.uwtsd.ac.uk::c29997e0-42b5-4e5c-95e7-02238965e081" providerId="AD" clId="Web-{50709D92-C095-0A6A-C8A4-113CFB274B0F}" dt="2026-04-23T10:42:48.306" v="440"/>
          <ac:cxnSpMkLst>
            <pc:docMk/>
            <pc:sldMk cId="109857222" sldId="256"/>
            <ac:cxnSpMk id="10" creationId="{56020367-4FD5-4596-8E10-C5F095CD8DBF}"/>
          </ac:cxnSpMkLst>
        </pc:cxnChg>
      </pc:sldChg>
      <pc:sldChg chg="addSp modSp mod setBg">
        <pc:chgData name="Finley Jones (2413098)" userId="S::2413098@student.uwtsd.ac.uk::c29997e0-42b5-4e5c-95e7-02238965e081" providerId="AD" clId="Web-{50709D92-C095-0A6A-C8A4-113CFB274B0F}" dt="2026-04-23T10:45:32.419" v="445" actId="20577"/>
        <pc:sldMkLst>
          <pc:docMk/>
          <pc:sldMk cId="434486520" sldId="257"/>
        </pc:sldMkLst>
        <pc:spChg chg="mod">
          <ac:chgData name="Finley Jones (2413098)" userId="S::2413098@student.uwtsd.ac.uk::c29997e0-42b5-4e5c-95e7-02238965e081" providerId="AD" clId="Web-{50709D92-C095-0A6A-C8A4-113CFB274B0F}" dt="2026-04-23T10:43:06.072" v="441"/>
          <ac:spMkLst>
            <pc:docMk/>
            <pc:sldMk cId="434486520" sldId="257"/>
            <ac:spMk id="2" creationId="{7A21AE49-7842-6F9B-220F-08E846AAF0AC}"/>
          </ac:spMkLst>
        </pc:spChg>
        <pc:spChg chg="mod">
          <ac:chgData name="Finley Jones (2413098)" userId="S::2413098@student.uwtsd.ac.uk::c29997e0-42b5-4e5c-95e7-02238965e081" providerId="AD" clId="Web-{50709D92-C095-0A6A-C8A4-113CFB274B0F}" dt="2026-04-23T10:45:32.419" v="445" actId="20577"/>
          <ac:spMkLst>
            <pc:docMk/>
            <pc:sldMk cId="434486520" sldId="257"/>
            <ac:spMk id="3" creationId="{49174FAE-51D7-CE7A-E7D2-A45CB3DD2F79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06.072" v="441"/>
          <ac:spMkLst>
            <pc:docMk/>
            <pc:sldMk cId="434486520" sldId="257"/>
            <ac:spMk id="8" creationId="{A2679492-7988-4050-9056-542444452411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06.072" v="441"/>
          <ac:spMkLst>
            <pc:docMk/>
            <pc:sldMk cId="434486520" sldId="257"/>
            <ac:spMk id="10" creationId="{B091B163-7D61-4891-ABCF-5C13D9C418D0}"/>
          </ac:spMkLst>
        </pc:spChg>
        <pc:grpChg chg="add">
          <ac:chgData name="Finley Jones (2413098)" userId="S::2413098@student.uwtsd.ac.uk::c29997e0-42b5-4e5c-95e7-02238965e081" providerId="AD" clId="Web-{50709D92-C095-0A6A-C8A4-113CFB274B0F}" dt="2026-04-23T10:43:06.072" v="441"/>
          <ac:grpSpMkLst>
            <pc:docMk/>
            <pc:sldMk cId="434486520" sldId="257"/>
            <ac:grpSpMk id="12" creationId="{0474DF76-993E-44DE-AFB0-C416182ACECF}"/>
          </ac:grpSpMkLst>
        </pc:grpChg>
        <pc:cxnChg chg="add">
          <ac:chgData name="Finley Jones (2413098)" userId="S::2413098@student.uwtsd.ac.uk::c29997e0-42b5-4e5c-95e7-02238965e081" providerId="AD" clId="Web-{50709D92-C095-0A6A-C8A4-113CFB274B0F}" dt="2026-04-23T10:43:06.072" v="441"/>
          <ac:cxnSpMkLst>
            <pc:docMk/>
            <pc:sldMk cId="434486520" sldId="257"/>
            <ac:cxnSpMk id="17" creationId="{C49DA8F6-BCC1-4447-B54C-57856834B94B}"/>
          </ac:cxnSpMkLst>
        </pc:cxnChg>
      </pc:sldChg>
      <pc:sldChg chg="addSp delSp modSp mod setBg">
        <pc:chgData name="Finley Jones (2413098)" userId="S::2413098@student.uwtsd.ac.uk::c29997e0-42b5-4e5c-95e7-02238965e081" providerId="AD" clId="Web-{50709D92-C095-0A6A-C8A4-113CFB274B0F}" dt="2026-04-23T11:00:47.933" v="466" actId="20577"/>
        <pc:sldMkLst>
          <pc:docMk/>
          <pc:sldMk cId="2332336051" sldId="258"/>
        </pc:sldMkLst>
        <pc:spChg chg="mo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2" creationId="{91F66B8C-73A7-9078-1D2F-B41C6B15E44D}"/>
          </ac:spMkLst>
        </pc:spChg>
        <pc:spChg chg="del mo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5" creationId="{7554ADE9-01F6-13BA-19F8-1669BC758519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11" creationId="{16AC3602-3348-4F31-9E43-076B03514ECB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13" creationId="{394094B0-A6C9-44BE-9042-66EF0612F625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15" creationId="{64C2CA96-0B16-4AA7-B340-33044D238597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3:26.478" v="442"/>
          <ac:spMkLst>
            <pc:docMk/>
            <pc:sldMk cId="2332336051" sldId="258"/>
            <ac:spMk id="17" creationId="{1D50D7A8-F1D5-4306-8A9B-DD7A73EB8BCE}"/>
          </ac:spMkLst>
        </pc:spChg>
        <pc:graphicFrameChg chg="add modGraphic">
          <ac:chgData name="Finley Jones (2413098)" userId="S::2413098@student.uwtsd.ac.uk::c29997e0-42b5-4e5c-95e7-02238965e081" providerId="AD" clId="Web-{50709D92-C095-0A6A-C8A4-113CFB274B0F}" dt="2026-04-23T11:00:47.933" v="466" actId="20577"/>
          <ac:graphicFrameMkLst>
            <pc:docMk/>
            <pc:sldMk cId="2332336051" sldId="258"/>
            <ac:graphicFrameMk id="7" creationId="{F2883B85-1AE1-4966-7464-FEE16CE81500}"/>
          </ac:graphicFrameMkLst>
        </pc:graphicFrameChg>
      </pc:sldChg>
      <pc:sldChg chg="addSp modSp mod setBg">
        <pc:chgData name="Finley Jones (2413098)" userId="S::2413098@student.uwtsd.ac.uk::c29997e0-42b5-4e5c-95e7-02238965e081" providerId="AD" clId="Web-{50709D92-C095-0A6A-C8A4-113CFB274B0F}" dt="2026-04-23T10:45:44.435" v="446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50709D92-C095-0A6A-C8A4-113CFB274B0F}" dt="2026-04-23T10:44:12.604" v="443"/>
          <ac:spMkLst>
            <pc:docMk/>
            <pc:sldMk cId="3193927388" sldId="259"/>
            <ac:spMk id="2" creationId="{1665FA4B-0C50-DDD2-D2A9-76C71F3A183A}"/>
          </ac:spMkLst>
        </pc:spChg>
        <pc:spChg chg="mod">
          <ac:chgData name="Finley Jones (2413098)" userId="S::2413098@student.uwtsd.ac.uk::c29997e0-42b5-4e5c-95e7-02238965e081" providerId="AD" clId="Web-{50709D92-C095-0A6A-C8A4-113CFB274B0F}" dt="2026-04-23T10:45:44.435" v="446" actId="20577"/>
          <ac:spMkLst>
            <pc:docMk/>
            <pc:sldMk cId="3193927388" sldId="259"/>
            <ac:spMk id="3" creationId="{9C2DF1EA-069B-3E3E-D019-07CCCDBE4270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4:12.604" v="443"/>
          <ac:spMkLst>
            <pc:docMk/>
            <pc:sldMk cId="3193927388" sldId="259"/>
            <ac:spMk id="8" creationId="{CB299CAB-C506-454B-90FC-4065728297D3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4:12.604" v="443"/>
          <ac:spMkLst>
            <pc:docMk/>
            <pc:sldMk cId="3193927388" sldId="259"/>
            <ac:spMk id="10" creationId="{C8D99311-F254-40F1-8AB5-EE3E7B9B6872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4:12.604" v="443"/>
          <ac:spMkLst>
            <pc:docMk/>
            <pc:sldMk cId="3193927388" sldId="259"/>
            <ac:spMk id="12" creationId="{7D89E3CB-00ED-4691-9F0F-F23EA3564705}"/>
          </ac:spMkLst>
        </pc:spChg>
      </pc:sldChg>
      <pc:sldChg chg="addSp delSp modSp mod setBg">
        <pc:chgData name="Finley Jones (2413098)" userId="S::2413098@student.uwtsd.ac.uk::c29997e0-42b5-4e5c-95e7-02238965e081" providerId="AD" clId="Web-{50709D92-C095-0A6A-C8A4-113CFB274B0F}" dt="2026-04-23T11:04:29.709" v="481" actId="20577"/>
        <pc:sldMkLst>
          <pc:docMk/>
          <pc:sldMk cId="762400737" sldId="260"/>
        </pc:sldMkLst>
        <pc:spChg chg="mod">
          <ac:chgData name="Finley Jones (2413098)" userId="S::2413098@student.uwtsd.ac.uk::c29997e0-42b5-4e5c-95e7-02238965e081" providerId="AD" clId="Web-{50709D92-C095-0A6A-C8A4-113CFB274B0F}" dt="2026-04-23T11:04:29.709" v="481" actId="20577"/>
          <ac:spMkLst>
            <pc:docMk/>
            <pc:sldMk cId="762400737" sldId="260"/>
            <ac:spMk id="2" creationId="{B6E41FEC-5061-B289-6384-B4CCE5E551CE}"/>
          </ac:spMkLst>
        </pc:spChg>
        <pc:spChg chg="del mod">
          <ac:chgData name="Finley Jones (2413098)" userId="S::2413098@student.uwtsd.ac.uk::c29997e0-42b5-4e5c-95e7-02238965e081" providerId="AD" clId="Web-{50709D92-C095-0A6A-C8A4-113CFB274B0F}" dt="2026-04-23T11:02:17.890" v="470"/>
          <ac:spMkLst>
            <pc:docMk/>
            <pc:sldMk cId="762400737" sldId="260"/>
            <ac:spMk id="3" creationId="{B71763A4-229D-9258-147B-23A67B97BAC1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1:02:17.890" v="470"/>
          <ac:spMkLst>
            <pc:docMk/>
            <pc:sldMk cId="762400737" sldId="260"/>
            <ac:spMk id="9" creationId="{53B021B3-DE93-4AB7-8A18-CF5F1CED88B8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1:02:17.890" v="470"/>
          <ac:spMkLst>
            <pc:docMk/>
            <pc:sldMk cId="762400737" sldId="260"/>
            <ac:spMk id="11" creationId="{52D502E5-F6B4-4D58-B4AE-FC466FF15EE8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1:02:17.890" v="470"/>
          <ac:spMkLst>
            <pc:docMk/>
            <pc:sldMk cId="762400737" sldId="260"/>
            <ac:spMk id="13" creationId="{9DECDBF4-02B6-4BB4-B65B-B8107AD6A9E8}"/>
          </ac:spMkLst>
        </pc:spChg>
        <pc:graphicFrameChg chg="add">
          <ac:chgData name="Finley Jones (2413098)" userId="S::2413098@student.uwtsd.ac.uk::c29997e0-42b5-4e5c-95e7-02238965e081" providerId="AD" clId="Web-{50709D92-C095-0A6A-C8A4-113CFB274B0F}" dt="2026-04-23T11:02:17.890" v="470"/>
          <ac:graphicFrameMkLst>
            <pc:docMk/>
            <pc:sldMk cId="762400737" sldId="260"/>
            <ac:graphicFrameMk id="5" creationId="{D961C9EC-D350-96DD-3F31-8A8F2A181882}"/>
          </ac:graphicFrameMkLst>
        </pc:graphicFrameChg>
      </pc:sldChg>
      <pc:sldChg chg="modSp">
        <pc:chgData name="Finley Jones (2413098)" userId="S::2413098@student.uwtsd.ac.uk::c29997e0-42b5-4e5c-95e7-02238965e081" providerId="AD" clId="Web-{50709D92-C095-0A6A-C8A4-113CFB274B0F}" dt="2026-04-23T11:04:40.506" v="488" actId="20577"/>
        <pc:sldMkLst>
          <pc:docMk/>
          <pc:sldMk cId="150961544" sldId="261"/>
        </pc:sldMkLst>
        <pc:spChg chg="mod">
          <ac:chgData name="Finley Jones (2413098)" userId="S::2413098@student.uwtsd.ac.uk::c29997e0-42b5-4e5c-95e7-02238965e081" providerId="AD" clId="Web-{50709D92-C095-0A6A-C8A4-113CFB274B0F}" dt="2026-04-23T11:04:40.506" v="488" actId="20577"/>
          <ac:spMkLst>
            <pc:docMk/>
            <pc:sldMk cId="150961544" sldId="261"/>
            <ac:spMk id="2" creationId="{894239F3-F95F-CE10-FAC2-D1866EC1A9BB}"/>
          </ac:spMkLst>
        </pc:spChg>
        <pc:spChg chg="mod">
          <ac:chgData name="Finley Jones (2413098)" userId="S::2413098@student.uwtsd.ac.uk::c29997e0-42b5-4e5c-95e7-02238965e081" providerId="AD" clId="Web-{50709D92-C095-0A6A-C8A4-113CFB274B0F}" dt="2026-04-22T09:58:40.209" v="427" actId="20577"/>
          <ac:spMkLst>
            <pc:docMk/>
            <pc:sldMk cId="150961544" sldId="261"/>
            <ac:spMk id="3" creationId="{AA275CAC-E14F-7858-49F4-D7766FB46C6F}"/>
          </ac:spMkLst>
        </pc:spChg>
      </pc:sldChg>
      <pc:sldChg chg="addSp delSp modSp">
        <pc:chgData name="Finley Jones (2413098)" userId="S::2413098@student.uwtsd.ac.uk::c29997e0-42b5-4e5c-95e7-02238965e081" providerId="AD" clId="Web-{50709D92-C095-0A6A-C8A4-113CFB274B0F}" dt="2026-04-21T21:15:31.998" v="294"/>
        <pc:sldMkLst>
          <pc:docMk/>
          <pc:sldMk cId="3129114053" sldId="262"/>
        </pc:sldMkLst>
        <pc:spChg chg="add mod">
          <ac:chgData name="Finley Jones (2413098)" userId="S::2413098@student.uwtsd.ac.uk::c29997e0-42b5-4e5c-95e7-02238965e081" providerId="AD" clId="Web-{50709D92-C095-0A6A-C8A4-113CFB274B0F}" dt="2026-04-21T21:15:22.670" v="291" actId="20577"/>
          <ac:spMkLst>
            <pc:docMk/>
            <pc:sldMk cId="3129114053" sldId="262"/>
            <ac:spMk id="6" creationId="{5DFE4A3E-04F7-6F06-D772-96E40AAF28CC}"/>
          </ac:spMkLst>
        </pc:spChg>
        <pc:graphicFrameChg chg="add mod modGraphic">
          <ac:chgData name="Finley Jones (2413098)" userId="S::2413098@student.uwtsd.ac.uk::c29997e0-42b5-4e5c-95e7-02238965e081" providerId="AD" clId="Web-{50709D92-C095-0A6A-C8A4-113CFB274B0F}" dt="2026-04-21T21:15:31.998" v="294"/>
          <ac:graphicFrameMkLst>
            <pc:docMk/>
            <pc:sldMk cId="3129114053" sldId="262"/>
            <ac:graphicFrameMk id="4" creationId="{52991429-53E2-3F60-D70C-39F01DFB017D}"/>
          </ac:graphicFrameMkLst>
        </pc:graphicFrameChg>
      </pc:sldChg>
      <pc:sldChg chg="modSp">
        <pc:chgData name="Finley Jones (2413098)" userId="S::2413098@student.uwtsd.ac.uk::c29997e0-42b5-4e5c-95e7-02238965e081" providerId="AD" clId="Web-{50709D92-C095-0A6A-C8A4-113CFB274B0F}" dt="2026-04-23T11:05:57.571" v="500" actId="20577"/>
        <pc:sldMkLst>
          <pc:docMk/>
          <pc:sldMk cId="416308018" sldId="264"/>
        </pc:sldMkLst>
        <pc:spChg chg="mod">
          <ac:chgData name="Finley Jones (2413098)" userId="S::2413098@student.uwtsd.ac.uk::c29997e0-42b5-4e5c-95e7-02238965e081" providerId="AD" clId="Web-{50709D92-C095-0A6A-C8A4-113CFB274B0F}" dt="2026-04-23T11:05:57.571" v="500" actId="20577"/>
          <ac:spMkLst>
            <pc:docMk/>
            <pc:sldMk cId="416308018" sldId="264"/>
            <ac:spMk id="2" creationId="{CCFEB469-A2E4-4366-1DA2-2D57E007CDC5}"/>
          </ac:spMkLst>
        </pc:spChg>
        <pc:spChg chg="mod">
          <ac:chgData name="Finley Jones (2413098)" userId="S::2413098@student.uwtsd.ac.uk::c29997e0-42b5-4e5c-95e7-02238965e081" providerId="AD" clId="Web-{50709D92-C095-0A6A-C8A4-113CFB274B0F}" dt="2026-04-23T10:42:14.165" v="439" actId="20577"/>
          <ac:spMkLst>
            <pc:docMk/>
            <pc:sldMk cId="416308018" sldId="264"/>
            <ac:spMk id="3" creationId="{1C25BF5E-596E-9DF5-B8A1-227D553CBB7E}"/>
          </ac:spMkLst>
        </pc:spChg>
      </pc:sldChg>
      <pc:sldChg chg="del">
        <pc:chgData name="Finley Jones (2413098)" userId="S::2413098@student.uwtsd.ac.uk::c29997e0-42b5-4e5c-95e7-02238965e081" providerId="AD" clId="Web-{50709D92-C095-0A6A-C8A4-113CFB274B0F}" dt="2026-04-23T11:06:20.103" v="501"/>
        <pc:sldMkLst>
          <pc:docMk/>
          <pc:sldMk cId="993185922" sldId="265"/>
        </pc:sldMkLst>
      </pc:sldChg>
      <pc:sldChg chg="addSp delSp modSp mod setBg">
        <pc:chgData name="Finley Jones (2413098)" userId="S::2413098@student.uwtsd.ac.uk::c29997e0-42b5-4e5c-95e7-02238965e081" providerId="AD" clId="Web-{50709D92-C095-0A6A-C8A4-113CFB274B0F}" dt="2026-04-23T10:44:40.136" v="444"/>
        <pc:sldMkLst>
          <pc:docMk/>
          <pc:sldMk cId="131806829" sldId="271"/>
        </pc:sldMkLst>
        <pc:spChg chg="mod">
          <ac:chgData name="Finley Jones (2413098)" userId="S::2413098@student.uwtsd.ac.uk::c29997e0-42b5-4e5c-95e7-02238965e081" providerId="AD" clId="Web-{50709D92-C095-0A6A-C8A4-113CFB274B0F}" dt="2026-04-23T10:44:40.136" v="444"/>
          <ac:spMkLst>
            <pc:docMk/>
            <pc:sldMk cId="131806829" sldId="271"/>
            <ac:spMk id="2" creationId="{3D70D5ED-859D-52F4-B96F-279063801087}"/>
          </ac:spMkLst>
        </pc:spChg>
        <pc:spChg chg="del mod">
          <ac:chgData name="Finley Jones (2413098)" userId="S::2413098@student.uwtsd.ac.uk::c29997e0-42b5-4e5c-95e7-02238965e081" providerId="AD" clId="Web-{50709D92-C095-0A6A-C8A4-113CFB274B0F}" dt="2026-04-23T10:44:40.136" v="444"/>
          <ac:spMkLst>
            <pc:docMk/>
            <pc:sldMk cId="131806829" sldId="271"/>
            <ac:spMk id="3" creationId="{69C46796-093E-7D77-90B2-599B7514D921}"/>
          </ac:spMkLst>
        </pc:spChg>
        <pc:spChg chg="add">
          <ac:chgData name="Finley Jones (2413098)" userId="S::2413098@student.uwtsd.ac.uk::c29997e0-42b5-4e5c-95e7-02238965e081" providerId="AD" clId="Web-{50709D92-C095-0A6A-C8A4-113CFB274B0F}" dt="2026-04-23T10:44:40.136" v="444"/>
          <ac:spMkLst>
            <pc:docMk/>
            <pc:sldMk cId="131806829" sldId="271"/>
            <ac:spMk id="9" creationId="{2659FDB4-FCBE-4A89-B46D-43D4FA54464D}"/>
          </ac:spMkLst>
        </pc:spChg>
        <pc:graphicFrameChg chg="add">
          <ac:chgData name="Finley Jones (2413098)" userId="S::2413098@student.uwtsd.ac.uk::c29997e0-42b5-4e5c-95e7-02238965e081" providerId="AD" clId="Web-{50709D92-C095-0A6A-C8A4-113CFB274B0F}" dt="2026-04-23T10:44:40.136" v="444"/>
          <ac:graphicFrameMkLst>
            <pc:docMk/>
            <pc:sldMk cId="131806829" sldId="271"/>
            <ac:graphicFrameMk id="5" creationId="{13174297-649C-D7F2-A384-76936362D9D9}"/>
          </ac:graphicFrameMkLst>
        </pc:graphicFrameChg>
        <pc:cxnChg chg="add">
          <ac:chgData name="Finley Jones (2413098)" userId="S::2413098@student.uwtsd.ac.uk::c29997e0-42b5-4e5c-95e7-02238965e081" providerId="AD" clId="Web-{50709D92-C095-0A6A-C8A4-113CFB274B0F}" dt="2026-04-23T10:44:40.136" v="444"/>
          <ac:cxnSpMkLst>
            <pc:docMk/>
            <pc:sldMk cId="131806829" sldId="271"/>
            <ac:cxnSpMk id="11" creationId="{C8F51B3F-8331-4E4A-AE96-D47B1006EEAD}"/>
          </ac:cxnSpMkLst>
        </pc:cxnChg>
      </pc:sldChg>
    </pc:docChg>
  </pc:docChgLst>
  <pc:docChgLst>
    <pc:chgData name="Finley Jones (2413098)" userId="S::2413098@student.uwtsd.ac.uk::c29997e0-42b5-4e5c-95e7-02238965e081" providerId="AD" clId="Web-{BBFADF36-5314-4300-BF61-9BC130D6C741}"/>
    <pc:docChg chg="addSld modSld">
      <pc:chgData name="Finley Jones (2413098)" userId="S::2413098@student.uwtsd.ac.uk::c29997e0-42b5-4e5c-95e7-02238965e081" providerId="AD" clId="Web-{BBFADF36-5314-4300-BF61-9BC130D6C741}" dt="2026-04-21T10:37:45.778" v="198" actId="20577"/>
      <pc:docMkLst>
        <pc:docMk/>
      </pc:docMkLst>
      <pc:sldChg chg="modSp">
        <pc:chgData name="Finley Jones (2413098)" userId="S::2413098@student.uwtsd.ac.uk::c29997e0-42b5-4e5c-95e7-02238965e081" providerId="AD" clId="Web-{BBFADF36-5314-4300-BF61-9BC130D6C741}" dt="2026-04-21T09:39:30.155" v="153" actId="20577"/>
        <pc:sldMkLst>
          <pc:docMk/>
          <pc:sldMk cId="434486520" sldId="257"/>
        </pc:sldMkLst>
        <pc:spChg chg="mod">
          <ac:chgData name="Finley Jones (2413098)" userId="S::2413098@student.uwtsd.ac.uk::c29997e0-42b5-4e5c-95e7-02238965e081" providerId="AD" clId="Web-{BBFADF36-5314-4300-BF61-9BC130D6C741}" dt="2026-04-21T09:39:30.155" v="153" actId="20577"/>
          <ac:spMkLst>
            <pc:docMk/>
            <pc:sldMk cId="434486520" sldId="257"/>
            <ac:spMk id="3" creationId="{49174FAE-51D7-CE7A-E7D2-A45CB3DD2F79}"/>
          </ac:spMkLst>
        </pc:spChg>
      </pc:sldChg>
      <pc:sldChg chg="addSp delSp modSp">
        <pc:chgData name="Finley Jones (2413098)" userId="S::2413098@student.uwtsd.ac.uk::c29997e0-42b5-4e5c-95e7-02238965e081" providerId="AD" clId="Web-{BBFADF36-5314-4300-BF61-9BC130D6C741}" dt="2026-04-21T10:13:03.242" v="193" actId="20577"/>
        <pc:sldMkLst>
          <pc:docMk/>
          <pc:sldMk cId="2332336051" sldId="258"/>
        </pc:sldMkLst>
      </pc:sldChg>
      <pc:sldChg chg="modSp">
        <pc:chgData name="Finley Jones (2413098)" userId="S::2413098@student.uwtsd.ac.uk::c29997e0-42b5-4e5c-95e7-02238965e081" providerId="AD" clId="Web-{BBFADF36-5314-4300-BF61-9BC130D6C741}" dt="2026-04-21T09:03:58.012" v="143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BBFADF36-5314-4300-BF61-9BC130D6C741}" dt="2026-04-21T09:03:58.012" v="143" actId="20577"/>
          <ac:spMkLst>
            <pc:docMk/>
            <pc:sldMk cId="3193927388" sldId="259"/>
            <ac:spMk id="3" creationId="{9C2DF1EA-069B-3E3E-D019-07CCCDBE4270}"/>
          </ac:spMkLst>
        </pc:spChg>
      </pc:sldChg>
      <pc:sldChg chg="addSp delSp modSp">
        <pc:chgData name="Finley Jones (2413098)" userId="S::2413098@student.uwtsd.ac.uk::c29997e0-42b5-4e5c-95e7-02238965e081" providerId="AD" clId="Web-{BBFADF36-5314-4300-BF61-9BC130D6C741}" dt="2026-04-21T10:37:45.778" v="198" actId="20577"/>
        <pc:sldMkLst>
          <pc:docMk/>
          <pc:sldMk cId="3129114053" sldId="262"/>
        </pc:sldMkLst>
      </pc:sldChg>
      <pc:sldChg chg="modSp">
        <pc:chgData name="Finley Jones (2413098)" userId="S::2413098@student.uwtsd.ac.uk::c29997e0-42b5-4e5c-95e7-02238965e081" providerId="AD" clId="Web-{BBFADF36-5314-4300-BF61-9BC130D6C741}" dt="2026-04-21T09:41:29.735" v="174" actId="20577"/>
        <pc:sldMkLst>
          <pc:docMk/>
          <pc:sldMk cId="2706265763" sldId="267"/>
        </pc:sldMkLst>
        <pc:spChg chg="mod">
          <ac:chgData name="Finley Jones (2413098)" userId="S::2413098@student.uwtsd.ac.uk::c29997e0-42b5-4e5c-95e7-02238965e081" providerId="AD" clId="Web-{BBFADF36-5314-4300-BF61-9BC130D6C741}" dt="2026-04-21T09:41:29.735" v="174" actId="20577"/>
          <ac:spMkLst>
            <pc:docMk/>
            <pc:sldMk cId="2706265763" sldId="267"/>
            <ac:spMk id="2" creationId="{C07C3DF0-0E17-39DC-89E3-CFD146458B3D}"/>
          </ac:spMkLst>
        </pc:spChg>
      </pc:sldChg>
      <pc:sldChg chg="modSp new">
        <pc:chgData name="Finley Jones (2413098)" userId="S::2413098@student.uwtsd.ac.uk::c29997e0-42b5-4e5c-95e7-02238965e081" providerId="AD" clId="Web-{BBFADF36-5314-4300-BF61-9BC130D6C741}" dt="2026-04-21T09:04:00.793" v="144" actId="20577"/>
        <pc:sldMkLst>
          <pc:docMk/>
          <pc:sldMk cId="131806829" sldId="271"/>
        </pc:sldMkLst>
        <pc:spChg chg="mod">
          <ac:chgData name="Finley Jones (2413098)" userId="S::2413098@student.uwtsd.ac.uk::c29997e0-42b5-4e5c-95e7-02238965e081" providerId="AD" clId="Web-{BBFADF36-5314-4300-BF61-9BC130D6C741}" dt="2026-04-21T09:03:50.793" v="141" actId="20577"/>
          <ac:spMkLst>
            <pc:docMk/>
            <pc:sldMk cId="131806829" sldId="271"/>
            <ac:spMk id="2" creationId="{3D70D5ED-859D-52F4-B96F-279063801087}"/>
          </ac:spMkLst>
        </pc:spChg>
      </pc:sldChg>
      <pc:sldChg chg="add replId">
        <pc:chgData name="Finley Jones (2413098)" userId="S::2413098@student.uwtsd.ac.uk::c29997e0-42b5-4e5c-95e7-02238965e081" providerId="AD" clId="Web-{BBFADF36-5314-4300-BF61-9BC130D6C741}" dt="2026-04-21T09:40:57.814" v="154"/>
        <pc:sldMkLst>
          <pc:docMk/>
          <pc:sldMk cId="1299100766" sldId="272"/>
        </pc:sldMkLst>
      </pc:sldChg>
    </pc:docChg>
  </pc:docChgLst>
  <pc:docChgLst>
    <pc:chgData name="Finley Jones (2413098)" userId="S::2413098@student.uwtsd.ac.uk::c29997e0-42b5-4e5c-95e7-02238965e081" providerId="AD" clId="Web-{6CAEBD72-D223-2FB0-9165-2E232E4289CF}"/>
    <pc:docChg chg="modSld">
      <pc:chgData name="Finley Jones (2413098)" userId="S::2413098@student.uwtsd.ac.uk::c29997e0-42b5-4e5c-95e7-02238965e081" providerId="AD" clId="Web-{6CAEBD72-D223-2FB0-9165-2E232E4289CF}" dt="2026-04-20T09:20:10.704" v="11" actId="20577"/>
      <pc:docMkLst>
        <pc:docMk/>
      </pc:docMkLst>
      <pc:sldChg chg="modSp">
        <pc:chgData name="Finley Jones (2413098)" userId="S::2413098@student.uwtsd.ac.uk::c29997e0-42b5-4e5c-95e7-02238965e081" providerId="AD" clId="Web-{6CAEBD72-D223-2FB0-9165-2E232E4289CF}" dt="2026-04-20T09:19:20.667" v="9" actId="20577"/>
        <pc:sldMkLst>
          <pc:docMk/>
          <pc:sldMk cId="2332336051" sldId="258"/>
        </pc:sldMkLst>
      </pc:sldChg>
      <pc:sldChg chg="modSp">
        <pc:chgData name="Finley Jones (2413098)" userId="S::2413098@student.uwtsd.ac.uk::c29997e0-42b5-4e5c-95e7-02238965e081" providerId="AD" clId="Web-{6CAEBD72-D223-2FB0-9165-2E232E4289CF}" dt="2026-04-20T09:20:10.704" v="11" actId="20577"/>
        <pc:sldMkLst>
          <pc:docMk/>
          <pc:sldMk cId="762400737" sldId="260"/>
        </pc:sldMkLst>
      </pc:sldChg>
      <pc:sldChg chg="modSp">
        <pc:chgData name="Finley Jones (2413098)" userId="S::2413098@student.uwtsd.ac.uk::c29997e0-42b5-4e5c-95e7-02238965e081" providerId="AD" clId="Web-{6CAEBD72-D223-2FB0-9165-2E232E4289CF}" dt="2026-04-20T09:13:07.723" v="5" actId="20577"/>
        <pc:sldMkLst>
          <pc:docMk/>
          <pc:sldMk cId="150961544" sldId="261"/>
        </pc:sldMkLst>
        <pc:spChg chg="mod">
          <ac:chgData name="Finley Jones (2413098)" userId="S::2413098@student.uwtsd.ac.uk::c29997e0-42b5-4e5c-95e7-02238965e081" providerId="AD" clId="Web-{6CAEBD72-D223-2FB0-9165-2E232E4289CF}" dt="2026-04-20T09:13:07.723" v="5" actId="20577"/>
          <ac:spMkLst>
            <pc:docMk/>
            <pc:sldMk cId="150961544" sldId="261"/>
            <ac:spMk id="3" creationId="{AA275CAC-E14F-7858-49F4-D7766FB46C6F}"/>
          </ac:spMkLst>
        </pc:spChg>
      </pc:sldChg>
      <pc:sldChg chg="modSp">
        <pc:chgData name="Finley Jones (2413098)" userId="S::2413098@student.uwtsd.ac.uk::c29997e0-42b5-4e5c-95e7-02238965e081" providerId="AD" clId="Web-{6CAEBD72-D223-2FB0-9165-2E232E4289CF}" dt="2026-04-20T09:15:51.132" v="7" actId="20577"/>
        <pc:sldMkLst>
          <pc:docMk/>
          <pc:sldMk cId="2249942767" sldId="266"/>
        </pc:sldMkLst>
        <pc:spChg chg="mod">
          <ac:chgData name="Finley Jones (2413098)" userId="S::2413098@student.uwtsd.ac.uk::c29997e0-42b5-4e5c-95e7-02238965e081" providerId="AD" clId="Web-{6CAEBD72-D223-2FB0-9165-2E232E4289CF}" dt="2026-04-20T09:15:51.132" v="7" actId="20577"/>
          <ac:spMkLst>
            <pc:docMk/>
            <pc:sldMk cId="2249942767" sldId="266"/>
            <ac:spMk id="3" creationId="{0828E6FF-41B0-664A-1054-BBE27453EB08}"/>
          </ac:spMkLst>
        </pc:spChg>
      </pc:sldChg>
    </pc:docChg>
  </pc:docChgLst>
  <pc:docChgLst>
    <pc:chgData name="Finley Jones (2413098)" userId="S::2413098@student.uwtsd.ac.uk::c29997e0-42b5-4e5c-95e7-02238965e081" providerId="AD" clId="Web-{9CF4C5F9-B0F3-BB69-B57C-1874E289C942}"/>
    <pc:docChg chg="addSld modSld">
      <pc:chgData name="Finley Jones (2413098)" userId="S::2413098@student.uwtsd.ac.uk::c29997e0-42b5-4e5c-95e7-02238965e081" providerId="AD" clId="Web-{9CF4C5F9-B0F3-BB69-B57C-1874E289C942}" dt="2026-04-24T12:54:10.891" v="329" actId="20577"/>
      <pc:docMkLst>
        <pc:docMk/>
      </pc:docMkLst>
      <pc:sldChg chg="modSp">
        <pc:chgData name="Finley Jones (2413098)" userId="S::2413098@student.uwtsd.ac.uk::c29997e0-42b5-4e5c-95e7-02238965e081" providerId="AD" clId="Web-{9CF4C5F9-B0F3-BB69-B57C-1874E289C942}" dt="2026-04-24T12:12:42.530" v="139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9CF4C5F9-B0F3-BB69-B57C-1874E289C942}" dt="2026-04-24T12:10:49.840" v="5" actId="1076"/>
          <ac:spMkLst>
            <pc:docMk/>
            <pc:sldMk cId="3193927388" sldId="259"/>
            <ac:spMk id="2" creationId="{1665FA4B-0C50-DDD2-D2A9-76C71F3A183A}"/>
          </ac:spMkLst>
        </pc:spChg>
        <pc:spChg chg="mod">
          <ac:chgData name="Finley Jones (2413098)" userId="S::2413098@student.uwtsd.ac.uk::c29997e0-42b5-4e5c-95e7-02238965e081" providerId="AD" clId="Web-{9CF4C5F9-B0F3-BB69-B57C-1874E289C942}" dt="2026-04-24T12:12:42.530" v="139" actId="20577"/>
          <ac:spMkLst>
            <pc:docMk/>
            <pc:sldMk cId="3193927388" sldId="259"/>
            <ac:spMk id="3" creationId="{9C2DF1EA-069B-3E3E-D019-07CCCDBE4270}"/>
          </ac:spMkLst>
        </pc:spChg>
      </pc:sldChg>
      <pc:sldChg chg="modSp">
        <pc:chgData name="Finley Jones (2413098)" userId="S::2413098@student.uwtsd.ac.uk::c29997e0-42b5-4e5c-95e7-02238965e081" providerId="AD" clId="Web-{9CF4C5F9-B0F3-BB69-B57C-1874E289C942}" dt="2026-04-24T12:54:10.891" v="329" actId="20577"/>
        <pc:sldMkLst>
          <pc:docMk/>
          <pc:sldMk cId="2249942767" sldId="266"/>
        </pc:sldMkLst>
        <pc:spChg chg="mod">
          <ac:chgData name="Finley Jones (2413098)" userId="S::2413098@student.uwtsd.ac.uk::c29997e0-42b5-4e5c-95e7-02238965e081" providerId="AD" clId="Web-{9CF4C5F9-B0F3-BB69-B57C-1874E289C942}" dt="2026-04-24T12:54:10.891" v="329" actId="20577"/>
          <ac:spMkLst>
            <pc:docMk/>
            <pc:sldMk cId="2249942767" sldId="266"/>
            <ac:spMk id="3" creationId="{0828E6FF-41B0-664A-1054-BBE27453EB08}"/>
          </ac:spMkLst>
        </pc:spChg>
      </pc:sldChg>
      <pc:sldChg chg="modSp">
        <pc:chgData name="Finley Jones (2413098)" userId="S::2413098@student.uwtsd.ac.uk::c29997e0-42b5-4e5c-95e7-02238965e081" providerId="AD" clId="Web-{9CF4C5F9-B0F3-BB69-B57C-1874E289C942}" dt="2026-04-24T12:03:29.137" v="1" actId="20577"/>
        <pc:sldMkLst>
          <pc:docMk/>
          <pc:sldMk cId="361310903" sldId="268"/>
        </pc:sldMkLst>
        <pc:spChg chg="mod">
          <ac:chgData name="Finley Jones (2413098)" userId="S::2413098@student.uwtsd.ac.uk::c29997e0-42b5-4e5c-95e7-02238965e081" providerId="AD" clId="Web-{9CF4C5F9-B0F3-BB69-B57C-1874E289C942}" dt="2026-04-24T12:03:29.137" v="1" actId="20577"/>
          <ac:spMkLst>
            <pc:docMk/>
            <pc:sldMk cId="361310903" sldId="268"/>
            <ac:spMk id="3" creationId="{2FB0B4C4-E39E-1AA5-2CDC-162914BB3185}"/>
          </ac:spMkLst>
        </pc:spChg>
        <pc:picChg chg="mod">
          <ac:chgData name="Finley Jones (2413098)" userId="S::2413098@student.uwtsd.ac.uk::c29997e0-42b5-4e5c-95e7-02238965e081" providerId="AD" clId="Web-{9CF4C5F9-B0F3-BB69-B57C-1874E289C942}" dt="2026-04-24T12:03:20.215" v="0"/>
          <ac:picMkLst>
            <pc:docMk/>
            <pc:sldMk cId="361310903" sldId="268"/>
            <ac:picMk id="5" creationId="{CCC71C66-FCB4-2901-77AB-6DAAC5C6DC0C}"/>
          </ac:picMkLst>
        </pc:picChg>
      </pc:sldChg>
      <pc:sldChg chg="addSp delSp modSp mod setBg">
        <pc:chgData name="Finley Jones (2413098)" userId="S::2413098@student.uwtsd.ac.uk::c29997e0-42b5-4e5c-95e7-02238965e081" providerId="AD" clId="Web-{9CF4C5F9-B0F3-BB69-B57C-1874E289C942}" dt="2026-04-24T12:28:08.149" v="274"/>
        <pc:sldMkLst>
          <pc:docMk/>
          <pc:sldMk cId="3594485513" sldId="269"/>
        </pc:sldMkLst>
        <pc:spChg chg="mo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2" creationId="{93CE1530-9197-4477-80A2-85D78E41069E}"/>
          </ac:spMkLst>
        </pc:spChg>
        <pc:spChg chg="del mo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3" creationId="{20AC7AF0-C7D5-A335-DE78-8A2A018E2623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9" creationId="{BACC6370-2D7E-4714-9D71-7542949D7D5D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11" creationId="{256B2C21-A230-48C0-8DF1-C46611373C44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13" creationId="{3847E18C-932D-4C95-AABA-FEC7C9499AD7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15" creationId="{3150CB11-0C61-439E-910F-5787759E72A0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17" creationId="{43F8A58B-5155-44CE-A5FF-7647B47D0A7A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28:08.149" v="274"/>
          <ac:spMkLst>
            <pc:docMk/>
            <pc:sldMk cId="3594485513" sldId="269"/>
            <ac:spMk id="19" creationId="{443F2ACA-E6D6-4028-82DD-F03C262D5DE6}"/>
          </ac:spMkLst>
        </pc:spChg>
        <pc:graphicFrameChg chg="add">
          <ac:chgData name="Finley Jones (2413098)" userId="S::2413098@student.uwtsd.ac.uk::c29997e0-42b5-4e5c-95e7-02238965e081" providerId="AD" clId="Web-{9CF4C5F9-B0F3-BB69-B57C-1874E289C942}" dt="2026-04-24T12:28:08.149" v="274"/>
          <ac:graphicFrameMkLst>
            <pc:docMk/>
            <pc:sldMk cId="3594485513" sldId="269"/>
            <ac:graphicFrameMk id="5" creationId="{A637AEBC-30E6-0819-5C6D-C44A0F966D9B}"/>
          </ac:graphicFrameMkLst>
        </pc:graphicFrameChg>
      </pc:sldChg>
      <pc:sldChg chg="modSp">
        <pc:chgData name="Finley Jones (2413098)" userId="S::2413098@student.uwtsd.ac.uk::c29997e0-42b5-4e5c-95e7-02238965e081" providerId="AD" clId="Web-{9CF4C5F9-B0F3-BB69-B57C-1874E289C942}" dt="2026-04-24T12:42:05.552" v="307" actId="20577"/>
        <pc:sldMkLst>
          <pc:docMk/>
          <pc:sldMk cId="3217957161" sldId="270"/>
        </pc:sldMkLst>
        <pc:spChg chg="mod">
          <ac:chgData name="Finley Jones (2413098)" userId="S::2413098@student.uwtsd.ac.uk::c29997e0-42b5-4e5c-95e7-02238965e081" providerId="AD" clId="Web-{9CF4C5F9-B0F3-BB69-B57C-1874E289C942}" dt="2026-04-24T12:41:53.051" v="305" actId="1076"/>
          <ac:spMkLst>
            <pc:docMk/>
            <pc:sldMk cId="3217957161" sldId="270"/>
            <ac:spMk id="2" creationId="{BDF936BB-9C47-2516-536F-8D5B3B2C6EAE}"/>
          </ac:spMkLst>
        </pc:spChg>
        <pc:spChg chg="mod">
          <ac:chgData name="Finley Jones (2413098)" userId="S::2413098@student.uwtsd.ac.uk::c29997e0-42b5-4e5c-95e7-02238965e081" providerId="AD" clId="Web-{9CF4C5F9-B0F3-BB69-B57C-1874E289C942}" dt="2026-04-24T12:42:05.552" v="307" actId="20577"/>
          <ac:spMkLst>
            <pc:docMk/>
            <pc:sldMk cId="3217957161" sldId="270"/>
            <ac:spMk id="3" creationId="{4D2069F3-88C9-26E1-3DFE-3E77AAFF3F7C}"/>
          </ac:spMkLst>
        </pc:spChg>
      </pc:sldChg>
      <pc:sldChg chg="addSp delSp modSp mod setBg">
        <pc:chgData name="Finley Jones (2413098)" userId="S::2413098@student.uwtsd.ac.uk::c29997e0-42b5-4e5c-95e7-02238965e081" providerId="AD" clId="Web-{9CF4C5F9-B0F3-BB69-B57C-1874E289C942}" dt="2026-04-24T12:04:01.374" v="4"/>
        <pc:sldMkLst>
          <pc:docMk/>
          <pc:sldMk cId="1299100766" sldId="272"/>
        </pc:sldMkLst>
        <pc:spChg chg="mod">
          <ac:chgData name="Finley Jones (2413098)" userId="S::2413098@student.uwtsd.ac.uk::c29997e0-42b5-4e5c-95e7-02238965e081" providerId="AD" clId="Web-{9CF4C5F9-B0F3-BB69-B57C-1874E289C942}" dt="2026-04-24T12:04:01.374" v="4"/>
          <ac:spMkLst>
            <pc:docMk/>
            <pc:sldMk cId="1299100766" sldId="272"/>
            <ac:spMk id="2" creationId="{97E30DE3-0CEF-A94A-B903-38A1E293297D}"/>
          </ac:spMkLst>
        </pc:spChg>
        <pc:spChg chg="del mod">
          <ac:chgData name="Finley Jones (2413098)" userId="S::2413098@student.uwtsd.ac.uk::c29997e0-42b5-4e5c-95e7-02238965e081" providerId="AD" clId="Web-{9CF4C5F9-B0F3-BB69-B57C-1874E289C942}" dt="2026-04-24T12:04:01.374" v="4"/>
          <ac:spMkLst>
            <pc:docMk/>
            <pc:sldMk cId="1299100766" sldId="272"/>
            <ac:spMk id="3" creationId="{80A6F5B8-6D0C-5DB2-F9D1-8532336094DC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04:01.374" v="4"/>
          <ac:spMkLst>
            <pc:docMk/>
            <pc:sldMk cId="1299100766" sldId="272"/>
            <ac:spMk id="9" creationId="{56E9B3E6-E277-4D68-BA48-9CB43FFBD6E2}"/>
          </ac:spMkLst>
        </pc:spChg>
        <pc:spChg chg="add">
          <ac:chgData name="Finley Jones (2413098)" userId="S::2413098@student.uwtsd.ac.uk::c29997e0-42b5-4e5c-95e7-02238965e081" providerId="AD" clId="Web-{9CF4C5F9-B0F3-BB69-B57C-1874E289C942}" dt="2026-04-24T12:04:01.374" v="4"/>
          <ac:spMkLst>
            <pc:docMk/>
            <pc:sldMk cId="1299100766" sldId="272"/>
            <ac:spMk id="16" creationId="{D5B0017B-2ECA-49AF-B397-DC140825DF8D}"/>
          </ac:spMkLst>
        </pc:spChg>
        <pc:grpChg chg="add">
          <ac:chgData name="Finley Jones (2413098)" userId="S::2413098@student.uwtsd.ac.uk::c29997e0-42b5-4e5c-95e7-02238965e081" providerId="AD" clId="Web-{9CF4C5F9-B0F3-BB69-B57C-1874E289C942}" dt="2026-04-24T12:04:01.374" v="4"/>
          <ac:grpSpMkLst>
            <pc:docMk/>
            <pc:sldMk cId="1299100766" sldId="272"/>
            <ac:grpSpMk id="11" creationId="{AE1C45F0-260A-458C-96ED-C1F6D2151219}"/>
          </ac:grpSpMkLst>
        </pc:grpChg>
        <pc:graphicFrameChg chg="add">
          <ac:chgData name="Finley Jones (2413098)" userId="S::2413098@student.uwtsd.ac.uk::c29997e0-42b5-4e5c-95e7-02238965e081" providerId="AD" clId="Web-{9CF4C5F9-B0F3-BB69-B57C-1874E289C942}" dt="2026-04-24T12:04:01.374" v="4"/>
          <ac:graphicFrameMkLst>
            <pc:docMk/>
            <pc:sldMk cId="1299100766" sldId="272"/>
            <ac:graphicFrameMk id="5" creationId="{1A24EA85-E535-B76A-E6B1-7ACA21A862A2}"/>
          </ac:graphicFrameMkLst>
        </pc:graphicFrameChg>
        <pc:cxnChg chg="add">
          <ac:chgData name="Finley Jones (2413098)" userId="S::2413098@student.uwtsd.ac.uk::c29997e0-42b5-4e5c-95e7-02238965e081" providerId="AD" clId="Web-{9CF4C5F9-B0F3-BB69-B57C-1874E289C942}" dt="2026-04-24T12:04:01.374" v="4"/>
          <ac:cxnSpMkLst>
            <pc:docMk/>
            <pc:sldMk cId="1299100766" sldId="272"/>
            <ac:cxnSpMk id="18" creationId="{6CF1BAF6-AD41-4082-B212-8A1F9A2E8779}"/>
          </ac:cxnSpMkLst>
        </pc:cxnChg>
      </pc:sldChg>
      <pc:sldChg chg="modSp new">
        <pc:chgData name="Finley Jones (2413098)" userId="S::2413098@student.uwtsd.ac.uk::c29997e0-42b5-4e5c-95e7-02238965e081" providerId="AD" clId="Web-{9CF4C5F9-B0F3-BB69-B57C-1874E289C942}" dt="2026-04-24T12:42:31.584" v="314" actId="20577"/>
        <pc:sldMkLst>
          <pc:docMk/>
          <pc:sldMk cId="2994627413" sldId="273"/>
        </pc:sldMkLst>
        <pc:spChg chg="mod">
          <ac:chgData name="Finley Jones (2413098)" userId="S::2413098@student.uwtsd.ac.uk::c29997e0-42b5-4e5c-95e7-02238965e081" providerId="AD" clId="Web-{9CF4C5F9-B0F3-BB69-B57C-1874E289C942}" dt="2026-04-24T12:42:31.584" v="314" actId="20577"/>
          <ac:spMkLst>
            <pc:docMk/>
            <pc:sldMk cId="2994627413" sldId="273"/>
            <ac:spMk id="2" creationId="{C4CD08CC-0C65-CCBA-3753-F3615821C61A}"/>
          </ac:spMkLst>
        </pc:spChg>
        <pc:spChg chg="mod">
          <ac:chgData name="Finley Jones (2413098)" userId="S::2413098@student.uwtsd.ac.uk::c29997e0-42b5-4e5c-95e7-02238965e081" providerId="AD" clId="Web-{9CF4C5F9-B0F3-BB69-B57C-1874E289C942}" dt="2026-04-24T12:42:28.709" v="312" actId="20577"/>
          <ac:spMkLst>
            <pc:docMk/>
            <pc:sldMk cId="2994627413" sldId="273"/>
            <ac:spMk id="3" creationId="{3AADFFAD-285C-7B79-D7A4-68E63A222C55}"/>
          </ac:spMkLst>
        </pc:spChg>
      </pc:sldChg>
    </pc:docChg>
  </pc:docChgLst>
  <pc:docChgLst>
    <pc:chgData name="Finley Jones (2413098)" userId="S::2413098@student.uwtsd.ac.uk::c29997e0-42b5-4e5c-95e7-02238965e081" providerId="AD" clId="Web-{7F067796-B6A9-9D8A-B727-34AA65DC04AE}"/>
    <pc:docChg chg="modSld">
      <pc:chgData name="Finley Jones (2413098)" userId="S::2413098@student.uwtsd.ac.uk::c29997e0-42b5-4e5c-95e7-02238965e081" providerId="AD" clId="Web-{7F067796-B6A9-9D8A-B727-34AA65DC04AE}" dt="2026-04-24T13:08:18.213" v="22" actId="20577"/>
      <pc:docMkLst>
        <pc:docMk/>
      </pc:docMkLst>
      <pc:sldChg chg="modSp">
        <pc:chgData name="Finley Jones (2413098)" userId="S::2413098@student.uwtsd.ac.uk::c29997e0-42b5-4e5c-95e7-02238965e081" providerId="AD" clId="Web-{7F067796-B6A9-9D8A-B727-34AA65DC04AE}" dt="2026-04-24T13:07:47.821" v="2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7F067796-B6A9-9D8A-B727-34AA65DC04AE}" dt="2026-04-24T13:07:47.821" v="2" actId="20577"/>
          <ac:spMkLst>
            <pc:docMk/>
            <pc:sldMk cId="3193927388" sldId="259"/>
            <ac:spMk id="3" creationId="{9C2DF1EA-069B-3E3E-D019-07CCCDBE4270}"/>
          </ac:spMkLst>
        </pc:spChg>
      </pc:sldChg>
      <pc:sldChg chg="modSp">
        <pc:chgData name="Finley Jones (2413098)" userId="S::2413098@student.uwtsd.ac.uk::c29997e0-42b5-4e5c-95e7-02238965e081" providerId="AD" clId="Web-{7F067796-B6A9-9D8A-B727-34AA65DC04AE}" dt="2026-04-24T13:08:18.213" v="22" actId="20577"/>
        <pc:sldMkLst>
          <pc:docMk/>
          <pc:sldMk cId="150961544" sldId="261"/>
        </pc:sldMkLst>
        <pc:spChg chg="mod">
          <ac:chgData name="Finley Jones (2413098)" userId="S::2413098@student.uwtsd.ac.uk::c29997e0-42b5-4e5c-95e7-02238965e081" providerId="AD" clId="Web-{7F067796-B6A9-9D8A-B727-34AA65DC04AE}" dt="2026-04-24T13:08:18.213" v="22" actId="20577"/>
          <ac:spMkLst>
            <pc:docMk/>
            <pc:sldMk cId="150961544" sldId="261"/>
            <ac:spMk id="3" creationId="{AA275CAC-E14F-7858-49F4-D7766FB46C6F}"/>
          </ac:spMkLst>
        </pc:spChg>
      </pc:sldChg>
    </pc:docChg>
  </pc:docChgLst>
  <pc:docChgLst>
    <pc:chgData name="Finley Jones (2413098)" userId="S::2413098@student.uwtsd.ac.uk::c29997e0-42b5-4e5c-95e7-02238965e081" providerId="AD" clId="Web-{5AC0B695-A377-B2D0-D7DB-49CA483B4CF6}"/>
    <pc:docChg chg="modSld">
      <pc:chgData name="Finley Jones (2413098)" userId="S::2413098@student.uwtsd.ac.uk::c29997e0-42b5-4e5c-95e7-02238965e081" providerId="AD" clId="Web-{5AC0B695-A377-B2D0-D7DB-49CA483B4CF6}" dt="2026-04-24T12:01:01.371" v="88"/>
      <pc:docMkLst>
        <pc:docMk/>
      </pc:docMkLst>
      <pc:sldChg chg="modSp">
        <pc:chgData name="Finley Jones (2413098)" userId="S::2413098@student.uwtsd.ac.uk::c29997e0-42b5-4e5c-95e7-02238965e081" providerId="AD" clId="Web-{5AC0B695-A377-B2D0-D7DB-49CA483B4CF6}" dt="2026-04-24T11:57:25.294" v="51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5AC0B695-A377-B2D0-D7DB-49CA483B4CF6}" dt="2026-04-24T11:57:25.294" v="51" actId="20577"/>
          <ac:spMkLst>
            <pc:docMk/>
            <pc:sldMk cId="3193927388" sldId="259"/>
            <ac:spMk id="3" creationId="{9C2DF1EA-069B-3E3E-D019-07CCCDBE4270}"/>
          </ac:spMkLst>
        </pc:spChg>
      </pc:sldChg>
      <pc:sldChg chg="addSp modSp mod setBg">
        <pc:chgData name="Finley Jones (2413098)" userId="S::2413098@student.uwtsd.ac.uk::c29997e0-42b5-4e5c-95e7-02238965e081" providerId="AD" clId="Web-{5AC0B695-A377-B2D0-D7DB-49CA483B4CF6}" dt="2026-04-24T11:59:33.272" v="60"/>
        <pc:sldMkLst>
          <pc:docMk/>
          <pc:sldMk cId="2706265763" sldId="267"/>
        </pc:sldMkLst>
        <pc:spChg chg="mod">
          <ac:chgData name="Finley Jones (2413098)" userId="S::2413098@student.uwtsd.ac.uk::c29997e0-42b5-4e5c-95e7-02238965e081" providerId="AD" clId="Web-{5AC0B695-A377-B2D0-D7DB-49CA483B4CF6}" dt="2026-04-24T11:59:33.272" v="60"/>
          <ac:spMkLst>
            <pc:docMk/>
            <pc:sldMk cId="2706265763" sldId="267"/>
            <ac:spMk id="2" creationId="{C07C3DF0-0E17-39DC-89E3-CFD146458B3D}"/>
          </ac:spMkLst>
        </pc:spChg>
        <pc:spChg chg="mod">
          <ac:chgData name="Finley Jones (2413098)" userId="S::2413098@student.uwtsd.ac.uk::c29997e0-42b5-4e5c-95e7-02238965e081" providerId="AD" clId="Web-{5AC0B695-A377-B2D0-D7DB-49CA483B4CF6}" dt="2026-04-24T11:59:33.272" v="60"/>
          <ac:spMkLst>
            <pc:docMk/>
            <pc:sldMk cId="2706265763" sldId="267"/>
            <ac:spMk id="3" creationId="{6C75DA7D-3CD1-03B5-32BB-670FA1F2277D}"/>
          </ac:spMkLst>
        </pc:spChg>
        <pc:spChg chg="add">
          <ac:chgData name="Finley Jones (2413098)" userId="S::2413098@student.uwtsd.ac.uk::c29997e0-42b5-4e5c-95e7-02238965e081" providerId="AD" clId="Web-{5AC0B695-A377-B2D0-D7DB-49CA483B4CF6}" dt="2026-04-24T11:59:33.272" v="60"/>
          <ac:spMkLst>
            <pc:docMk/>
            <pc:sldMk cId="2706265763" sldId="267"/>
            <ac:spMk id="8" creationId="{18873D23-2DCF-4B31-A009-95721C06E8E1}"/>
          </ac:spMkLst>
        </pc:spChg>
        <pc:spChg chg="add">
          <ac:chgData name="Finley Jones (2413098)" userId="S::2413098@student.uwtsd.ac.uk::c29997e0-42b5-4e5c-95e7-02238965e081" providerId="AD" clId="Web-{5AC0B695-A377-B2D0-D7DB-49CA483B4CF6}" dt="2026-04-24T11:59:33.272" v="60"/>
          <ac:spMkLst>
            <pc:docMk/>
            <pc:sldMk cId="2706265763" sldId="267"/>
            <ac:spMk id="10" creationId="{C13EF075-D4EF-4929-ADBC-91B27DA19955}"/>
          </ac:spMkLst>
        </pc:spChg>
        <pc:grpChg chg="add">
          <ac:chgData name="Finley Jones (2413098)" userId="S::2413098@student.uwtsd.ac.uk::c29997e0-42b5-4e5c-95e7-02238965e081" providerId="AD" clId="Web-{5AC0B695-A377-B2D0-D7DB-49CA483B4CF6}" dt="2026-04-24T11:59:33.272" v="60"/>
          <ac:grpSpMkLst>
            <pc:docMk/>
            <pc:sldMk cId="2706265763" sldId="267"/>
            <ac:grpSpMk id="12" creationId="{DAA26DFA-AAB2-4973-9C17-16D587C7B198}"/>
          </ac:grpSpMkLst>
        </pc:grpChg>
      </pc:sldChg>
      <pc:sldChg chg="addSp delSp modSp mod setBg">
        <pc:chgData name="Finley Jones (2413098)" userId="S::2413098@student.uwtsd.ac.uk::c29997e0-42b5-4e5c-95e7-02238965e081" providerId="AD" clId="Web-{5AC0B695-A377-B2D0-D7DB-49CA483B4CF6}" dt="2026-04-24T12:01:01.371" v="88"/>
        <pc:sldMkLst>
          <pc:docMk/>
          <pc:sldMk cId="361310903" sldId="268"/>
        </pc:sldMkLst>
        <pc:spChg chg="mod">
          <ac:chgData name="Finley Jones (2413098)" userId="S::2413098@student.uwtsd.ac.uk::c29997e0-42b5-4e5c-95e7-02238965e081" providerId="AD" clId="Web-{5AC0B695-A377-B2D0-D7DB-49CA483B4CF6}" dt="2026-04-24T12:01:01.371" v="88"/>
          <ac:spMkLst>
            <pc:docMk/>
            <pc:sldMk cId="361310903" sldId="268"/>
            <ac:spMk id="2" creationId="{2E081379-4D05-6D3F-32BF-1597B332B200}"/>
          </ac:spMkLst>
        </pc:spChg>
        <pc:spChg chg="mod">
          <ac:chgData name="Finley Jones (2413098)" userId="S::2413098@student.uwtsd.ac.uk::c29997e0-42b5-4e5c-95e7-02238965e081" providerId="AD" clId="Web-{5AC0B695-A377-B2D0-D7DB-49CA483B4CF6}" dt="2026-04-24T12:01:01.371" v="88"/>
          <ac:spMkLst>
            <pc:docMk/>
            <pc:sldMk cId="361310903" sldId="268"/>
            <ac:spMk id="3" creationId="{2FB0B4C4-E39E-1AA5-2CDC-162914BB3185}"/>
          </ac:spMkLst>
        </pc:spChg>
        <pc:spChg chg="add del">
          <ac:chgData name="Finley Jones (2413098)" userId="S::2413098@student.uwtsd.ac.uk::c29997e0-42b5-4e5c-95e7-02238965e081" providerId="AD" clId="Web-{5AC0B695-A377-B2D0-D7DB-49CA483B4CF6}" dt="2026-04-24T12:01:01.339" v="87"/>
          <ac:spMkLst>
            <pc:docMk/>
            <pc:sldMk cId="361310903" sldId="268"/>
            <ac:spMk id="8" creationId="{18873D23-2DCF-4B31-A009-95721C06E8E1}"/>
          </ac:spMkLst>
        </pc:spChg>
        <pc:spChg chg="add">
          <ac:chgData name="Finley Jones (2413098)" userId="S::2413098@student.uwtsd.ac.uk::c29997e0-42b5-4e5c-95e7-02238965e081" providerId="AD" clId="Web-{5AC0B695-A377-B2D0-D7DB-49CA483B4CF6}" dt="2026-04-24T12:01:01.371" v="88"/>
          <ac:spMkLst>
            <pc:docMk/>
            <pc:sldMk cId="361310903" sldId="268"/>
            <ac:spMk id="9" creationId="{3ECBE1F1-D69B-4AFA-ABD5-8E41720EF6DE}"/>
          </ac:spMkLst>
        </pc:spChg>
        <pc:spChg chg="add del">
          <ac:chgData name="Finley Jones (2413098)" userId="S::2413098@student.uwtsd.ac.uk::c29997e0-42b5-4e5c-95e7-02238965e081" providerId="AD" clId="Web-{5AC0B695-A377-B2D0-D7DB-49CA483B4CF6}" dt="2026-04-24T12:01:01.339" v="87"/>
          <ac:spMkLst>
            <pc:docMk/>
            <pc:sldMk cId="361310903" sldId="268"/>
            <ac:spMk id="10" creationId="{C13EF075-D4EF-4929-ADBC-91B27DA19955}"/>
          </ac:spMkLst>
        </pc:spChg>
        <pc:spChg chg="add">
          <ac:chgData name="Finley Jones (2413098)" userId="S::2413098@student.uwtsd.ac.uk::c29997e0-42b5-4e5c-95e7-02238965e081" providerId="AD" clId="Web-{5AC0B695-A377-B2D0-D7DB-49CA483B4CF6}" dt="2026-04-24T12:01:01.371" v="88"/>
          <ac:spMkLst>
            <pc:docMk/>
            <pc:sldMk cId="361310903" sldId="268"/>
            <ac:spMk id="11" creationId="{603A6265-E10C-4B85-9C20-E75FCAF9CC63}"/>
          </ac:spMkLst>
        </pc:spChg>
        <pc:grpChg chg="add del">
          <ac:chgData name="Finley Jones (2413098)" userId="S::2413098@student.uwtsd.ac.uk::c29997e0-42b5-4e5c-95e7-02238965e081" providerId="AD" clId="Web-{5AC0B695-A377-B2D0-D7DB-49CA483B4CF6}" dt="2026-04-24T12:01:01.339" v="87"/>
          <ac:grpSpMkLst>
            <pc:docMk/>
            <pc:sldMk cId="361310903" sldId="268"/>
            <ac:grpSpMk id="12" creationId="{DAA26DFA-AAB2-4973-9C17-16D587C7B198}"/>
          </ac:grpSpMkLst>
        </pc:grpChg>
        <pc:picChg chg="add">
          <ac:chgData name="Finley Jones (2413098)" userId="S::2413098@student.uwtsd.ac.uk::c29997e0-42b5-4e5c-95e7-02238965e081" providerId="AD" clId="Web-{5AC0B695-A377-B2D0-D7DB-49CA483B4CF6}" dt="2026-04-24T12:01:01.371" v="88"/>
          <ac:picMkLst>
            <pc:docMk/>
            <pc:sldMk cId="361310903" sldId="268"/>
            <ac:picMk id="5" creationId="{CCC71C66-FCB4-2901-77AB-6DAAC5C6DC0C}"/>
          </ac:picMkLst>
        </pc:picChg>
      </pc:sldChg>
    </pc:docChg>
  </pc:docChgLst>
  <pc:docChgLst>
    <pc:chgData name="Finley Jones (2413098)" userId="S::2413098@student.uwtsd.ac.uk::c29997e0-42b5-4e5c-95e7-02238965e081" providerId="AD" clId="Web-{DE18AB19-76F2-6079-F2DB-04B430D6FD4A}"/>
    <pc:docChg chg="addSld modSld">
      <pc:chgData name="Finley Jones (2413098)" userId="S::2413098@student.uwtsd.ac.uk::c29997e0-42b5-4e5c-95e7-02238965e081" providerId="AD" clId="Web-{DE18AB19-76F2-6079-F2DB-04B430D6FD4A}" dt="2026-04-10T11:13:07" v="904" actId="20577"/>
      <pc:docMkLst>
        <pc:docMk/>
      </pc:docMkLst>
      <pc:sldChg chg="modSp">
        <pc:chgData name="Finley Jones (2413098)" userId="S::2413098@student.uwtsd.ac.uk::c29997e0-42b5-4e5c-95e7-02238965e081" providerId="AD" clId="Web-{DE18AB19-76F2-6079-F2DB-04B430D6FD4A}" dt="2026-04-09T11:43:19.399" v="727" actId="20577"/>
        <pc:sldMkLst>
          <pc:docMk/>
          <pc:sldMk cId="109857222" sldId="256"/>
        </pc:sldMkLst>
        <pc:spChg chg="mod">
          <ac:chgData name="Finley Jones (2413098)" userId="S::2413098@student.uwtsd.ac.uk::c29997e0-42b5-4e5c-95e7-02238965e081" providerId="AD" clId="Web-{DE18AB19-76F2-6079-F2DB-04B430D6FD4A}" dt="2026-04-07T19:07:07.990" v="1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9T11:43:19.399" v="727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9T11:26:57.862" v="521" actId="20577"/>
        <pc:sldMkLst>
          <pc:docMk/>
          <pc:sldMk cId="434486520" sldId="257"/>
        </pc:sldMkLst>
        <pc:spChg chg="mod">
          <ac:chgData name="Finley Jones (2413098)" userId="S::2413098@student.uwtsd.ac.uk::c29997e0-42b5-4e5c-95e7-02238965e081" providerId="AD" clId="Web-{DE18AB19-76F2-6079-F2DB-04B430D6FD4A}" dt="2026-04-07T19:07:39.630" v="57" actId="20577"/>
          <ac:spMkLst>
            <pc:docMk/>
            <pc:sldMk cId="434486520" sldId="257"/>
            <ac:spMk id="2" creationId="{7A21AE49-7842-6F9B-220F-08E846AAF0AC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9T11:26:57.862" v="521" actId="20577"/>
          <ac:spMkLst>
            <pc:docMk/>
            <pc:sldMk cId="434486520" sldId="257"/>
            <ac:spMk id="3" creationId="{49174FAE-51D7-CE7A-E7D2-A45CB3DD2F79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9T11:28:45.244" v="583" actId="20577"/>
        <pc:sldMkLst>
          <pc:docMk/>
          <pc:sldMk cId="2332336051" sldId="258"/>
        </pc:sldMkLst>
        <pc:spChg chg="mod">
          <ac:chgData name="Finley Jones (2413098)" userId="S::2413098@student.uwtsd.ac.uk::c29997e0-42b5-4e5c-95e7-02238965e081" providerId="AD" clId="Web-{DE18AB19-76F2-6079-F2DB-04B430D6FD4A}" dt="2026-04-07T21:46:26.868" v="509" actId="20577"/>
          <ac:spMkLst>
            <pc:docMk/>
            <pc:sldMk cId="2332336051" sldId="258"/>
            <ac:spMk id="2" creationId="{91F66B8C-73A7-9078-1D2F-B41C6B15E44D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9T11:36:19.375" v="725" actId="20577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DE18AB19-76F2-6079-F2DB-04B430D6FD4A}" dt="2026-04-07T19:09:37.367" v="134" actId="20577"/>
          <ac:spMkLst>
            <pc:docMk/>
            <pc:sldMk cId="3193927388" sldId="259"/>
            <ac:spMk id="2" creationId="{1665FA4B-0C50-DDD2-D2A9-76C71F3A183A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9T11:36:19.375" v="725" actId="20577"/>
          <ac:spMkLst>
            <pc:docMk/>
            <pc:sldMk cId="3193927388" sldId="259"/>
            <ac:spMk id="3" creationId="{9C2DF1EA-069B-3E3E-D019-07CCCDBE4270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10T10:22:47.773" v="831" actId="20577"/>
        <pc:sldMkLst>
          <pc:docMk/>
          <pc:sldMk cId="762400737" sldId="260"/>
        </pc:sldMkLst>
        <pc:spChg chg="mod">
          <ac:chgData name="Finley Jones (2413098)" userId="S::2413098@student.uwtsd.ac.uk::c29997e0-42b5-4e5c-95e7-02238965e081" providerId="AD" clId="Web-{DE18AB19-76F2-6079-F2DB-04B430D6FD4A}" dt="2026-04-07T19:09:51.743" v="140" actId="20577"/>
          <ac:spMkLst>
            <pc:docMk/>
            <pc:sldMk cId="762400737" sldId="260"/>
            <ac:spMk id="2" creationId="{B6E41FEC-5061-B289-6384-B4CCE5E551CE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10T11:13:07" v="904" actId="20577"/>
        <pc:sldMkLst>
          <pc:docMk/>
          <pc:sldMk cId="150961544" sldId="261"/>
        </pc:sldMkLst>
        <pc:spChg chg="mod">
          <ac:chgData name="Finley Jones (2413098)" userId="S::2413098@student.uwtsd.ac.uk::c29997e0-42b5-4e5c-95e7-02238965e081" providerId="AD" clId="Web-{DE18AB19-76F2-6079-F2DB-04B430D6FD4A}" dt="2026-04-07T19:10:32.685" v="175" actId="20577"/>
          <ac:spMkLst>
            <pc:docMk/>
            <pc:sldMk cId="150961544" sldId="261"/>
            <ac:spMk id="2" creationId="{894239F3-F95F-CE10-FAC2-D1866EC1A9BB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10T11:13:07" v="904" actId="20577"/>
          <ac:spMkLst>
            <pc:docMk/>
            <pc:sldMk cId="150961544" sldId="261"/>
            <ac:spMk id="3" creationId="{AA275CAC-E14F-7858-49F4-D7766FB46C6F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7T19:11:13.235" v="226" actId="20577"/>
        <pc:sldMkLst>
          <pc:docMk/>
          <pc:sldMk cId="3129114053" sldId="262"/>
        </pc:sldMkLst>
        <pc:spChg chg="mod">
          <ac:chgData name="Finley Jones (2413098)" userId="S::2413098@student.uwtsd.ac.uk::c29997e0-42b5-4e5c-95e7-02238965e081" providerId="AD" clId="Web-{DE18AB19-76F2-6079-F2DB-04B430D6FD4A}" dt="2026-04-07T19:11:13.235" v="226" actId="20577"/>
          <ac:spMkLst>
            <pc:docMk/>
            <pc:sldMk cId="3129114053" sldId="262"/>
            <ac:spMk id="2" creationId="{366039D8-4AEB-32A2-F32A-49F9C945BBB6}"/>
          </ac:spMkLst>
        </pc:spChg>
      </pc:sldChg>
      <pc:sldChg chg="addSp delSp modSp add replId">
        <pc:chgData name="Finley Jones (2413098)" userId="S::2413098@student.uwtsd.ac.uk::c29997e0-42b5-4e5c-95e7-02238965e081" providerId="AD" clId="Web-{DE18AB19-76F2-6079-F2DB-04B430D6FD4A}" dt="2026-04-09T13:32:47.982" v="733" actId="14100"/>
        <pc:sldMkLst>
          <pc:docMk/>
          <pc:sldMk cId="2719867134" sldId="263"/>
        </pc:sldMkLst>
        <pc:spChg chg="mod">
          <ac:chgData name="Finley Jones (2413098)" userId="S::2413098@student.uwtsd.ac.uk::c29997e0-42b5-4e5c-95e7-02238965e081" providerId="AD" clId="Web-{DE18AB19-76F2-6079-F2DB-04B430D6FD4A}" dt="2026-04-07T19:11:29.924" v="244" actId="20577"/>
          <ac:spMkLst>
            <pc:docMk/>
            <pc:sldMk cId="2719867134" sldId="263"/>
            <ac:spMk id="2" creationId="{57408D56-59A1-7C2B-0E00-87366851EFCB}"/>
          </ac:spMkLst>
        </pc:spChg>
        <pc:graphicFrameChg chg="add mod">
          <ac:chgData name="Finley Jones (2413098)" userId="S::2413098@student.uwtsd.ac.uk::c29997e0-42b5-4e5c-95e7-02238965e081" providerId="AD" clId="Web-{DE18AB19-76F2-6079-F2DB-04B430D6FD4A}" dt="2026-04-09T13:32:47.982" v="733" actId="14100"/>
          <ac:graphicFrameMkLst>
            <pc:docMk/>
            <pc:sldMk cId="2719867134" sldId="263"/>
            <ac:graphicFrameMk id="4" creationId="{B34A6A6B-C2C0-F88E-7A5E-B99607D8E2E9}"/>
          </ac:graphicFrameMkLst>
        </pc:graphicFrameChg>
      </pc:sldChg>
      <pc:sldChg chg="modSp new">
        <pc:chgData name="Finley Jones (2413098)" userId="S::2413098@student.uwtsd.ac.uk::c29997e0-42b5-4e5c-95e7-02238965e081" providerId="AD" clId="Web-{DE18AB19-76F2-6079-F2DB-04B430D6FD4A}" dt="2026-04-07T19:19:16.536" v="252" actId="20577"/>
        <pc:sldMkLst>
          <pc:docMk/>
          <pc:sldMk cId="416308018" sldId="264"/>
        </pc:sldMkLst>
        <pc:spChg chg="mod">
          <ac:chgData name="Finley Jones (2413098)" userId="S::2413098@student.uwtsd.ac.uk::c29997e0-42b5-4e5c-95e7-02238965e081" providerId="AD" clId="Web-{DE18AB19-76F2-6079-F2DB-04B430D6FD4A}" dt="2026-04-07T19:19:16.536" v="252" actId="20577"/>
          <ac:spMkLst>
            <pc:docMk/>
            <pc:sldMk cId="416308018" sldId="264"/>
            <ac:spMk id="2" creationId="{CCFEB469-A2E4-4366-1DA2-2D57E007CDC5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7T21:46:56.541" v="512" actId="20577"/>
        <pc:sldMkLst>
          <pc:docMk/>
          <pc:sldMk cId="2249942767" sldId="266"/>
        </pc:sldMkLst>
        <pc:spChg chg="mod">
          <ac:chgData name="Finley Jones (2413098)" userId="S::2413098@student.uwtsd.ac.uk::c29997e0-42b5-4e5c-95e7-02238965e081" providerId="AD" clId="Web-{DE18AB19-76F2-6079-F2DB-04B430D6FD4A}" dt="2026-04-07T19:20:04.396" v="295" actId="20577"/>
          <ac:spMkLst>
            <pc:docMk/>
            <pc:sldMk cId="2249942767" sldId="266"/>
            <ac:spMk id="2" creationId="{8586C40E-C505-6F8F-44F5-F9B98CBD7DBD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7T21:46:56.541" v="512" actId="20577"/>
          <ac:spMkLst>
            <pc:docMk/>
            <pc:sldMk cId="2249942767" sldId="266"/>
            <ac:spMk id="3" creationId="{0828E6FF-41B0-664A-1054-BBE27453EB08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7T21:47:11.322" v="517" actId="20577"/>
        <pc:sldMkLst>
          <pc:docMk/>
          <pc:sldMk cId="2706265763" sldId="267"/>
        </pc:sldMkLst>
        <pc:spChg chg="mod">
          <ac:chgData name="Finley Jones (2413098)" userId="S::2413098@student.uwtsd.ac.uk::c29997e0-42b5-4e5c-95e7-02238965e081" providerId="AD" clId="Web-{DE18AB19-76F2-6079-F2DB-04B430D6FD4A}" dt="2026-04-07T19:21:07.132" v="368" actId="20577"/>
          <ac:spMkLst>
            <pc:docMk/>
            <pc:sldMk cId="2706265763" sldId="267"/>
            <ac:spMk id="2" creationId="{C07C3DF0-0E17-39DC-89E3-CFD146458B3D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7T21:47:11.322" v="517" actId="20577"/>
          <ac:spMkLst>
            <pc:docMk/>
            <pc:sldMk cId="2706265763" sldId="267"/>
            <ac:spMk id="3" creationId="{6C75DA7D-3CD1-03B5-32BB-670FA1F2277D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9T11:26:42.096" v="519" actId="20577"/>
        <pc:sldMkLst>
          <pc:docMk/>
          <pc:sldMk cId="361310903" sldId="268"/>
        </pc:sldMkLst>
        <pc:spChg chg="mod">
          <ac:chgData name="Finley Jones (2413098)" userId="S::2413098@student.uwtsd.ac.uk::c29997e0-42b5-4e5c-95e7-02238965e081" providerId="AD" clId="Web-{DE18AB19-76F2-6079-F2DB-04B430D6FD4A}" dt="2026-04-07T19:22:40.571" v="477" actId="20577"/>
          <ac:spMkLst>
            <pc:docMk/>
            <pc:sldMk cId="361310903" sldId="268"/>
            <ac:spMk id="2" creationId="{2E081379-4D05-6D3F-32BF-1597B332B200}"/>
          </ac:spMkLst>
        </pc:spChg>
        <pc:spChg chg="mod">
          <ac:chgData name="Finley Jones (2413098)" userId="S::2413098@student.uwtsd.ac.uk::c29997e0-42b5-4e5c-95e7-02238965e081" providerId="AD" clId="Web-{DE18AB19-76F2-6079-F2DB-04B430D6FD4A}" dt="2026-04-09T11:26:42.096" v="519" actId="20577"/>
          <ac:spMkLst>
            <pc:docMk/>
            <pc:sldMk cId="361310903" sldId="268"/>
            <ac:spMk id="3" creationId="{2FB0B4C4-E39E-1AA5-2CDC-162914BB3185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7T19:23:00.837" v="501" actId="20577"/>
        <pc:sldMkLst>
          <pc:docMk/>
          <pc:sldMk cId="3594485513" sldId="269"/>
        </pc:sldMkLst>
        <pc:spChg chg="mod">
          <ac:chgData name="Finley Jones (2413098)" userId="S::2413098@student.uwtsd.ac.uk::c29997e0-42b5-4e5c-95e7-02238965e081" providerId="AD" clId="Web-{DE18AB19-76F2-6079-F2DB-04B430D6FD4A}" dt="2026-04-07T19:23:00.837" v="501" actId="20577"/>
          <ac:spMkLst>
            <pc:docMk/>
            <pc:sldMk cId="3594485513" sldId="269"/>
            <ac:spMk id="2" creationId="{93CE1530-9197-4477-80A2-85D78E41069E}"/>
          </ac:spMkLst>
        </pc:spChg>
      </pc:sldChg>
      <pc:sldChg chg="modSp new">
        <pc:chgData name="Finley Jones (2413098)" userId="S::2413098@student.uwtsd.ac.uk::c29997e0-42b5-4e5c-95e7-02238965e081" providerId="AD" clId="Web-{DE18AB19-76F2-6079-F2DB-04B430D6FD4A}" dt="2026-04-07T19:23:09.712" v="505" actId="20577"/>
        <pc:sldMkLst>
          <pc:docMk/>
          <pc:sldMk cId="3217957161" sldId="270"/>
        </pc:sldMkLst>
        <pc:spChg chg="mod">
          <ac:chgData name="Finley Jones (2413098)" userId="S::2413098@student.uwtsd.ac.uk::c29997e0-42b5-4e5c-95e7-02238965e081" providerId="AD" clId="Web-{DE18AB19-76F2-6079-F2DB-04B430D6FD4A}" dt="2026-04-07T19:23:09.712" v="505" actId="20577"/>
          <ac:spMkLst>
            <pc:docMk/>
            <pc:sldMk cId="3217957161" sldId="270"/>
            <ac:spMk id="2" creationId="{BDF936BB-9C47-2516-536F-8D5B3B2C6EAE}"/>
          </ac:spMkLst>
        </pc:spChg>
      </pc:sldChg>
    </pc:docChg>
  </pc:docChgLst>
  <pc:docChgLst>
    <pc:chgData name="Finley Jones (2413098)" userId="S::2413098@student.uwtsd.ac.uk::c29997e0-42b5-4e5c-95e7-02238965e081" providerId="AD" clId="Web-{86288C5D-C7B8-507E-A1EE-0740FFC6C542}"/>
    <pc:docChg chg="delSld modSld">
      <pc:chgData name="Finley Jones (2413098)" userId="S::2413098@student.uwtsd.ac.uk::c29997e0-42b5-4e5c-95e7-02238965e081" providerId="AD" clId="Web-{86288C5D-C7B8-507E-A1EE-0740FFC6C542}" dt="2026-04-24T11:50:26.191" v="1114" actId="20577"/>
      <pc:docMkLst>
        <pc:docMk/>
      </pc:docMkLst>
      <pc:sldChg chg="addSp delSp modSp">
        <pc:chgData name="Finley Jones (2413098)" userId="S::2413098@student.uwtsd.ac.uk::c29997e0-42b5-4e5c-95e7-02238965e081" providerId="AD" clId="Web-{86288C5D-C7B8-507E-A1EE-0740FFC6C542}" dt="2026-04-23T11:12:59.121" v="39"/>
        <pc:sldMkLst>
          <pc:docMk/>
          <pc:sldMk cId="109857222" sldId="256"/>
        </pc:sldMkLst>
        <pc:spChg chg="mod">
          <ac:chgData name="Finley Jones (2413098)" userId="S::2413098@student.uwtsd.ac.uk::c29997e0-42b5-4e5c-95e7-02238965e081" providerId="AD" clId="Web-{86288C5D-C7B8-507E-A1EE-0740FFC6C542}" dt="2026-04-23T11:12:59.121" v="39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3T11:12:59.121" v="39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2:59.121" v="39"/>
          <ac:spMkLst>
            <pc:docMk/>
            <pc:sldMk cId="109857222" sldId="256"/>
            <ac:spMk id="8" creationId="{5E7AA7E8-8006-4E1F-A566-FCF37EE6F35D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2:59.090" v="38"/>
          <ac:spMkLst>
            <pc:docMk/>
            <pc:sldMk cId="109857222" sldId="256"/>
            <ac:spMk id="15" creationId="{5A292AEA-2528-46C0-B426-95822B6141FB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2:59.090" v="38"/>
          <ac:spMkLst>
            <pc:docMk/>
            <pc:sldMk cId="109857222" sldId="256"/>
            <ac:spMk id="17" creationId="{D8B7B198-E4DF-43CD-AD8C-199884323745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2:59.090" v="38"/>
          <ac:spMkLst>
            <pc:docMk/>
            <pc:sldMk cId="109857222" sldId="256"/>
            <ac:spMk id="19" creationId="{2BE67753-EA0E-4819-8D22-0B6600CF7231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2:59.121" v="39"/>
          <ac:spMkLst>
            <pc:docMk/>
            <pc:sldMk cId="109857222" sldId="256"/>
            <ac:spMk id="42" creationId="{54A6836E-C603-43CB-9DA7-89D8E3FA3838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2:59.121" v="39"/>
          <ac:spMkLst>
            <pc:docMk/>
            <pc:sldMk cId="109857222" sldId="256"/>
            <ac:spMk id="43" creationId="{296007DD-F9BF-4F0F-B8C6-C514B2841971}"/>
          </ac:spMkLst>
        </pc:spChg>
        <pc:grpChg chg="add del">
          <ac:chgData name="Finley Jones (2413098)" userId="S::2413098@student.uwtsd.ac.uk::c29997e0-42b5-4e5c-95e7-02238965e081" providerId="AD" clId="Web-{86288C5D-C7B8-507E-A1EE-0740FFC6C542}" dt="2026-04-23T11:12:59.090" v="38"/>
          <ac:grpSpMkLst>
            <pc:docMk/>
            <pc:sldMk cId="109857222" sldId="256"/>
            <ac:grpSpMk id="21" creationId="{D76D63AC-0421-45EC-B383-E79A61A78C6B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2:59.121" v="39"/>
          <ac:grpSpMkLst>
            <pc:docMk/>
            <pc:sldMk cId="109857222" sldId="256"/>
            <ac:grpSpMk id="25" creationId="{CD0398DD-AD75-4E2B-A3C6-35073082A8B4}"/>
          </ac:grpSpMkLst>
        </pc:grpChg>
        <pc:grpChg chg="add del">
          <ac:chgData name="Finley Jones (2413098)" userId="S::2413098@student.uwtsd.ac.uk::c29997e0-42b5-4e5c-95e7-02238965e081" providerId="AD" clId="Web-{86288C5D-C7B8-507E-A1EE-0740FFC6C542}" dt="2026-04-23T11:12:59.090" v="38"/>
          <ac:grpSpMkLst>
            <pc:docMk/>
            <pc:sldMk cId="109857222" sldId="256"/>
            <ac:grpSpMk id="30" creationId="{87F87F1B-42BA-4AC7-A4E2-41544DDB2CE3}"/>
          </ac:grpSpMkLst>
        </pc:grpChg>
        <pc:grpChg chg="add del">
          <ac:chgData name="Finley Jones (2413098)" userId="S::2413098@student.uwtsd.ac.uk::c29997e0-42b5-4e5c-95e7-02238965e081" providerId="AD" clId="Web-{86288C5D-C7B8-507E-A1EE-0740FFC6C542}" dt="2026-04-23T11:12:59.090" v="38"/>
          <ac:grpSpMkLst>
            <pc:docMk/>
            <pc:sldMk cId="109857222" sldId="256"/>
            <ac:grpSpMk id="36" creationId="{967346A5-7569-4F15-AB5D-BE3DADF192C0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2:59.121" v="39"/>
          <ac:grpSpMkLst>
            <pc:docMk/>
            <pc:sldMk cId="109857222" sldId="256"/>
            <ac:grpSpMk id="44" creationId="{8A0FAFCA-5C96-453B-83B7-A9AEF7F18960}"/>
          </ac:grpSpMkLst>
        </pc:grpChg>
        <pc:cxnChg chg="add del">
          <ac:chgData name="Finley Jones (2413098)" userId="S::2413098@student.uwtsd.ac.uk::c29997e0-42b5-4e5c-95e7-02238965e081" providerId="AD" clId="Web-{86288C5D-C7B8-507E-A1EE-0740FFC6C542}" dt="2026-04-23T11:12:59.121" v="39"/>
          <ac:cxnSpMkLst>
            <pc:docMk/>
            <pc:sldMk cId="109857222" sldId="256"/>
            <ac:cxnSpMk id="10" creationId="{56020367-4FD5-4596-8E10-C5F095CD8DBF}"/>
          </ac:cxnSpMkLst>
        </pc:cxnChg>
      </pc:sldChg>
      <pc:sldChg chg="addSp delSp modSp">
        <pc:chgData name="Finley Jones (2413098)" userId="S::2413098@student.uwtsd.ac.uk::c29997e0-42b5-4e5c-95e7-02238965e081" providerId="AD" clId="Web-{86288C5D-C7B8-507E-A1EE-0740FFC6C542}" dt="2026-04-23T11:13:03.918" v="40"/>
        <pc:sldMkLst>
          <pc:docMk/>
          <pc:sldMk cId="434486520" sldId="257"/>
        </pc:sldMkLst>
        <pc:spChg chg="mod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2" creationId="{7A21AE49-7842-6F9B-220F-08E846AAF0AC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3" creationId="{49174FAE-51D7-CE7A-E7D2-A45CB3DD2F79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8" creationId="{A2679492-7988-4050-9056-542444452411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10" creationId="{B091B163-7D61-4891-ABCF-5C13D9C418D0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22" creationId="{43C823D3-D619-407C-89E0-C6F6B1E7A42A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03.918" v="40"/>
          <ac:spMkLst>
            <pc:docMk/>
            <pc:sldMk cId="434486520" sldId="257"/>
            <ac:spMk id="24" creationId="{047F8E3E-2FFA-4A0F-B3C7-E57ADDCFB415}"/>
          </ac:spMkLst>
        </pc:spChg>
        <pc:grpChg chg="del">
          <ac:chgData name="Finley Jones (2413098)" userId="S::2413098@student.uwtsd.ac.uk::c29997e0-42b5-4e5c-95e7-02238965e081" providerId="AD" clId="Web-{86288C5D-C7B8-507E-A1EE-0740FFC6C542}" dt="2026-04-23T11:13:03.918" v="40"/>
          <ac:grpSpMkLst>
            <pc:docMk/>
            <pc:sldMk cId="434486520" sldId="257"/>
            <ac:grpSpMk id="12" creationId="{0474DF76-993E-44DE-AFB0-C416182ACECF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3:03.918" v="40"/>
          <ac:grpSpMkLst>
            <pc:docMk/>
            <pc:sldMk cId="434486520" sldId="257"/>
            <ac:grpSpMk id="26" creationId="{33D939F1-7ABE-4D0E-946A-43F37F556AFD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3:03.918" v="40"/>
          <ac:grpSpMkLst>
            <pc:docMk/>
            <pc:sldMk cId="434486520" sldId="257"/>
            <ac:grpSpMk id="32" creationId="{9DB3963A-4187-4A72-9DA4-CA6BADE22931}"/>
          </ac:grpSpMkLst>
        </pc:grpChg>
        <pc:cxnChg chg="del">
          <ac:chgData name="Finley Jones (2413098)" userId="S::2413098@student.uwtsd.ac.uk::c29997e0-42b5-4e5c-95e7-02238965e081" providerId="AD" clId="Web-{86288C5D-C7B8-507E-A1EE-0740FFC6C542}" dt="2026-04-23T11:13:03.918" v="40"/>
          <ac:cxnSpMkLst>
            <pc:docMk/>
            <pc:sldMk cId="434486520" sldId="257"/>
            <ac:cxnSpMk id="17" creationId="{C49DA8F6-BCC1-4447-B54C-57856834B94B}"/>
          </ac:cxnSpMkLst>
        </pc:cxnChg>
      </pc:sldChg>
      <pc:sldChg chg="addSp delSp modSp">
        <pc:chgData name="Finley Jones (2413098)" userId="S::2413098@student.uwtsd.ac.uk::c29997e0-42b5-4e5c-95e7-02238965e081" providerId="AD" clId="Web-{86288C5D-C7B8-507E-A1EE-0740FFC6C542}" dt="2026-04-24T09:04:17.416" v="735" actId="20577"/>
        <pc:sldMkLst>
          <pc:docMk/>
          <pc:sldMk cId="2332336051" sldId="258"/>
        </pc:sldMkLst>
        <pc:spChg chg="mod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2" creationId="{91F66B8C-73A7-9078-1D2F-B41C6B15E44D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11" creationId="{16AC3602-3348-4F31-9E43-076B03514ECB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13" creationId="{394094B0-A6C9-44BE-9042-66EF0612F625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15" creationId="{64C2CA96-0B16-4AA7-B340-33044D238597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17" creationId="{1D50D7A8-F1D5-4306-8A9B-DD7A73EB8BCE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08.731" v="41"/>
          <ac:spMkLst>
            <pc:docMk/>
            <pc:sldMk cId="2332336051" sldId="258"/>
            <ac:spMk id="23" creationId="{B50AB553-2A96-4A92-96F2-93548E096954}"/>
          </ac:spMkLst>
        </pc:spChg>
        <pc:graphicFrameChg chg="mod modGraphic">
          <ac:chgData name="Finley Jones (2413098)" userId="S::2413098@student.uwtsd.ac.uk::c29997e0-42b5-4e5c-95e7-02238965e081" providerId="AD" clId="Web-{86288C5D-C7B8-507E-A1EE-0740FFC6C542}" dt="2026-04-24T09:04:17.416" v="735" actId="20577"/>
          <ac:graphicFrameMkLst>
            <pc:docMk/>
            <pc:sldMk cId="2332336051" sldId="258"/>
            <ac:graphicFrameMk id="7" creationId="{F2883B85-1AE1-4966-7464-FEE16CE81500}"/>
          </ac:graphicFrameMkLst>
        </pc:graphicFrameChg>
        <pc:picChg chg="add">
          <ac:chgData name="Finley Jones (2413098)" userId="S::2413098@student.uwtsd.ac.uk::c29997e0-42b5-4e5c-95e7-02238965e081" providerId="AD" clId="Web-{86288C5D-C7B8-507E-A1EE-0740FFC6C542}" dt="2026-04-23T11:13:08.731" v="41"/>
          <ac:picMkLst>
            <pc:docMk/>
            <pc:sldMk cId="2332336051" sldId="258"/>
            <ac:picMk id="19" creationId="{E1AE4721-AFBE-88BD-8C21-74F4DC933960}"/>
          </ac:picMkLst>
        </pc:picChg>
      </pc:sldChg>
      <pc:sldChg chg="addSp delSp modSp">
        <pc:chgData name="Finley Jones (2413098)" userId="S::2413098@student.uwtsd.ac.uk::c29997e0-42b5-4e5c-95e7-02238965e081" providerId="AD" clId="Web-{86288C5D-C7B8-507E-A1EE-0740FFC6C542}" dt="2026-04-23T11:13:15.325" v="42"/>
        <pc:sldMkLst>
          <pc:docMk/>
          <pc:sldMk cId="3193927388" sldId="259"/>
        </pc:sldMkLst>
        <pc:spChg chg="mod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2" creationId="{1665FA4B-0C50-DDD2-D2A9-76C71F3A183A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3" creationId="{9C2DF1EA-069B-3E3E-D019-07CCCDBE4270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8" creationId="{CB299CAB-C506-454B-90FC-4065728297D3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10" creationId="{C8D99311-F254-40F1-8AB5-EE3E7B9B6872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12" creationId="{7D89E3CB-00ED-4691-9F0F-F23EA3564705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17" creationId="{43C823D3-D619-407C-89E0-C6F6B1E7A42A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15.325" v="42"/>
          <ac:spMkLst>
            <pc:docMk/>
            <pc:sldMk cId="3193927388" sldId="259"/>
            <ac:spMk id="19" creationId="{047F8E3E-2FFA-4A0F-B3C7-E57ADDCFB415}"/>
          </ac:spMkLst>
        </pc:spChg>
        <pc:grpChg chg="add">
          <ac:chgData name="Finley Jones (2413098)" userId="S::2413098@student.uwtsd.ac.uk::c29997e0-42b5-4e5c-95e7-02238965e081" providerId="AD" clId="Web-{86288C5D-C7B8-507E-A1EE-0740FFC6C542}" dt="2026-04-23T11:13:15.325" v="42"/>
          <ac:grpSpMkLst>
            <pc:docMk/>
            <pc:sldMk cId="3193927388" sldId="259"/>
            <ac:grpSpMk id="21" creationId="{33D939F1-7ABE-4D0E-946A-43F37F556AFD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3:15.325" v="42"/>
          <ac:grpSpMkLst>
            <pc:docMk/>
            <pc:sldMk cId="3193927388" sldId="259"/>
            <ac:grpSpMk id="27" creationId="{9DB3963A-4187-4A72-9DA4-CA6BADE22931}"/>
          </ac:grpSpMkLst>
        </pc:grpChg>
      </pc:sldChg>
      <pc:sldChg chg="addSp delSp modSp">
        <pc:chgData name="Finley Jones (2413098)" userId="S::2413098@student.uwtsd.ac.uk::c29997e0-42b5-4e5c-95e7-02238965e081" providerId="AD" clId="Web-{86288C5D-C7B8-507E-A1EE-0740FFC6C542}" dt="2026-04-23T11:13:29.950" v="46"/>
        <pc:sldMkLst>
          <pc:docMk/>
          <pc:sldMk cId="762400737" sldId="260"/>
        </pc:sldMkLst>
        <pc:spChg chg="mod">
          <ac:chgData name="Finley Jones (2413098)" userId="S::2413098@student.uwtsd.ac.uk::c29997e0-42b5-4e5c-95e7-02238965e081" providerId="AD" clId="Web-{86288C5D-C7B8-507E-A1EE-0740FFC6C542}" dt="2026-04-23T11:13:29.950" v="46"/>
          <ac:spMkLst>
            <pc:docMk/>
            <pc:sldMk cId="762400737" sldId="260"/>
            <ac:spMk id="2" creationId="{B6E41FEC-5061-B289-6384-B4CCE5E551CE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50" v="46"/>
          <ac:spMkLst>
            <pc:docMk/>
            <pc:sldMk cId="762400737" sldId="260"/>
            <ac:spMk id="9" creationId="{53B021B3-DE93-4AB7-8A18-CF5F1CED88B8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50" v="46"/>
          <ac:spMkLst>
            <pc:docMk/>
            <pc:sldMk cId="762400737" sldId="260"/>
            <ac:spMk id="11" creationId="{52D502E5-F6B4-4D58-B4AE-FC466FF15EE8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50" v="46"/>
          <ac:spMkLst>
            <pc:docMk/>
            <pc:sldMk cId="762400737" sldId="260"/>
            <ac:spMk id="13" creationId="{9DECDBF4-02B6-4BB4-B65B-B8107AD6A9E8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19" v="45"/>
          <ac:spMkLst>
            <pc:docMk/>
            <pc:sldMk cId="762400737" sldId="260"/>
            <ac:spMk id="18" creationId="{53B021B3-DE93-4AB7-8A18-CF5F1CED88B8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29.950" v="46"/>
          <ac:spMkLst>
            <pc:docMk/>
            <pc:sldMk cId="762400737" sldId="260"/>
            <ac:spMk id="19" creationId="{257363FD-7E77-4145-9483-331A807ADF0E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19" v="45"/>
          <ac:spMkLst>
            <pc:docMk/>
            <pc:sldMk cId="762400737" sldId="260"/>
            <ac:spMk id="20" creationId="{52D502E5-F6B4-4D58-B4AE-FC466FF15EE8}"/>
          </ac:spMkLst>
        </pc:spChg>
        <pc:spChg chg="add del">
          <ac:chgData name="Finley Jones (2413098)" userId="S::2413098@student.uwtsd.ac.uk::c29997e0-42b5-4e5c-95e7-02238965e081" providerId="AD" clId="Web-{86288C5D-C7B8-507E-A1EE-0740FFC6C542}" dt="2026-04-23T11:13:29.919" v="45"/>
          <ac:spMkLst>
            <pc:docMk/>
            <pc:sldMk cId="762400737" sldId="260"/>
            <ac:spMk id="22" creationId="{9DECDBF4-02B6-4BB4-B65B-B8107AD6A9E8}"/>
          </ac:spMkLst>
        </pc:spChg>
        <pc:graphicFrameChg chg="mod modGraphic">
          <ac:chgData name="Finley Jones (2413098)" userId="S::2413098@student.uwtsd.ac.uk::c29997e0-42b5-4e5c-95e7-02238965e081" providerId="AD" clId="Web-{86288C5D-C7B8-507E-A1EE-0740FFC6C542}" dt="2026-04-23T11:13:29.950" v="46"/>
          <ac:graphicFrameMkLst>
            <pc:docMk/>
            <pc:sldMk cId="762400737" sldId="260"/>
            <ac:graphicFrameMk id="5" creationId="{D961C9EC-D350-96DD-3F31-8A8F2A181882}"/>
          </ac:graphicFrameMkLst>
        </pc:graphicFrameChg>
        <pc:picChg chg="add">
          <ac:chgData name="Finley Jones (2413098)" userId="S::2413098@student.uwtsd.ac.uk::c29997e0-42b5-4e5c-95e7-02238965e081" providerId="AD" clId="Web-{86288C5D-C7B8-507E-A1EE-0740FFC6C542}" dt="2026-04-23T11:13:29.950" v="46"/>
          <ac:picMkLst>
            <pc:docMk/>
            <pc:sldMk cId="762400737" sldId="260"/>
            <ac:picMk id="15" creationId="{5CE21830-B3F6-1E66-03BD-01A110CB51E1}"/>
          </ac:picMkLst>
        </pc:picChg>
      </pc:sldChg>
      <pc:sldChg chg="addSp modSp mod setBg">
        <pc:chgData name="Finley Jones (2413098)" userId="S::2413098@student.uwtsd.ac.uk::c29997e0-42b5-4e5c-95e7-02238965e081" providerId="AD" clId="Web-{86288C5D-C7B8-507E-A1EE-0740FFC6C542}" dt="2026-04-23T11:13:36.873" v="47"/>
        <pc:sldMkLst>
          <pc:docMk/>
          <pc:sldMk cId="150961544" sldId="261"/>
        </pc:sldMkLst>
        <pc:spChg chg="mod">
          <ac:chgData name="Finley Jones (2413098)" userId="S::2413098@student.uwtsd.ac.uk::c29997e0-42b5-4e5c-95e7-02238965e081" providerId="AD" clId="Web-{86288C5D-C7B8-507E-A1EE-0740FFC6C542}" dt="2026-04-23T11:13:36.873" v="47"/>
          <ac:spMkLst>
            <pc:docMk/>
            <pc:sldMk cId="150961544" sldId="261"/>
            <ac:spMk id="2" creationId="{894239F3-F95F-CE10-FAC2-D1866EC1A9BB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3T11:13:36.873" v="47"/>
          <ac:spMkLst>
            <pc:docMk/>
            <pc:sldMk cId="150961544" sldId="261"/>
            <ac:spMk id="3" creationId="{AA275CAC-E14F-7858-49F4-D7766FB46C6F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36.873" v="47"/>
          <ac:spMkLst>
            <pc:docMk/>
            <pc:sldMk cId="150961544" sldId="261"/>
            <ac:spMk id="8" creationId="{D038248A-211C-4EEC-8401-C761B929FB52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36.873" v="47"/>
          <ac:spMkLst>
            <pc:docMk/>
            <pc:sldMk cId="150961544" sldId="261"/>
            <ac:spMk id="10" creationId="{C30A849F-66D9-40C8-BEC8-35AFF8F4568F}"/>
          </ac:spMkLst>
        </pc:spChg>
        <pc:grpChg chg="add">
          <ac:chgData name="Finley Jones (2413098)" userId="S::2413098@student.uwtsd.ac.uk::c29997e0-42b5-4e5c-95e7-02238965e081" providerId="AD" clId="Web-{86288C5D-C7B8-507E-A1EE-0740FFC6C542}" dt="2026-04-23T11:13:36.873" v="47"/>
          <ac:grpSpMkLst>
            <pc:docMk/>
            <pc:sldMk cId="150961544" sldId="261"/>
            <ac:grpSpMk id="12" creationId="{04542298-A2B1-480F-A11C-A40EDD19B857}"/>
          </ac:grpSpMkLst>
        </pc:grpChg>
        <pc:grpChg chg="add">
          <ac:chgData name="Finley Jones (2413098)" userId="S::2413098@student.uwtsd.ac.uk::c29997e0-42b5-4e5c-95e7-02238965e081" providerId="AD" clId="Web-{86288C5D-C7B8-507E-A1EE-0740FFC6C542}" dt="2026-04-23T11:13:36.873" v="47"/>
          <ac:grpSpMkLst>
            <pc:docMk/>
            <pc:sldMk cId="150961544" sldId="261"/>
            <ac:grpSpMk id="18" creationId="{2A5C9C35-2375-49EB-B99C-17C87D42FE7C}"/>
          </ac:grpSpMkLst>
        </pc:grpChg>
      </pc:sldChg>
      <pc:sldChg chg="addSp modSp mod setBg">
        <pc:chgData name="Finley Jones (2413098)" userId="S::2413098@student.uwtsd.ac.uk::c29997e0-42b5-4e5c-95e7-02238965e081" providerId="AD" clId="Web-{86288C5D-C7B8-507E-A1EE-0740FFC6C542}" dt="2026-04-24T09:08:24.439" v="848" actId="20577"/>
        <pc:sldMkLst>
          <pc:docMk/>
          <pc:sldMk cId="416308018" sldId="264"/>
        </pc:sldMkLst>
        <pc:spChg chg="mod">
          <ac:chgData name="Finley Jones (2413098)" userId="S::2413098@student.uwtsd.ac.uk::c29997e0-42b5-4e5c-95e7-02238965e081" providerId="AD" clId="Web-{86288C5D-C7B8-507E-A1EE-0740FFC6C542}" dt="2026-04-24T09:05:39.840" v="736" actId="1076"/>
          <ac:spMkLst>
            <pc:docMk/>
            <pc:sldMk cId="416308018" sldId="264"/>
            <ac:spMk id="2" creationId="{CCFEB469-A2E4-4366-1DA2-2D57E007CDC5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4T08:36:52.990" v="722" actId="20577"/>
          <ac:spMkLst>
            <pc:docMk/>
            <pc:sldMk cId="416308018" sldId="264"/>
            <ac:spMk id="3" creationId="{1C25BF5E-596E-9DF5-B8A1-227D553CBB7E}"/>
          </ac:spMkLst>
        </pc:spChg>
        <pc:spChg chg="add mod">
          <ac:chgData name="Finley Jones (2413098)" userId="S::2413098@student.uwtsd.ac.uk::c29997e0-42b5-4e5c-95e7-02238965e081" providerId="AD" clId="Web-{86288C5D-C7B8-507E-A1EE-0740FFC6C542}" dt="2026-04-24T09:08:24.439" v="848" actId="20577"/>
          <ac:spMkLst>
            <pc:docMk/>
            <pc:sldMk cId="416308018" sldId="264"/>
            <ac:spMk id="4" creationId="{B9B26336-493E-5D0C-270F-27500C1338E2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20:56:34.809" v="439"/>
          <ac:spMkLst>
            <pc:docMk/>
            <pc:sldMk cId="416308018" sldId="264"/>
            <ac:spMk id="8" creationId="{4BC99CB9-DDAD-44A2-8A1C-E3AF4E72DF5C}"/>
          </ac:spMkLst>
        </pc:spChg>
        <pc:grpChg chg="add">
          <ac:chgData name="Finley Jones (2413098)" userId="S::2413098@student.uwtsd.ac.uk::c29997e0-42b5-4e5c-95e7-02238965e081" providerId="AD" clId="Web-{86288C5D-C7B8-507E-A1EE-0740FFC6C542}" dt="2026-04-23T20:56:34.809" v="439"/>
          <ac:grpSpMkLst>
            <pc:docMk/>
            <pc:sldMk cId="416308018" sldId="264"/>
            <ac:grpSpMk id="10" creationId="{5C3921CD-DDE5-4B57-8FDF-B37ADE4EDAC7}"/>
          </ac:grpSpMkLst>
        </pc:grpChg>
      </pc:sldChg>
      <pc:sldChg chg="addSp modSp mod setBg">
        <pc:chgData name="Finley Jones (2413098)" userId="S::2413098@student.uwtsd.ac.uk::c29997e0-42b5-4e5c-95e7-02238965e081" providerId="AD" clId="Web-{86288C5D-C7B8-507E-A1EE-0740FFC6C542}" dt="2026-04-24T09:08:35.564" v="849" actId="20577"/>
        <pc:sldMkLst>
          <pc:docMk/>
          <pc:sldMk cId="2249942767" sldId="266"/>
        </pc:sldMkLst>
        <pc:spChg chg="mod">
          <ac:chgData name="Finley Jones (2413098)" userId="S::2413098@student.uwtsd.ac.uk::c29997e0-42b5-4e5c-95e7-02238965e081" providerId="AD" clId="Web-{86288C5D-C7B8-507E-A1EE-0740FFC6C542}" dt="2026-04-23T20:57:08.216" v="440"/>
          <ac:spMkLst>
            <pc:docMk/>
            <pc:sldMk cId="2249942767" sldId="266"/>
            <ac:spMk id="2" creationId="{8586C40E-C505-6F8F-44F5-F9B98CBD7DBD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4T09:08:35.564" v="849" actId="20577"/>
          <ac:spMkLst>
            <pc:docMk/>
            <pc:sldMk cId="2249942767" sldId="266"/>
            <ac:spMk id="3" creationId="{0828E6FF-41B0-664A-1054-BBE27453EB08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20:57:08.216" v="440"/>
          <ac:spMkLst>
            <pc:docMk/>
            <pc:sldMk cId="2249942767" sldId="266"/>
            <ac:spMk id="8" creationId="{17718681-A12E-49D6-9925-DD7C68176D61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20:57:08.216" v="440"/>
          <ac:spMkLst>
            <pc:docMk/>
            <pc:sldMk cId="2249942767" sldId="266"/>
            <ac:spMk id="10" creationId="{FBD77573-9EF2-4C35-8285-A1CF6FBB0EA5}"/>
          </ac:spMkLst>
        </pc:spChg>
      </pc:sldChg>
      <pc:sldChg chg="modSp">
        <pc:chgData name="Finley Jones (2413098)" userId="S::2413098@student.uwtsd.ac.uk::c29997e0-42b5-4e5c-95e7-02238965e081" providerId="AD" clId="Web-{86288C5D-C7B8-507E-A1EE-0740FFC6C542}" dt="2026-04-24T11:30:57.963" v="852" actId="20577"/>
        <pc:sldMkLst>
          <pc:docMk/>
          <pc:sldMk cId="2706265763" sldId="267"/>
        </pc:sldMkLst>
        <pc:spChg chg="mod">
          <ac:chgData name="Finley Jones (2413098)" userId="S::2413098@student.uwtsd.ac.uk::c29997e0-42b5-4e5c-95e7-02238965e081" providerId="AD" clId="Web-{86288C5D-C7B8-507E-A1EE-0740FFC6C542}" dt="2026-04-24T11:30:57.963" v="852" actId="20577"/>
          <ac:spMkLst>
            <pc:docMk/>
            <pc:sldMk cId="2706265763" sldId="267"/>
            <ac:spMk id="3" creationId="{6C75DA7D-3CD1-03B5-32BB-670FA1F2277D}"/>
          </ac:spMkLst>
        </pc:spChg>
      </pc:sldChg>
      <pc:sldChg chg="modSp">
        <pc:chgData name="Finley Jones (2413098)" userId="S::2413098@student.uwtsd.ac.uk::c29997e0-42b5-4e5c-95e7-02238965e081" providerId="AD" clId="Web-{86288C5D-C7B8-507E-A1EE-0740FFC6C542}" dt="2026-04-24T11:49:34.738" v="1024" actId="20577"/>
        <pc:sldMkLst>
          <pc:docMk/>
          <pc:sldMk cId="361310903" sldId="268"/>
        </pc:sldMkLst>
        <pc:spChg chg="mod">
          <ac:chgData name="Finley Jones (2413098)" userId="S::2413098@student.uwtsd.ac.uk::c29997e0-42b5-4e5c-95e7-02238965e081" providerId="AD" clId="Web-{86288C5D-C7B8-507E-A1EE-0740FFC6C542}" dt="2026-04-24T11:49:28.300" v="1022" actId="20577"/>
          <ac:spMkLst>
            <pc:docMk/>
            <pc:sldMk cId="361310903" sldId="268"/>
            <ac:spMk id="2" creationId="{2E081379-4D05-6D3F-32BF-1597B332B200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4T11:49:34.738" v="1024" actId="20577"/>
          <ac:spMkLst>
            <pc:docMk/>
            <pc:sldMk cId="361310903" sldId="268"/>
            <ac:spMk id="3" creationId="{2FB0B4C4-E39E-1AA5-2CDC-162914BB3185}"/>
          </ac:spMkLst>
        </pc:spChg>
      </pc:sldChg>
      <pc:sldChg chg="addSp delSp modSp">
        <pc:chgData name="Finley Jones (2413098)" userId="S::2413098@student.uwtsd.ac.uk::c29997e0-42b5-4e5c-95e7-02238965e081" providerId="AD" clId="Web-{86288C5D-C7B8-507E-A1EE-0740FFC6C542}" dt="2026-04-23T13:59:29.697" v="192" actId="20577"/>
        <pc:sldMkLst>
          <pc:docMk/>
          <pc:sldMk cId="131806829" sldId="271"/>
        </pc:sldMkLst>
        <pc:spChg chg="mod">
          <ac:chgData name="Finley Jones (2413098)" userId="S::2413098@student.uwtsd.ac.uk::c29997e0-42b5-4e5c-95e7-02238965e081" providerId="AD" clId="Web-{86288C5D-C7B8-507E-A1EE-0740FFC6C542}" dt="2026-04-23T11:13:21.481" v="43"/>
          <ac:spMkLst>
            <pc:docMk/>
            <pc:sldMk cId="131806829" sldId="271"/>
            <ac:spMk id="2" creationId="{3D70D5ED-859D-52F4-B96F-279063801087}"/>
          </ac:spMkLst>
        </pc:spChg>
        <pc:spChg chg="del">
          <ac:chgData name="Finley Jones (2413098)" userId="S::2413098@student.uwtsd.ac.uk::c29997e0-42b5-4e5c-95e7-02238965e081" providerId="AD" clId="Web-{86288C5D-C7B8-507E-A1EE-0740FFC6C542}" dt="2026-04-23T11:13:21.481" v="43"/>
          <ac:spMkLst>
            <pc:docMk/>
            <pc:sldMk cId="131806829" sldId="271"/>
            <ac:spMk id="9" creationId="{2659FDB4-FCBE-4A89-B46D-43D4FA54464D}"/>
          </ac:spMkLst>
        </pc:spChg>
        <pc:spChg chg="add">
          <ac:chgData name="Finley Jones (2413098)" userId="S::2413098@student.uwtsd.ac.uk::c29997e0-42b5-4e5c-95e7-02238965e081" providerId="AD" clId="Web-{86288C5D-C7B8-507E-A1EE-0740FFC6C542}" dt="2026-04-23T11:13:21.481" v="43"/>
          <ac:spMkLst>
            <pc:docMk/>
            <pc:sldMk cId="131806829" sldId="271"/>
            <ac:spMk id="16" creationId="{DCC231C8-C761-4B31-9B1C-C6D19248C6B3}"/>
          </ac:spMkLst>
        </pc:spChg>
        <pc:graphicFrameChg chg="mod modGraphic">
          <ac:chgData name="Finley Jones (2413098)" userId="S::2413098@student.uwtsd.ac.uk::c29997e0-42b5-4e5c-95e7-02238965e081" providerId="AD" clId="Web-{86288C5D-C7B8-507E-A1EE-0740FFC6C542}" dt="2026-04-23T13:59:29.697" v="192" actId="20577"/>
          <ac:graphicFrameMkLst>
            <pc:docMk/>
            <pc:sldMk cId="131806829" sldId="271"/>
            <ac:graphicFrameMk id="5" creationId="{13174297-649C-D7F2-A384-76936362D9D9}"/>
          </ac:graphicFrameMkLst>
        </pc:graphicFrameChg>
        <pc:cxnChg chg="del">
          <ac:chgData name="Finley Jones (2413098)" userId="S::2413098@student.uwtsd.ac.uk::c29997e0-42b5-4e5c-95e7-02238965e081" providerId="AD" clId="Web-{86288C5D-C7B8-507E-A1EE-0740FFC6C542}" dt="2026-04-23T11:13:21.481" v="43"/>
          <ac:cxnSpMkLst>
            <pc:docMk/>
            <pc:sldMk cId="131806829" sldId="271"/>
            <ac:cxnSpMk id="11" creationId="{C8F51B3F-8331-4E4A-AE96-D47B1006EEAD}"/>
          </ac:cxnSpMkLst>
        </pc:cxnChg>
      </pc:sldChg>
      <pc:sldChg chg="modSp">
        <pc:chgData name="Finley Jones (2413098)" userId="S::2413098@student.uwtsd.ac.uk::c29997e0-42b5-4e5c-95e7-02238965e081" providerId="AD" clId="Web-{86288C5D-C7B8-507E-A1EE-0740FFC6C542}" dt="2026-04-24T11:50:26.191" v="1114" actId="20577"/>
        <pc:sldMkLst>
          <pc:docMk/>
          <pc:sldMk cId="1299100766" sldId="272"/>
        </pc:sldMkLst>
        <pc:spChg chg="mod">
          <ac:chgData name="Finley Jones (2413098)" userId="S::2413098@student.uwtsd.ac.uk::c29997e0-42b5-4e5c-95e7-02238965e081" providerId="AD" clId="Web-{86288C5D-C7B8-507E-A1EE-0740FFC6C542}" dt="2026-04-24T11:49:51.816" v="1051" actId="20577"/>
          <ac:spMkLst>
            <pc:docMk/>
            <pc:sldMk cId="1299100766" sldId="272"/>
            <ac:spMk id="2" creationId="{97E30DE3-0CEF-A94A-B903-38A1E293297D}"/>
          </ac:spMkLst>
        </pc:spChg>
        <pc:spChg chg="mod">
          <ac:chgData name="Finley Jones (2413098)" userId="S::2413098@student.uwtsd.ac.uk::c29997e0-42b5-4e5c-95e7-02238965e081" providerId="AD" clId="Web-{86288C5D-C7B8-507E-A1EE-0740FFC6C542}" dt="2026-04-24T11:50:26.191" v="1114" actId="20577"/>
          <ac:spMkLst>
            <pc:docMk/>
            <pc:sldMk cId="1299100766" sldId="272"/>
            <ac:spMk id="3" creationId="{80A6F5B8-6D0C-5DB2-F9D1-8532336094DC}"/>
          </ac:spMkLst>
        </pc:spChg>
      </pc:sldChg>
      <pc:sldChg chg="del">
        <pc:chgData name="Finley Jones (2413098)" userId="S::2413098@student.uwtsd.ac.uk::c29997e0-42b5-4e5c-95e7-02238965e081" providerId="AD" clId="Web-{86288C5D-C7B8-507E-A1EE-0740FFC6C542}" dt="2026-04-24T11:31:07.620" v="853"/>
        <pc:sldMkLst>
          <pc:docMk/>
          <pc:sldMk cId="874224355" sldId="273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uowtsd-my.sharepoint.com/personal/2413098_student_uwtsd_ac_uk/Documents/Book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Jump Height - Flight Time (cm)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1"/>
            <c:dispEq val="1"/>
            <c:trendlineLbl>
              <c:layout>
                <c:manualLayout>
                  <c:x val="-0.65010958005249342"/>
                  <c:y val="0.34020888013998252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</c:trendlineLbl>
          </c:trendline>
          <c:xVal>
            <c:numRef>
              <c:f>Sheet1!$B$2:$B$21</c:f>
              <c:numCache>
                <c:formatCode>General</c:formatCode>
                <c:ptCount val="20"/>
                <c:pt idx="0">
                  <c:v>24.1</c:v>
                </c:pt>
                <c:pt idx="1">
                  <c:v>28</c:v>
                </c:pt>
                <c:pt idx="2">
                  <c:v>25.4</c:v>
                </c:pt>
                <c:pt idx="3">
                  <c:v>26.1</c:v>
                </c:pt>
                <c:pt idx="4">
                  <c:v>28.6</c:v>
                </c:pt>
                <c:pt idx="5">
                  <c:v>24.3</c:v>
                </c:pt>
                <c:pt idx="6">
                  <c:v>22.4</c:v>
                </c:pt>
                <c:pt idx="7">
                  <c:v>19</c:v>
                </c:pt>
                <c:pt idx="8">
                  <c:v>23.8</c:v>
                </c:pt>
                <c:pt idx="9">
                  <c:v>21.1</c:v>
                </c:pt>
                <c:pt idx="10">
                  <c:v>24.5</c:v>
                </c:pt>
                <c:pt idx="11">
                  <c:v>22.5</c:v>
                </c:pt>
                <c:pt idx="12">
                  <c:v>31.5</c:v>
                </c:pt>
                <c:pt idx="13">
                  <c:v>25.5</c:v>
                </c:pt>
                <c:pt idx="14">
                  <c:v>22.5</c:v>
                </c:pt>
                <c:pt idx="15">
                  <c:v>21.3</c:v>
                </c:pt>
                <c:pt idx="16">
                  <c:v>25.5</c:v>
                </c:pt>
                <c:pt idx="17">
                  <c:v>19.7</c:v>
                </c:pt>
                <c:pt idx="18">
                  <c:v>18.399999999999999</c:v>
                </c:pt>
                <c:pt idx="19">
                  <c:v>20.7</c:v>
                </c:pt>
              </c:numCache>
            </c:numRef>
          </c:xVal>
          <c:yVal>
            <c:numRef>
              <c:f>Sheet1!$C$2:$C$21</c:f>
              <c:numCache>
                <c:formatCode>General</c:formatCode>
                <c:ptCount val="20"/>
                <c:pt idx="0">
                  <c:v>58</c:v>
                </c:pt>
                <c:pt idx="1">
                  <c:v>57.5</c:v>
                </c:pt>
                <c:pt idx="2">
                  <c:v>53.9</c:v>
                </c:pt>
                <c:pt idx="3">
                  <c:v>43.1</c:v>
                </c:pt>
                <c:pt idx="4">
                  <c:v>77.099999999999994</c:v>
                </c:pt>
                <c:pt idx="5">
                  <c:v>62.3</c:v>
                </c:pt>
                <c:pt idx="6">
                  <c:v>44.3</c:v>
                </c:pt>
                <c:pt idx="7">
                  <c:v>42.8</c:v>
                </c:pt>
                <c:pt idx="8">
                  <c:v>47.9</c:v>
                </c:pt>
                <c:pt idx="9">
                  <c:v>48.4</c:v>
                </c:pt>
                <c:pt idx="10">
                  <c:v>39.299999999999997</c:v>
                </c:pt>
                <c:pt idx="11">
                  <c:v>43</c:v>
                </c:pt>
                <c:pt idx="12">
                  <c:v>50.7</c:v>
                </c:pt>
                <c:pt idx="13">
                  <c:v>30.3</c:v>
                </c:pt>
                <c:pt idx="14">
                  <c:v>26.9</c:v>
                </c:pt>
                <c:pt idx="15">
                  <c:v>26.5</c:v>
                </c:pt>
                <c:pt idx="16">
                  <c:v>37.200000000000003</c:v>
                </c:pt>
                <c:pt idx="17">
                  <c:v>35.5</c:v>
                </c:pt>
                <c:pt idx="18">
                  <c:v>32.5</c:v>
                </c:pt>
                <c:pt idx="19">
                  <c:v>30.8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394F-4C5C-BFE9-FBBB6E4BE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673789959"/>
        <c:axId val="1673814535"/>
      </c:scatterChart>
      <c:valAx>
        <c:axId val="1673789959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Countermovement depth (cm)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3814535"/>
        <c:crosses val="autoZero"/>
        <c:crossBetween val="midCat"/>
      </c:valAx>
      <c:valAx>
        <c:axId val="1673814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Jump Height (cm)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73789959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A624B3-6442-4A3B-AB7B-E51F2132D41F}" type="doc">
      <dgm:prSet loTypeId="urn:microsoft.com/office/officeart/2005/8/layout/vList5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6C54508-BFD5-458B-B59E-3E8CDB047A1E}">
      <dgm:prSet/>
      <dgm:spPr/>
      <dgm:t>
        <a:bodyPr/>
        <a:lstStyle/>
        <a:p>
          <a:pPr>
            <a:defRPr cap="all"/>
          </a:pPr>
          <a:r>
            <a:rPr lang="en-GB"/>
            <a:t>Eccentric phase-  the lowering phase of the jump </a:t>
          </a:r>
          <a:endParaRPr lang="en-US"/>
        </a:p>
      </dgm:t>
    </dgm:pt>
    <dgm:pt modelId="{D670A78A-F451-48C4-83E2-D0A65F6B1761}" type="parTrans" cxnId="{A8A97B14-73D8-4CCD-88AE-91DBE604350B}">
      <dgm:prSet/>
      <dgm:spPr/>
      <dgm:t>
        <a:bodyPr/>
        <a:lstStyle/>
        <a:p>
          <a:endParaRPr lang="en-US"/>
        </a:p>
      </dgm:t>
    </dgm:pt>
    <dgm:pt modelId="{0A1BFBA7-0E99-4ECA-AC3B-B1A7A603CA8D}" type="sibTrans" cxnId="{A8A97B14-73D8-4CCD-88AE-91DBE604350B}">
      <dgm:prSet/>
      <dgm:spPr/>
      <dgm:t>
        <a:bodyPr/>
        <a:lstStyle/>
        <a:p>
          <a:endParaRPr lang="en-US"/>
        </a:p>
      </dgm:t>
    </dgm:pt>
    <dgm:pt modelId="{07E557DF-E953-4434-A402-261DD259DEB7}">
      <dgm:prSet/>
      <dgm:spPr/>
      <dgm:t>
        <a:bodyPr/>
        <a:lstStyle/>
        <a:p>
          <a:pPr rtl="0">
            <a:defRPr cap="all"/>
          </a:pPr>
          <a:r>
            <a:rPr lang="en-GB" dirty="0"/>
            <a:t>Stretch short cycle- </a:t>
          </a:r>
          <a:r>
            <a:rPr lang="en-GB" dirty="0">
              <a:latin typeface="Aptos Display" panose="020F0302020204030204"/>
            </a:rPr>
            <a:t>eccentric phase/concentric phase</a:t>
          </a:r>
          <a:endParaRPr lang="en-US" dirty="0"/>
        </a:p>
      </dgm:t>
    </dgm:pt>
    <dgm:pt modelId="{5FC969CA-3AA2-4E98-AD20-4A123027FA0A}" type="parTrans" cxnId="{DD8161E3-EB24-4E71-B9CB-C73CCDA0BABC}">
      <dgm:prSet/>
      <dgm:spPr/>
      <dgm:t>
        <a:bodyPr/>
        <a:lstStyle/>
        <a:p>
          <a:endParaRPr lang="en-US"/>
        </a:p>
      </dgm:t>
    </dgm:pt>
    <dgm:pt modelId="{CC8687B1-34C3-4616-8EB9-7249BEC57A11}" type="sibTrans" cxnId="{DD8161E3-EB24-4E71-B9CB-C73CCDA0BABC}">
      <dgm:prSet/>
      <dgm:spPr/>
      <dgm:t>
        <a:bodyPr/>
        <a:lstStyle/>
        <a:p>
          <a:endParaRPr lang="en-US"/>
        </a:p>
      </dgm:t>
    </dgm:pt>
    <dgm:pt modelId="{2DE8A08A-D39D-4342-B2E8-3DCE49959D48}">
      <dgm:prSet/>
      <dgm:spPr/>
      <dgm:t>
        <a:bodyPr/>
        <a:lstStyle/>
        <a:p>
          <a:pPr rtl="0">
            <a:defRPr cap="all"/>
          </a:pPr>
          <a:r>
            <a:rPr lang="en-GB"/>
            <a:t>Muscle </a:t>
          </a:r>
          <a:r>
            <a:rPr lang="en-GB">
              <a:latin typeface="Aptos Display" panose="020F0302020204030204"/>
            </a:rPr>
            <a:t>tendon-</a:t>
          </a:r>
          <a:r>
            <a:rPr lang="en-GB" sz="1200">
              <a:latin typeface="Times New Roman"/>
              <a:cs typeface="Times New Roman"/>
            </a:rPr>
            <a:t>(Gross et al., 2022)</a:t>
          </a:r>
          <a:endParaRPr lang="en-US"/>
        </a:p>
      </dgm:t>
    </dgm:pt>
    <dgm:pt modelId="{081680C8-6373-42B4-9BC8-47237F779939}" type="parTrans" cxnId="{DEE827C3-6D40-4CAA-A225-2161A5AAAB55}">
      <dgm:prSet/>
      <dgm:spPr/>
      <dgm:t>
        <a:bodyPr/>
        <a:lstStyle/>
        <a:p>
          <a:endParaRPr lang="en-US"/>
        </a:p>
      </dgm:t>
    </dgm:pt>
    <dgm:pt modelId="{C834FD1F-76CC-4E6E-B6BE-F7D287F5B114}" type="sibTrans" cxnId="{DEE827C3-6D40-4CAA-A225-2161A5AAAB55}">
      <dgm:prSet/>
      <dgm:spPr/>
      <dgm:t>
        <a:bodyPr/>
        <a:lstStyle/>
        <a:p>
          <a:endParaRPr lang="en-US"/>
        </a:p>
      </dgm:t>
    </dgm:pt>
    <dgm:pt modelId="{42F335AD-1FAC-49CB-BF4D-E175E2A5EFDF}">
      <dgm:prSet phldr="0"/>
      <dgm:spPr/>
      <dgm:t>
        <a:bodyPr/>
        <a:lstStyle/>
        <a:p>
          <a:pPr rtl="0">
            <a:defRPr cap="all"/>
          </a:pPr>
          <a:r>
            <a:rPr lang="en-GB" dirty="0">
              <a:latin typeface="Aptos Display" panose="020F0302020204030204"/>
            </a:rPr>
            <a:t>Newtons 3rd law </a:t>
          </a:r>
          <a:r>
            <a:rPr lang="en-GB" dirty="0"/>
            <a:t>Frost et al. (2010) </a:t>
          </a:r>
        </a:p>
      </dgm:t>
    </dgm:pt>
    <dgm:pt modelId="{74E38B2A-AAAF-4823-8FAE-67A4EB2A7CD7}" type="parTrans" cxnId="{57189056-A772-4237-90F5-8A3BBD9F0F13}">
      <dgm:prSet/>
      <dgm:spPr/>
    </dgm:pt>
    <dgm:pt modelId="{F71D5D23-6583-4069-801E-D386930FC21E}" type="sibTrans" cxnId="{57189056-A772-4237-90F5-8A3BBD9F0F13}">
      <dgm:prSet/>
      <dgm:spPr/>
    </dgm:pt>
    <dgm:pt modelId="{BD6828BB-1994-41E8-88F2-28AB5AE071C8}" type="pres">
      <dgm:prSet presAssocID="{C7A624B3-6442-4A3B-AB7B-E51F2132D41F}" presName="Name0" presStyleCnt="0">
        <dgm:presLayoutVars>
          <dgm:dir/>
          <dgm:animLvl val="lvl"/>
          <dgm:resizeHandles val="exact"/>
        </dgm:presLayoutVars>
      </dgm:prSet>
      <dgm:spPr/>
    </dgm:pt>
    <dgm:pt modelId="{149B69E7-FD40-4BDC-BCB8-927EA77B726C}" type="pres">
      <dgm:prSet presAssocID="{F6C54508-BFD5-458B-B59E-3E8CDB047A1E}" presName="linNode" presStyleCnt="0"/>
      <dgm:spPr/>
    </dgm:pt>
    <dgm:pt modelId="{9D9E1997-C2DC-44E7-A1AB-65AFB38DA49E}" type="pres">
      <dgm:prSet presAssocID="{F6C54508-BFD5-458B-B59E-3E8CDB047A1E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66A94568-1329-447B-97EA-3845B643D90B}" type="pres">
      <dgm:prSet presAssocID="{0A1BFBA7-0E99-4ECA-AC3B-B1A7A603CA8D}" presName="sp" presStyleCnt="0"/>
      <dgm:spPr/>
    </dgm:pt>
    <dgm:pt modelId="{E7E84C5D-3EBD-431F-BCC4-372A39859744}" type="pres">
      <dgm:prSet presAssocID="{07E557DF-E953-4434-A402-261DD259DEB7}" presName="linNode" presStyleCnt="0"/>
      <dgm:spPr/>
    </dgm:pt>
    <dgm:pt modelId="{D33D90C8-70BD-41EA-80A9-71A2FA8B9455}" type="pres">
      <dgm:prSet presAssocID="{07E557DF-E953-4434-A402-261DD259DEB7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18B5EAD9-D7C8-483B-82AB-2248031F1FCD}" type="pres">
      <dgm:prSet presAssocID="{CC8687B1-34C3-4616-8EB9-7249BEC57A11}" presName="sp" presStyleCnt="0"/>
      <dgm:spPr/>
    </dgm:pt>
    <dgm:pt modelId="{97AB537D-5461-4FE4-A18E-7B50B9439572}" type="pres">
      <dgm:prSet presAssocID="{2DE8A08A-D39D-4342-B2E8-3DCE49959D48}" presName="linNode" presStyleCnt="0"/>
      <dgm:spPr/>
    </dgm:pt>
    <dgm:pt modelId="{A03B8882-EFEB-4760-9EFB-D1D2B7E9BCFB}" type="pres">
      <dgm:prSet presAssocID="{2DE8A08A-D39D-4342-B2E8-3DCE49959D48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2C610AB1-83CE-4B5B-9408-040433DFAC3F}" type="pres">
      <dgm:prSet presAssocID="{C834FD1F-76CC-4E6E-B6BE-F7D287F5B114}" presName="sp" presStyleCnt="0"/>
      <dgm:spPr/>
    </dgm:pt>
    <dgm:pt modelId="{2ED5CDC6-3112-43D2-A716-590A58CD0179}" type="pres">
      <dgm:prSet presAssocID="{42F335AD-1FAC-49CB-BF4D-E175E2A5EFDF}" presName="linNode" presStyleCnt="0"/>
      <dgm:spPr/>
    </dgm:pt>
    <dgm:pt modelId="{8024A0C3-0A8F-4A67-8024-32F6A4C4E253}" type="pres">
      <dgm:prSet presAssocID="{42F335AD-1FAC-49CB-BF4D-E175E2A5EFDF}" presName="parentText" presStyleLbl="node1" presStyleIdx="3" presStyleCnt="4">
        <dgm:presLayoutVars>
          <dgm:chMax val="1"/>
          <dgm:bulletEnabled val="1"/>
        </dgm:presLayoutVars>
      </dgm:prSet>
      <dgm:spPr/>
    </dgm:pt>
  </dgm:ptLst>
  <dgm:cxnLst>
    <dgm:cxn modelId="{5E0D3F00-512B-484C-B346-FE27AC8C1BFC}" type="presOf" srcId="{2DE8A08A-D39D-4342-B2E8-3DCE49959D48}" destId="{A03B8882-EFEB-4760-9EFB-D1D2B7E9BCFB}" srcOrd="0" destOrd="0" presId="urn:microsoft.com/office/officeart/2005/8/layout/vList5"/>
    <dgm:cxn modelId="{DBECC811-34C2-4F41-BFDF-7F47B31F62D4}" type="presOf" srcId="{F6C54508-BFD5-458B-B59E-3E8CDB047A1E}" destId="{9D9E1997-C2DC-44E7-A1AB-65AFB38DA49E}" srcOrd="0" destOrd="0" presId="urn:microsoft.com/office/officeart/2005/8/layout/vList5"/>
    <dgm:cxn modelId="{A8A97B14-73D8-4CCD-88AE-91DBE604350B}" srcId="{C7A624B3-6442-4A3B-AB7B-E51F2132D41F}" destId="{F6C54508-BFD5-458B-B59E-3E8CDB047A1E}" srcOrd="0" destOrd="0" parTransId="{D670A78A-F451-48C4-83E2-D0A65F6B1761}" sibTransId="{0A1BFBA7-0E99-4ECA-AC3B-B1A7A603CA8D}"/>
    <dgm:cxn modelId="{F25D1840-7D84-46A2-A3C7-46EC5CC37C02}" type="presOf" srcId="{42F335AD-1FAC-49CB-BF4D-E175E2A5EFDF}" destId="{8024A0C3-0A8F-4A67-8024-32F6A4C4E253}" srcOrd="0" destOrd="0" presId="urn:microsoft.com/office/officeart/2005/8/layout/vList5"/>
    <dgm:cxn modelId="{94B67F50-4B02-4AAF-9374-939B978A29EE}" type="presOf" srcId="{C7A624B3-6442-4A3B-AB7B-E51F2132D41F}" destId="{BD6828BB-1994-41E8-88F2-28AB5AE071C8}" srcOrd="0" destOrd="0" presId="urn:microsoft.com/office/officeart/2005/8/layout/vList5"/>
    <dgm:cxn modelId="{57189056-A772-4237-90F5-8A3BBD9F0F13}" srcId="{C7A624B3-6442-4A3B-AB7B-E51F2132D41F}" destId="{42F335AD-1FAC-49CB-BF4D-E175E2A5EFDF}" srcOrd="3" destOrd="0" parTransId="{74E38B2A-AAAF-4823-8FAE-67A4EB2A7CD7}" sibTransId="{F71D5D23-6583-4069-801E-D386930FC21E}"/>
    <dgm:cxn modelId="{DEE827C3-6D40-4CAA-A225-2161A5AAAB55}" srcId="{C7A624B3-6442-4A3B-AB7B-E51F2132D41F}" destId="{2DE8A08A-D39D-4342-B2E8-3DCE49959D48}" srcOrd="2" destOrd="0" parTransId="{081680C8-6373-42B4-9BC8-47237F779939}" sibTransId="{C834FD1F-76CC-4E6E-B6BE-F7D287F5B114}"/>
    <dgm:cxn modelId="{B7EBBEC7-CF1A-4A3A-8CD3-75A71B7E93CC}" type="presOf" srcId="{07E557DF-E953-4434-A402-261DD259DEB7}" destId="{D33D90C8-70BD-41EA-80A9-71A2FA8B9455}" srcOrd="0" destOrd="0" presId="urn:microsoft.com/office/officeart/2005/8/layout/vList5"/>
    <dgm:cxn modelId="{DD8161E3-EB24-4E71-B9CB-C73CCDA0BABC}" srcId="{C7A624B3-6442-4A3B-AB7B-E51F2132D41F}" destId="{07E557DF-E953-4434-A402-261DD259DEB7}" srcOrd="1" destOrd="0" parTransId="{5FC969CA-3AA2-4E98-AD20-4A123027FA0A}" sibTransId="{CC8687B1-34C3-4616-8EB9-7249BEC57A11}"/>
    <dgm:cxn modelId="{8E8E0B46-EF01-484C-BBE0-6783DFE7DBD0}" type="presParOf" srcId="{BD6828BB-1994-41E8-88F2-28AB5AE071C8}" destId="{149B69E7-FD40-4BDC-BCB8-927EA77B726C}" srcOrd="0" destOrd="0" presId="urn:microsoft.com/office/officeart/2005/8/layout/vList5"/>
    <dgm:cxn modelId="{9054A6DB-B9D9-457D-8EFF-11B0A0C15AF4}" type="presParOf" srcId="{149B69E7-FD40-4BDC-BCB8-927EA77B726C}" destId="{9D9E1997-C2DC-44E7-A1AB-65AFB38DA49E}" srcOrd="0" destOrd="0" presId="urn:microsoft.com/office/officeart/2005/8/layout/vList5"/>
    <dgm:cxn modelId="{952CA467-4B65-44D3-9C72-867453B33262}" type="presParOf" srcId="{BD6828BB-1994-41E8-88F2-28AB5AE071C8}" destId="{66A94568-1329-447B-97EA-3845B643D90B}" srcOrd="1" destOrd="0" presId="urn:microsoft.com/office/officeart/2005/8/layout/vList5"/>
    <dgm:cxn modelId="{4900FCA7-41EF-414F-8914-952F4E9356D1}" type="presParOf" srcId="{BD6828BB-1994-41E8-88F2-28AB5AE071C8}" destId="{E7E84C5D-3EBD-431F-BCC4-372A39859744}" srcOrd="2" destOrd="0" presId="urn:microsoft.com/office/officeart/2005/8/layout/vList5"/>
    <dgm:cxn modelId="{9B56B184-C4E0-4ADE-AAB9-D48291C07E01}" type="presParOf" srcId="{E7E84C5D-3EBD-431F-BCC4-372A39859744}" destId="{D33D90C8-70BD-41EA-80A9-71A2FA8B9455}" srcOrd="0" destOrd="0" presId="urn:microsoft.com/office/officeart/2005/8/layout/vList5"/>
    <dgm:cxn modelId="{F4BB77F6-76AB-4604-8E9A-63DDC7B830A3}" type="presParOf" srcId="{BD6828BB-1994-41E8-88F2-28AB5AE071C8}" destId="{18B5EAD9-D7C8-483B-82AB-2248031F1FCD}" srcOrd="3" destOrd="0" presId="urn:microsoft.com/office/officeart/2005/8/layout/vList5"/>
    <dgm:cxn modelId="{893EA428-56A2-4404-BD4C-7FDAD4C3038C}" type="presParOf" srcId="{BD6828BB-1994-41E8-88F2-28AB5AE071C8}" destId="{97AB537D-5461-4FE4-A18E-7B50B9439572}" srcOrd="4" destOrd="0" presId="urn:microsoft.com/office/officeart/2005/8/layout/vList5"/>
    <dgm:cxn modelId="{3FE24925-421B-46B7-8423-E19D772917E1}" type="presParOf" srcId="{97AB537D-5461-4FE4-A18E-7B50B9439572}" destId="{A03B8882-EFEB-4760-9EFB-D1D2B7E9BCFB}" srcOrd="0" destOrd="0" presId="urn:microsoft.com/office/officeart/2005/8/layout/vList5"/>
    <dgm:cxn modelId="{17E2DC23-D013-4E74-B2F0-AF187557C7AC}" type="presParOf" srcId="{BD6828BB-1994-41E8-88F2-28AB5AE071C8}" destId="{2C610AB1-83CE-4B5B-9408-040433DFAC3F}" srcOrd="5" destOrd="0" presId="urn:microsoft.com/office/officeart/2005/8/layout/vList5"/>
    <dgm:cxn modelId="{78F14F48-A4E5-447D-8A56-632AD6422FBD}" type="presParOf" srcId="{BD6828BB-1994-41E8-88F2-28AB5AE071C8}" destId="{2ED5CDC6-3112-43D2-A716-590A58CD0179}" srcOrd="6" destOrd="0" presId="urn:microsoft.com/office/officeart/2005/8/layout/vList5"/>
    <dgm:cxn modelId="{2AD07029-E760-4C2C-94A6-31970C55B97F}" type="presParOf" srcId="{2ED5CDC6-3112-43D2-A716-590A58CD0179}" destId="{8024A0C3-0A8F-4A67-8024-32F6A4C4E25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4481E9B-518C-44E6-8112-DC526167814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F5C36B7-4E78-452D-8262-C0D7D79FE645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Excessive depth increase joint stress</a:t>
          </a:r>
          <a:endParaRPr lang="en-GB" dirty="0"/>
        </a:p>
      </dgm:t>
    </dgm:pt>
    <dgm:pt modelId="{8A0B1AE2-AABA-40DE-A7A9-42FAEF12F556}" type="parTrans" cxnId="{B103B289-4A5A-433D-B494-86384E1C42C1}">
      <dgm:prSet/>
      <dgm:spPr/>
      <dgm:t>
        <a:bodyPr/>
        <a:lstStyle/>
        <a:p>
          <a:endParaRPr lang="en-US"/>
        </a:p>
      </dgm:t>
    </dgm:pt>
    <dgm:pt modelId="{7E5F9671-D6D3-4BEB-A494-7BA34AE84B82}" type="sibTrans" cxnId="{B103B289-4A5A-433D-B494-86384E1C42C1}">
      <dgm:prSet/>
      <dgm:spPr/>
      <dgm:t>
        <a:bodyPr/>
        <a:lstStyle/>
        <a:p>
          <a:endParaRPr lang="en-US"/>
        </a:p>
      </dgm:t>
    </dgm:pt>
    <dgm:pt modelId="{802FE64A-F506-4BCE-8C43-39FC4B06D033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Too shallow can show signs of compensation </a:t>
          </a:r>
        </a:p>
      </dgm:t>
    </dgm:pt>
    <dgm:pt modelId="{EB155B17-37E9-4A2D-948F-99F1B2F9D85D}" type="parTrans" cxnId="{BB2449CF-E982-46AA-8BD3-64C283B497AC}">
      <dgm:prSet/>
      <dgm:spPr/>
    </dgm:pt>
    <dgm:pt modelId="{BDA8C5C5-18E5-476E-9ADF-8DD21369A1E6}" type="sibTrans" cxnId="{BB2449CF-E982-46AA-8BD3-64C283B497AC}">
      <dgm:prSet/>
      <dgm:spPr/>
    </dgm:pt>
    <dgm:pt modelId="{F4965F61-B42F-4FDE-A165-70E7DCD27BDC}">
      <dgm:prSet phldr="0"/>
      <dgm:spPr/>
      <dgm:t>
        <a:bodyPr/>
        <a:lstStyle/>
        <a:p>
          <a:pPr rtl="0"/>
          <a:r>
            <a:rPr lang="en-GB" dirty="0">
              <a:latin typeface="Aptos Display" panose="020F0302020204030204"/>
            </a:rPr>
            <a:t>Changes in CM depth can indicate stiffness or injury</a:t>
          </a:r>
        </a:p>
      </dgm:t>
    </dgm:pt>
    <dgm:pt modelId="{FF127C74-A523-4E6C-95C5-C2BE8EB2AB0D}" type="parTrans" cxnId="{7C520CE5-AC4F-450F-8E55-A92016EF7E73}">
      <dgm:prSet/>
      <dgm:spPr/>
    </dgm:pt>
    <dgm:pt modelId="{4A7628BB-DD9A-4F77-936F-2CB8A4C0E6C4}" type="sibTrans" cxnId="{7C520CE5-AC4F-450F-8E55-A92016EF7E73}">
      <dgm:prSet/>
      <dgm:spPr/>
    </dgm:pt>
    <dgm:pt modelId="{3A1EB7BD-206F-42AB-890F-E28938E978C3}">
      <dgm:prSet phldr="0"/>
      <dgm:spPr/>
      <dgm:t>
        <a:bodyPr/>
        <a:lstStyle/>
        <a:p>
          <a:pPr rtl="0"/>
          <a:r>
            <a:rPr lang="en-GB" sz="1200" dirty="0">
              <a:latin typeface="Times New Roman"/>
              <a:cs typeface="Times New Roman"/>
            </a:rPr>
            <a:t>Álvaro Velarde-</a:t>
          </a:r>
          <a:r>
            <a:rPr lang="en-GB" sz="1200" dirty="0" err="1">
              <a:latin typeface="Times New Roman"/>
              <a:cs typeface="Times New Roman"/>
            </a:rPr>
            <a:t>Sotres</a:t>
          </a:r>
          <a:r>
            <a:rPr lang="en-GB" sz="1200" dirty="0">
              <a:latin typeface="Times New Roman"/>
              <a:cs typeface="Times New Roman"/>
            </a:rPr>
            <a:t> et al., 2025     </a:t>
          </a:r>
          <a:endParaRPr lang="en-GB" sz="1800" dirty="0">
            <a:latin typeface="Aptos Display" panose="020F0302020204030204"/>
            <a:cs typeface="Times New Roman"/>
          </a:endParaRPr>
        </a:p>
      </dgm:t>
    </dgm:pt>
    <dgm:pt modelId="{BA8F09FF-BE44-493C-A04A-8F86400EE45D}" type="parTrans" cxnId="{C9AF1C37-AF8C-4CA3-80E9-AC929DA3FF27}">
      <dgm:prSet/>
      <dgm:spPr/>
    </dgm:pt>
    <dgm:pt modelId="{BEA6B3DC-4EFE-4009-A848-1C5911892E20}" type="sibTrans" cxnId="{C9AF1C37-AF8C-4CA3-80E9-AC929DA3FF27}">
      <dgm:prSet/>
      <dgm:spPr/>
    </dgm:pt>
    <dgm:pt modelId="{A738A76C-40F4-4188-8C2F-39C8C18FB28A}">
      <dgm:prSet phldr="0"/>
      <dgm:spPr/>
      <dgm:t>
        <a:bodyPr/>
        <a:lstStyle/>
        <a:p>
          <a:r>
            <a:rPr lang="en-GB" sz="1200" dirty="0" err="1">
              <a:latin typeface="Times New Roman"/>
              <a:cs typeface="Times New Roman"/>
            </a:rPr>
            <a:t>Bygate</a:t>
          </a:r>
          <a:r>
            <a:rPr lang="en-GB" sz="1200" dirty="0">
              <a:latin typeface="Times New Roman"/>
              <a:cs typeface="Times New Roman"/>
            </a:rPr>
            <a:t>-Smith, Beaven and Drury, 2025</a:t>
          </a:r>
          <a:endParaRPr lang="en-GB" dirty="0"/>
        </a:p>
      </dgm:t>
    </dgm:pt>
    <dgm:pt modelId="{E1BA67EC-1202-47CC-AC62-E9C53B5DF37C}" type="parTrans" cxnId="{03017BD5-16C3-42DA-9A48-FE4621B0D25E}">
      <dgm:prSet/>
      <dgm:spPr/>
    </dgm:pt>
    <dgm:pt modelId="{387A52D2-1BF1-4252-88B0-8672934197B2}" type="sibTrans" cxnId="{03017BD5-16C3-42DA-9A48-FE4621B0D25E}">
      <dgm:prSet/>
      <dgm:spPr/>
    </dgm:pt>
    <dgm:pt modelId="{7323F6B4-572E-41AE-ABA0-2C0F7FEA10F0}" type="pres">
      <dgm:prSet presAssocID="{24481E9B-518C-44E6-8112-DC526167814C}" presName="linear" presStyleCnt="0">
        <dgm:presLayoutVars>
          <dgm:animLvl val="lvl"/>
          <dgm:resizeHandles val="exact"/>
        </dgm:presLayoutVars>
      </dgm:prSet>
      <dgm:spPr/>
    </dgm:pt>
    <dgm:pt modelId="{83229F79-F8B9-43C3-946B-7910800F55A1}" type="pres">
      <dgm:prSet presAssocID="{7F5C36B7-4E78-452D-8262-C0D7D79FE6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CA201E2-5A92-45C3-973B-AA778CC46F54}" type="pres">
      <dgm:prSet presAssocID="{7E5F9671-D6D3-4BEB-A494-7BA34AE84B82}" presName="spacer" presStyleCnt="0"/>
      <dgm:spPr/>
    </dgm:pt>
    <dgm:pt modelId="{6ECC0820-8039-4CD1-9B09-29D46011AD80}" type="pres">
      <dgm:prSet presAssocID="{802FE64A-F506-4BCE-8C43-39FC4B06D03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4AFB32E-109F-4CE7-8060-DEB7EED11CC9}" type="pres">
      <dgm:prSet presAssocID="{BDA8C5C5-18E5-476E-9ADF-8DD21369A1E6}" presName="spacer" presStyleCnt="0"/>
      <dgm:spPr/>
    </dgm:pt>
    <dgm:pt modelId="{0F9DB565-243E-41ED-BA27-075082D841AF}" type="pres">
      <dgm:prSet presAssocID="{F4965F61-B42F-4FDE-A165-70E7DCD27B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8E64F4E-1C6B-4416-B4CA-42BC13360129}" type="pres">
      <dgm:prSet presAssocID="{4A7628BB-DD9A-4F77-936F-2CB8A4C0E6C4}" presName="spacer" presStyleCnt="0"/>
      <dgm:spPr/>
    </dgm:pt>
    <dgm:pt modelId="{36C1FE00-B0A7-4FCD-80E2-05BEB4DCCFC7}" type="pres">
      <dgm:prSet presAssocID="{3A1EB7BD-206F-42AB-890F-E28938E978C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8B60E0B-F09B-4247-8EBC-299151B77AB1}" type="pres">
      <dgm:prSet presAssocID="{BEA6B3DC-4EFE-4009-A848-1C5911892E20}" presName="spacer" presStyleCnt="0"/>
      <dgm:spPr/>
    </dgm:pt>
    <dgm:pt modelId="{272E5C1F-DE39-4457-BF9F-F5CB855FD983}" type="pres">
      <dgm:prSet presAssocID="{A738A76C-40F4-4188-8C2F-39C8C18FB28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C9AF1C37-AF8C-4CA3-80E9-AC929DA3FF27}" srcId="{24481E9B-518C-44E6-8112-DC526167814C}" destId="{3A1EB7BD-206F-42AB-890F-E28938E978C3}" srcOrd="3" destOrd="0" parTransId="{BA8F09FF-BE44-493C-A04A-8F86400EE45D}" sibTransId="{BEA6B3DC-4EFE-4009-A848-1C5911892E20}"/>
    <dgm:cxn modelId="{E0714B84-326C-4EFE-B128-959D2588B054}" type="presOf" srcId="{802FE64A-F506-4BCE-8C43-39FC4B06D033}" destId="{6ECC0820-8039-4CD1-9B09-29D46011AD80}" srcOrd="0" destOrd="0" presId="urn:microsoft.com/office/officeart/2005/8/layout/vList2"/>
    <dgm:cxn modelId="{B103B289-4A5A-433D-B494-86384E1C42C1}" srcId="{24481E9B-518C-44E6-8112-DC526167814C}" destId="{7F5C36B7-4E78-452D-8262-C0D7D79FE645}" srcOrd="0" destOrd="0" parTransId="{8A0B1AE2-AABA-40DE-A7A9-42FAEF12F556}" sibTransId="{7E5F9671-D6D3-4BEB-A494-7BA34AE84B82}"/>
    <dgm:cxn modelId="{11E9069F-0506-4B4F-BB9A-9656F2F6E900}" type="presOf" srcId="{F4965F61-B42F-4FDE-A165-70E7DCD27BDC}" destId="{0F9DB565-243E-41ED-BA27-075082D841AF}" srcOrd="0" destOrd="0" presId="urn:microsoft.com/office/officeart/2005/8/layout/vList2"/>
    <dgm:cxn modelId="{15A20EAC-BB32-4510-B2DA-106595C08D22}" type="presOf" srcId="{24481E9B-518C-44E6-8112-DC526167814C}" destId="{7323F6B4-572E-41AE-ABA0-2C0F7FEA10F0}" srcOrd="0" destOrd="0" presId="urn:microsoft.com/office/officeart/2005/8/layout/vList2"/>
    <dgm:cxn modelId="{BB2449CF-E982-46AA-8BD3-64C283B497AC}" srcId="{24481E9B-518C-44E6-8112-DC526167814C}" destId="{802FE64A-F506-4BCE-8C43-39FC4B06D033}" srcOrd="1" destOrd="0" parTransId="{EB155B17-37E9-4A2D-948F-99F1B2F9D85D}" sibTransId="{BDA8C5C5-18E5-476E-9ADF-8DD21369A1E6}"/>
    <dgm:cxn modelId="{03017BD5-16C3-42DA-9A48-FE4621B0D25E}" srcId="{24481E9B-518C-44E6-8112-DC526167814C}" destId="{A738A76C-40F4-4188-8C2F-39C8C18FB28A}" srcOrd="4" destOrd="0" parTransId="{E1BA67EC-1202-47CC-AC62-E9C53B5DF37C}" sibTransId="{387A52D2-1BF1-4252-88B0-8672934197B2}"/>
    <dgm:cxn modelId="{4305C0D5-7825-4639-AAC3-7A57DDE1E632}" type="presOf" srcId="{3A1EB7BD-206F-42AB-890F-E28938E978C3}" destId="{36C1FE00-B0A7-4FCD-80E2-05BEB4DCCFC7}" srcOrd="0" destOrd="0" presId="urn:microsoft.com/office/officeart/2005/8/layout/vList2"/>
    <dgm:cxn modelId="{7C520CE5-AC4F-450F-8E55-A92016EF7E73}" srcId="{24481E9B-518C-44E6-8112-DC526167814C}" destId="{F4965F61-B42F-4FDE-A165-70E7DCD27BDC}" srcOrd="2" destOrd="0" parTransId="{FF127C74-A523-4E6C-95C5-C2BE8EB2AB0D}" sibTransId="{4A7628BB-DD9A-4F77-936F-2CB8A4C0E6C4}"/>
    <dgm:cxn modelId="{5BB731E9-EBAE-4B36-BB4E-78132839DEE1}" type="presOf" srcId="{A738A76C-40F4-4188-8C2F-39C8C18FB28A}" destId="{272E5C1F-DE39-4457-BF9F-F5CB855FD983}" srcOrd="0" destOrd="0" presId="urn:microsoft.com/office/officeart/2005/8/layout/vList2"/>
    <dgm:cxn modelId="{4D7E4FEF-DAEA-4986-9C11-A10664F9637C}" type="presOf" srcId="{7F5C36B7-4E78-452D-8262-C0D7D79FE645}" destId="{83229F79-F8B9-43C3-946B-7910800F55A1}" srcOrd="0" destOrd="0" presId="urn:microsoft.com/office/officeart/2005/8/layout/vList2"/>
    <dgm:cxn modelId="{077132A4-F8AD-4BA9-BEFC-3D28628B5C39}" type="presParOf" srcId="{7323F6B4-572E-41AE-ABA0-2C0F7FEA10F0}" destId="{83229F79-F8B9-43C3-946B-7910800F55A1}" srcOrd="0" destOrd="0" presId="urn:microsoft.com/office/officeart/2005/8/layout/vList2"/>
    <dgm:cxn modelId="{AD837921-BCBB-454A-B8E5-0D061BF85E50}" type="presParOf" srcId="{7323F6B4-572E-41AE-ABA0-2C0F7FEA10F0}" destId="{3CA201E2-5A92-45C3-973B-AA778CC46F54}" srcOrd="1" destOrd="0" presId="urn:microsoft.com/office/officeart/2005/8/layout/vList2"/>
    <dgm:cxn modelId="{E4E6D7FC-A820-4AAC-83F0-4375F8AAEE9A}" type="presParOf" srcId="{7323F6B4-572E-41AE-ABA0-2C0F7FEA10F0}" destId="{6ECC0820-8039-4CD1-9B09-29D46011AD80}" srcOrd="2" destOrd="0" presId="urn:microsoft.com/office/officeart/2005/8/layout/vList2"/>
    <dgm:cxn modelId="{E579EE81-8E2A-4885-9FD8-D03651029B9A}" type="presParOf" srcId="{7323F6B4-572E-41AE-ABA0-2C0F7FEA10F0}" destId="{84AFB32E-109F-4CE7-8060-DEB7EED11CC9}" srcOrd="3" destOrd="0" presId="urn:microsoft.com/office/officeart/2005/8/layout/vList2"/>
    <dgm:cxn modelId="{4D64A623-85D2-47B1-A7FB-C6E4F344A88C}" type="presParOf" srcId="{7323F6B4-572E-41AE-ABA0-2C0F7FEA10F0}" destId="{0F9DB565-243E-41ED-BA27-075082D841AF}" srcOrd="4" destOrd="0" presId="urn:microsoft.com/office/officeart/2005/8/layout/vList2"/>
    <dgm:cxn modelId="{F54A825B-5AAF-4164-A62D-1F5D012CFB6F}" type="presParOf" srcId="{7323F6B4-572E-41AE-ABA0-2C0F7FEA10F0}" destId="{B8E64F4E-1C6B-4416-B4CA-42BC13360129}" srcOrd="5" destOrd="0" presId="urn:microsoft.com/office/officeart/2005/8/layout/vList2"/>
    <dgm:cxn modelId="{681E9DE7-89D9-4059-9C46-5B52D0514C5E}" type="presParOf" srcId="{7323F6B4-572E-41AE-ABA0-2C0F7FEA10F0}" destId="{36C1FE00-B0A7-4FCD-80E2-05BEB4DCCFC7}" srcOrd="6" destOrd="0" presId="urn:microsoft.com/office/officeart/2005/8/layout/vList2"/>
    <dgm:cxn modelId="{279E6C09-1189-4B91-B3CE-D553CFE57AAB}" type="presParOf" srcId="{7323F6B4-572E-41AE-ABA0-2C0F7FEA10F0}" destId="{78B60E0B-F09B-4247-8EBC-299151B77AB1}" srcOrd="7" destOrd="0" presId="urn:microsoft.com/office/officeart/2005/8/layout/vList2"/>
    <dgm:cxn modelId="{2CC1F922-A7DF-4E0D-BCEE-7DDD0EC6EAF7}" type="presParOf" srcId="{7323F6B4-572E-41AE-ABA0-2C0F7FEA10F0}" destId="{272E5C1F-DE39-4457-BF9F-F5CB855FD98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383BC27-9F32-4C7B-AABC-9C1A275923B0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0C7E5A8-A431-4813-A36B-07DE58543F6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Participants- there were 20 participants, 10 male, 10 female.  6 were athletes, 9 are recreational with 6  being sedentary. </a:t>
          </a:r>
          <a:endParaRPr lang="en-US"/>
        </a:p>
      </dgm:t>
    </dgm:pt>
    <dgm:pt modelId="{3E918133-4614-4107-B0C7-5E6BC666017F}" type="parTrans" cxnId="{FA53F86D-B4BB-4EB9-A513-71CECA2FE8D3}">
      <dgm:prSet/>
      <dgm:spPr/>
      <dgm:t>
        <a:bodyPr/>
        <a:lstStyle/>
        <a:p>
          <a:endParaRPr lang="en-US"/>
        </a:p>
      </dgm:t>
    </dgm:pt>
    <dgm:pt modelId="{D2FE4220-13F5-447B-BF00-EE97EBFA256B}" type="sibTrans" cxnId="{FA53F86D-B4BB-4EB9-A513-71CECA2FE8D3}">
      <dgm:prSet/>
      <dgm:spPr/>
      <dgm:t>
        <a:bodyPr/>
        <a:lstStyle/>
        <a:p>
          <a:endParaRPr lang="en-US"/>
        </a:p>
      </dgm:t>
    </dgm:pt>
    <dgm:pt modelId="{E8CF6B28-1E40-4E91-9C97-D0311CE7E6C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Equipment- Force platform, dartfish software, apple ipad</a:t>
          </a:r>
          <a:endParaRPr lang="en-US"/>
        </a:p>
      </dgm:t>
    </dgm:pt>
    <dgm:pt modelId="{83D1C2AC-54BB-4A73-95F3-8C989DFA4E48}" type="parTrans" cxnId="{5510DAEC-9CB1-456E-9046-B61206D707E7}">
      <dgm:prSet/>
      <dgm:spPr/>
      <dgm:t>
        <a:bodyPr/>
        <a:lstStyle/>
        <a:p>
          <a:endParaRPr lang="en-US"/>
        </a:p>
      </dgm:t>
    </dgm:pt>
    <dgm:pt modelId="{EF2C9398-1676-4BC2-A072-5BDEFDCCA4E3}" type="sibTrans" cxnId="{5510DAEC-9CB1-456E-9046-B61206D707E7}">
      <dgm:prSet/>
      <dgm:spPr/>
      <dgm:t>
        <a:bodyPr/>
        <a:lstStyle/>
        <a:p>
          <a:endParaRPr lang="en-US"/>
        </a:p>
      </dgm:t>
    </dgm:pt>
    <dgm:pt modelId="{A118275F-75A1-48C2-9F9F-892F2BBDE824}" type="pres">
      <dgm:prSet presAssocID="{8383BC27-9F32-4C7B-AABC-9C1A275923B0}" presName="diagram" presStyleCnt="0">
        <dgm:presLayoutVars>
          <dgm:dir/>
          <dgm:resizeHandles val="exact"/>
        </dgm:presLayoutVars>
      </dgm:prSet>
      <dgm:spPr/>
    </dgm:pt>
    <dgm:pt modelId="{06590123-0E12-4686-BC09-AB7D44501931}" type="pres">
      <dgm:prSet presAssocID="{A0C7E5A8-A431-4813-A36B-07DE58543F6C}" presName="node" presStyleLbl="node1" presStyleIdx="0" presStyleCnt="2">
        <dgm:presLayoutVars>
          <dgm:bulletEnabled val="1"/>
        </dgm:presLayoutVars>
      </dgm:prSet>
      <dgm:spPr/>
    </dgm:pt>
    <dgm:pt modelId="{9350D713-764A-4D48-B05E-9328D70EEDCA}" type="pres">
      <dgm:prSet presAssocID="{D2FE4220-13F5-447B-BF00-EE97EBFA256B}" presName="sibTrans" presStyleCnt="0"/>
      <dgm:spPr/>
    </dgm:pt>
    <dgm:pt modelId="{F936BFA7-037B-4CAA-B3C4-8E660B748AED}" type="pres">
      <dgm:prSet presAssocID="{E8CF6B28-1E40-4E91-9C97-D0311CE7E6C2}" presName="node" presStyleLbl="node1" presStyleIdx="1" presStyleCnt="2">
        <dgm:presLayoutVars>
          <dgm:bulletEnabled val="1"/>
        </dgm:presLayoutVars>
      </dgm:prSet>
      <dgm:spPr/>
    </dgm:pt>
  </dgm:ptLst>
  <dgm:cxnLst>
    <dgm:cxn modelId="{7B0EA834-88AC-4B89-99B0-46A313FD9327}" type="presOf" srcId="{A0C7E5A8-A431-4813-A36B-07DE58543F6C}" destId="{06590123-0E12-4686-BC09-AB7D44501931}" srcOrd="0" destOrd="0" presId="urn:microsoft.com/office/officeart/2005/8/layout/default"/>
    <dgm:cxn modelId="{FA53F86D-B4BB-4EB9-A513-71CECA2FE8D3}" srcId="{8383BC27-9F32-4C7B-AABC-9C1A275923B0}" destId="{A0C7E5A8-A431-4813-A36B-07DE58543F6C}" srcOrd="0" destOrd="0" parTransId="{3E918133-4614-4107-B0C7-5E6BC666017F}" sibTransId="{D2FE4220-13F5-447B-BF00-EE97EBFA256B}"/>
    <dgm:cxn modelId="{9072D970-55F1-4F19-B1C9-7EBB74A96A0C}" type="presOf" srcId="{8383BC27-9F32-4C7B-AABC-9C1A275923B0}" destId="{A118275F-75A1-48C2-9F9F-892F2BBDE824}" srcOrd="0" destOrd="0" presId="urn:microsoft.com/office/officeart/2005/8/layout/default"/>
    <dgm:cxn modelId="{23815EB9-D8A6-45A2-B54D-AD4C92FD8F21}" type="presOf" srcId="{E8CF6B28-1E40-4E91-9C97-D0311CE7E6C2}" destId="{F936BFA7-037B-4CAA-B3C4-8E660B748AED}" srcOrd="0" destOrd="0" presId="urn:microsoft.com/office/officeart/2005/8/layout/default"/>
    <dgm:cxn modelId="{5510DAEC-9CB1-456E-9046-B61206D707E7}" srcId="{8383BC27-9F32-4C7B-AABC-9C1A275923B0}" destId="{E8CF6B28-1E40-4E91-9C97-D0311CE7E6C2}" srcOrd="1" destOrd="0" parTransId="{83D1C2AC-54BB-4A73-95F3-8C989DFA4E48}" sibTransId="{EF2C9398-1676-4BC2-A072-5BDEFDCCA4E3}"/>
    <dgm:cxn modelId="{DF697A8D-037E-4CA0-8A10-703F65F6E21F}" type="presParOf" srcId="{A118275F-75A1-48C2-9F9F-892F2BBDE824}" destId="{06590123-0E12-4686-BC09-AB7D44501931}" srcOrd="0" destOrd="0" presId="urn:microsoft.com/office/officeart/2005/8/layout/default"/>
    <dgm:cxn modelId="{31929B3E-62D7-476B-84A6-297DF478C8DA}" type="presParOf" srcId="{A118275F-75A1-48C2-9F9F-892F2BBDE824}" destId="{9350D713-764A-4D48-B05E-9328D70EEDCA}" srcOrd="1" destOrd="0" presId="urn:microsoft.com/office/officeart/2005/8/layout/default"/>
    <dgm:cxn modelId="{0F53F048-0660-4789-8573-1D4F93BF52B0}" type="presParOf" srcId="{A118275F-75A1-48C2-9F9F-892F2BBDE824}" destId="{F936BFA7-037B-4CAA-B3C4-8E660B748AED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534D56-C538-4216-B148-136ECC67739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768D52B-52D7-4332-A4C4-19BAAD6AC591}">
      <dgm:prSet/>
      <dgm:spPr/>
      <dgm:t>
        <a:bodyPr/>
        <a:lstStyle/>
        <a:p>
          <a:r>
            <a:rPr lang="en-GB"/>
            <a:t>For performance- coaching the athlete for a deeper dip to encourage a higher jump height  </a:t>
          </a:r>
          <a:endParaRPr lang="en-US"/>
        </a:p>
      </dgm:t>
    </dgm:pt>
    <dgm:pt modelId="{7283EBBE-1E8C-42C9-94F5-4E54AA3715E3}" type="parTrans" cxnId="{6409FFF6-B0C6-4DBD-9ED9-C662949AF884}">
      <dgm:prSet/>
      <dgm:spPr/>
      <dgm:t>
        <a:bodyPr/>
        <a:lstStyle/>
        <a:p>
          <a:endParaRPr lang="en-US"/>
        </a:p>
      </dgm:t>
    </dgm:pt>
    <dgm:pt modelId="{0A1D60E4-BE98-4D07-B2F3-C273E7D6123A}" type="sibTrans" cxnId="{6409FFF6-B0C6-4DBD-9ED9-C662949AF884}">
      <dgm:prSet/>
      <dgm:spPr/>
      <dgm:t>
        <a:bodyPr/>
        <a:lstStyle/>
        <a:p>
          <a:endParaRPr lang="en-US"/>
        </a:p>
      </dgm:t>
    </dgm:pt>
    <dgm:pt modelId="{52A13489-98B8-47FA-893A-50DE4D744367}">
      <dgm:prSet/>
      <dgm:spPr/>
      <dgm:t>
        <a:bodyPr/>
        <a:lstStyle/>
        <a:p>
          <a:r>
            <a:rPr lang="en-GB"/>
            <a:t>During the trial, should the candiates what is expected of them. Ensure all participants understand what they are to do. </a:t>
          </a:r>
          <a:endParaRPr lang="en-US"/>
        </a:p>
      </dgm:t>
    </dgm:pt>
    <dgm:pt modelId="{A693EE5D-594E-4123-9576-B8CCE7A2FF8E}" type="parTrans" cxnId="{498AC3D3-5E86-4BF2-B5AB-A533A7A06B88}">
      <dgm:prSet/>
      <dgm:spPr/>
      <dgm:t>
        <a:bodyPr/>
        <a:lstStyle/>
        <a:p>
          <a:endParaRPr lang="en-US"/>
        </a:p>
      </dgm:t>
    </dgm:pt>
    <dgm:pt modelId="{7DF7F1A4-3B85-4732-A081-176C739E933B}" type="sibTrans" cxnId="{498AC3D3-5E86-4BF2-B5AB-A533A7A06B88}">
      <dgm:prSet/>
      <dgm:spPr/>
      <dgm:t>
        <a:bodyPr/>
        <a:lstStyle/>
        <a:p>
          <a:endParaRPr lang="en-US"/>
        </a:p>
      </dgm:t>
    </dgm:pt>
    <dgm:pt modelId="{52C21B89-3738-4CB1-BEFB-D4F6D039D3CB}" type="pres">
      <dgm:prSet presAssocID="{89534D56-C538-4216-B148-136ECC67739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57E0617-0C25-467C-8D25-C3F6B7553B1B}" type="pres">
      <dgm:prSet presAssocID="{E768D52B-52D7-4332-A4C4-19BAAD6AC591}" presName="hierRoot1" presStyleCnt="0"/>
      <dgm:spPr/>
    </dgm:pt>
    <dgm:pt modelId="{67205642-B6D2-465A-848E-F6D266BA649F}" type="pres">
      <dgm:prSet presAssocID="{E768D52B-52D7-4332-A4C4-19BAAD6AC591}" presName="composite" presStyleCnt="0"/>
      <dgm:spPr/>
    </dgm:pt>
    <dgm:pt modelId="{53267041-D7D9-467C-AF73-EB4DDEC95A5A}" type="pres">
      <dgm:prSet presAssocID="{E768D52B-52D7-4332-A4C4-19BAAD6AC591}" presName="background" presStyleLbl="node0" presStyleIdx="0" presStyleCnt="2"/>
      <dgm:spPr/>
    </dgm:pt>
    <dgm:pt modelId="{97D2A029-2A32-4B3F-962A-A6E34C928FC7}" type="pres">
      <dgm:prSet presAssocID="{E768D52B-52D7-4332-A4C4-19BAAD6AC591}" presName="text" presStyleLbl="fgAcc0" presStyleIdx="0" presStyleCnt="2">
        <dgm:presLayoutVars>
          <dgm:chPref val="3"/>
        </dgm:presLayoutVars>
      </dgm:prSet>
      <dgm:spPr/>
    </dgm:pt>
    <dgm:pt modelId="{73CB6225-8571-47C2-8F16-E1463C93C637}" type="pres">
      <dgm:prSet presAssocID="{E768D52B-52D7-4332-A4C4-19BAAD6AC591}" presName="hierChild2" presStyleCnt="0"/>
      <dgm:spPr/>
    </dgm:pt>
    <dgm:pt modelId="{B307114D-FA45-40A9-83F8-852835700093}" type="pres">
      <dgm:prSet presAssocID="{52A13489-98B8-47FA-893A-50DE4D744367}" presName="hierRoot1" presStyleCnt="0"/>
      <dgm:spPr/>
    </dgm:pt>
    <dgm:pt modelId="{11A70F1D-2582-40AC-9A24-7F3F0CA16824}" type="pres">
      <dgm:prSet presAssocID="{52A13489-98B8-47FA-893A-50DE4D744367}" presName="composite" presStyleCnt="0"/>
      <dgm:spPr/>
    </dgm:pt>
    <dgm:pt modelId="{8BC85632-6381-48A8-8075-80F974D7CABA}" type="pres">
      <dgm:prSet presAssocID="{52A13489-98B8-47FA-893A-50DE4D744367}" presName="background" presStyleLbl="node0" presStyleIdx="1" presStyleCnt="2"/>
      <dgm:spPr/>
    </dgm:pt>
    <dgm:pt modelId="{1F945A62-DA39-4F98-AE18-1D66EE49048A}" type="pres">
      <dgm:prSet presAssocID="{52A13489-98B8-47FA-893A-50DE4D744367}" presName="text" presStyleLbl="fgAcc0" presStyleIdx="1" presStyleCnt="2">
        <dgm:presLayoutVars>
          <dgm:chPref val="3"/>
        </dgm:presLayoutVars>
      </dgm:prSet>
      <dgm:spPr/>
    </dgm:pt>
    <dgm:pt modelId="{BFA6C871-EEB4-4D7A-AFA1-5800AD40CA0A}" type="pres">
      <dgm:prSet presAssocID="{52A13489-98B8-47FA-893A-50DE4D744367}" presName="hierChild2" presStyleCnt="0"/>
      <dgm:spPr/>
    </dgm:pt>
  </dgm:ptLst>
  <dgm:cxnLst>
    <dgm:cxn modelId="{72768666-7287-4FCD-8BCE-8B0B66A4F6F7}" type="presOf" srcId="{52A13489-98B8-47FA-893A-50DE4D744367}" destId="{1F945A62-DA39-4F98-AE18-1D66EE49048A}" srcOrd="0" destOrd="0" presId="urn:microsoft.com/office/officeart/2005/8/layout/hierarchy1"/>
    <dgm:cxn modelId="{C221A38D-173F-4DA7-B64A-3F5BB7E73E80}" type="presOf" srcId="{89534D56-C538-4216-B148-136ECC677390}" destId="{52C21B89-3738-4CB1-BEFB-D4F6D039D3CB}" srcOrd="0" destOrd="0" presId="urn:microsoft.com/office/officeart/2005/8/layout/hierarchy1"/>
    <dgm:cxn modelId="{9FDA2B92-BAB7-499D-ADCA-8A124BC8F341}" type="presOf" srcId="{E768D52B-52D7-4332-A4C4-19BAAD6AC591}" destId="{97D2A029-2A32-4B3F-962A-A6E34C928FC7}" srcOrd="0" destOrd="0" presId="urn:microsoft.com/office/officeart/2005/8/layout/hierarchy1"/>
    <dgm:cxn modelId="{498AC3D3-5E86-4BF2-B5AB-A533A7A06B88}" srcId="{89534D56-C538-4216-B148-136ECC677390}" destId="{52A13489-98B8-47FA-893A-50DE4D744367}" srcOrd="1" destOrd="0" parTransId="{A693EE5D-594E-4123-9576-B8CCE7A2FF8E}" sibTransId="{7DF7F1A4-3B85-4732-A081-176C739E933B}"/>
    <dgm:cxn modelId="{6409FFF6-B0C6-4DBD-9ED9-C662949AF884}" srcId="{89534D56-C538-4216-B148-136ECC677390}" destId="{E768D52B-52D7-4332-A4C4-19BAAD6AC591}" srcOrd="0" destOrd="0" parTransId="{7283EBBE-1E8C-42C9-94F5-4E54AA3715E3}" sibTransId="{0A1D60E4-BE98-4D07-B2F3-C273E7D6123A}"/>
    <dgm:cxn modelId="{2F30A1EB-7635-4C87-8D10-751F3DE3FD01}" type="presParOf" srcId="{52C21B89-3738-4CB1-BEFB-D4F6D039D3CB}" destId="{957E0617-0C25-467C-8D25-C3F6B7553B1B}" srcOrd="0" destOrd="0" presId="urn:microsoft.com/office/officeart/2005/8/layout/hierarchy1"/>
    <dgm:cxn modelId="{1A4E42BD-24F3-4A37-8249-AF35EE938F71}" type="presParOf" srcId="{957E0617-0C25-467C-8D25-C3F6B7553B1B}" destId="{67205642-B6D2-465A-848E-F6D266BA649F}" srcOrd="0" destOrd="0" presId="urn:microsoft.com/office/officeart/2005/8/layout/hierarchy1"/>
    <dgm:cxn modelId="{23DF4FAE-C648-405F-B2F7-6545ADA83FB7}" type="presParOf" srcId="{67205642-B6D2-465A-848E-F6D266BA649F}" destId="{53267041-D7D9-467C-AF73-EB4DDEC95A5A}" srcOrd="0" destOrd="0" presId="urn:microsoft.com/office/officeart/2005/8/layout/hierarchy1"/>
    <dgm:cxn modelId="{B88B6C1F-4DAD-4EC4-9CFC-E0F030E28698}" type="presParOf" srcId="{67205642-B6D2-465A-848E-F6D266BA649F}" destId="{97D2A029-2A32-4B3F-962A-A6E34C928FC7}" srcOrd="1" destOrd="0" presId="urn:microsoft.com/office/officeart/2005/8/layout/hierarchy1"/>
    <dgm:cxn modelId="{C37A9CFA-6DA9-49F8-BDE7-7E851286BAD0}" type="presParOf" srcId="{957E0617-0C25-467C-8D25-C3F6B7553B1B}" destId="{73CB6225-8571-47C2-8F16-E1463C93C637}" srcOrd="1" destOrd="0" presId="urn:microsoft.com/office/officeart/2005/8/layout/hierarchy1"/>
    <dgm:cxn modelId="{1850E9BD-0B59-4CFC-B7B1-C8011889EC12}" type="presParOf" srcId="{52C21B89-3738-4CB1-BEFB-D4F6D039D3CB}" destId="{B307114D-FA45-40A9-83F8-852835700093}" srcOrd="1" destOrd="0" presId="urn:microsoft.com/office/officeart/2005/8/layout/hierarchy1"/>
    <dgm:cxn modelId="{9C0D7606-89B7-4F66-B36F-E3C9238D84AC}" type="presParOf" srcId="{B307114D-FA45-40A9-83F8-852835700093}" destId="{11A70F1D-2582-40AC-9A24-7F3F0CA16824}" srcOrd="0" destOrd="0" presId="urn:microsoft.com/office/officeart/2005/8/layout/hierarchy1"/>
    <dgm:cxn modelId="{26D577A7-A132-4BC6-A0D2-D02D49639A5D}" type="presParOf" srcId="{11A70F1D-2582-40AC-9A24-7F3F0CA16824}" destId="{8BC85632-6381-48A8-8075-80F974D7CABA}" srcOrd="0" destOrd="0" presId="urn:microsoft.com/office/officeart/2005/8/layout/hierarchy1"/>
    <dgm:cxn modelId="{BDA0E517-31C9-46D8-B9C4-92A8796A23F8}" type="presParOf" srcId="{11A70F1D-2582-40AC-9A24-7F3F0CA16824}" destId="{1F945A62-DA39-4F98-AE18-1D66EE49048A}" srcOrd="1" destOrd="0" presId="urn:microsoft.com/office/officeart/2005/8/layout/hierarchy1"/>
    <dgm:cxn modelId="{352E6231-15C8-4396-A4AA-48BC9BD2DE20}" type="presParOf" srcId="{B307114D-FA45-40A9-83F8-852835700093}" destId="{BFA6C871-EEB4-4D7A-AFA1-5800AD40CA0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18D95F-4C03-4867-A3CE-FA1085A5F94F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08052B2-6647-4A8D-B2B7-2158AA5DA4EA}">
      <dgm:prSet/>
      <dgm:spPr/>
      <dgm:t>
        <a:bodyPr/>
        <a:lstStyle/>
        <a:p>
          <a:r>
            <a:rPr lang="en-GB"/>
            <a:t>To conlcude this investigation CM depth significantly influences jump height</a:t>
          </a:r>
          <a:endParaRPr lang="en-US"/>
        </a:p>
      </dgm:t>
    </dgm:pt>
    <dgm:pt modelId="{8F77B830-57A8-4F1B-87DC-7D77F5C18EEF}" type="parTrans" cxnId="{9847CB96-0495-4CB8-9E0A-EB5ED67AE1FF}">
      <dgm:prSet/>
      <dgm:spPr/>
      <dgm:t>
        <a:bodyPr/>
        <a:lstStyle/>
        <a:p>
          <a:endParaRPr lang="en-US"/>
        </a:p>
      </dgm:t>
    </dgm:pt>
    <dgm:pt modelId="{A07B7260-65AD-4919-B39D-2652D802B171}" type="sibTrans" cxnId="{9847CB96-0495-4CB8-9E0A-EB5ED67AE1FF}">
      <dgm:prSet/>
      <dgm:spPr/>
      <dgm:t>
        <a:bodyPr/>
        <a:lstStyle/>
        <a:p>
          <a:endParaRPr lang="en-US"/>
        </a:p>
      </dgm:t>
    </dgm:pt>
    <dgm:pt modelId="{A2D78ACA-DD66-4CC8-80BF-5425F00F174D}">
      <dgm:prSet/>
      <dgm:spPr/>
      <dgm:t>
        <a:bodyPr/>
        <a:lstStyle/>
        <a:p>
          <a:r>
            <a:rPr lang="en-GB"/>
            <a:t>From an injury perspective it can be used to idenitfy imbalances and deficits but  can also be used for return to play markers and rehab. </a:t>
          </a:r>
          <a:endParaRPr lang="en-US"/>
        </a:p>
      </dgm:t>
    </dgm:pt>
    <dgm:pt modelId="{46E26ADD-875F-4D4C-8C43-630113B171A9}" type="parTrans" cxnId="{D501DC16-2ADB-4EEC-BF14-5E1DBF34F314}">
      <dgm:prSet/>
      <dgm:spPr/>
      <dgm:t>
        <a:bodyPr/>
        <a:lstStyle/>
        <a:p>
          <a:endParaRPr lang="en-US"/>
        </a:p>
      </dgm:t>
    </dgm:pt>
    <dgm:pt modelId="{9AA63982-18E7-4CF3-B656-B0CC6EF14FEC}" type="sibTrans" cxnId="{D501DC16-2ADB-4EEC-BF14-5E1DBF34F314}">
      <dgm:prSet/>
      <dgm:spPr/>
      <dgm:t>
        <a:bodyPr/>
        <a:lstStyle/>
        <a:p>
          <a:endParaRPr lang="en-US"/>
        </a:p>
      </dgm:t>
    </dgm:pt>
    <dgm:pt modelId="{223EEAC1-2546-4E82-B089-10D114931F3E}" type="pres">
      <dgm:prSet presAssocID="{8C18D95F-4C03-4867-A3CE-FA1085A5F94F}" presName="linear" presStyleCnt="0">
        <dgm:presLayoutVars>
          <dgm:animLvl val="lvl"/>
          <dgm:resizeHandles val="exact"/>
        </dgm:presLayoutVars>
      </dgm:prSet>
      <dgm:spPr/>
    </dgm:pt>
    <dgm:pt modelId="{644219A8-6742-446C-A4D2-D14776BFF0EE}" type="pres">
      <dgm:prSet presAssocID="{C08052B2-6647-4A8D-B2B7-2158AA5DA4E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214BCB-D0EE-4B8D-87DD-B6D8BF074430}" type="pres">
      <dgm:prSet presAssocID="{A07B7260-65AD-4919-B39D-2652D802B171}" presName="spacer" presStyleCnt="0"/>
      <dgm:spPr/>
    </dgm:pt>
    <dgm:pt modelId="{775E7DDF-E739-4495-8528-0363370C2EA5}" type="pres">
      <dgm:prSet presAssocID="{A2D78ACA-DD66-4CC8-80BF-5425F00F174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D501DC16-2ADB-4EEC-BF14-5E1DBF34F314}" srcId="{8C18D95F-4C03-4867-A3CE-FA1085A5F94F}" destId="{A2D78ACA-DD66-4CC8-80BF-5425F00F174D}" srcOrd="1" destOrd="0" parTransId="{46E26ADD-875F-4D4C-8C43-630113B171A9}" sibTransId="{9AA63982-18E7-4CF3-B656-B0CC6EF14FEC}"/>
    <dgm:cxn modelId="{A1F94835-B7FF-482B-9D3C-FF7E946DF26C}" type="presOf" srcId="{C08052B2-6647-4A8D-B2B7-2158AA5DA4EA}" destId="{644219A8-6742-446C-A4D2-D14776BFF0EE}" srcOrd="0" destOrd="0" presId="urn:microsoft.com/office/officeart/2005/8/layout/vList2"/>
    <dgm:cxn modelId="{9847CB96-0495-4CB8-9E0A-EB5ED67AE1FF}" srcId="{8C18D95F-4C03-4867-A3CE-FA1085A5F94F}" destId="{C08052B2-6647-4A8D-B2B7-2158AA5DA4EA}" srcOrd="0" destOrd="0" parTransId="{8F77B830-57A8-4F1B-87DC-7D77F5C18EEF}" sibTransId="{A07B7260-65AD-4919-B39D-2652D802B171}"/>
    <dgm:cxn modelId="{BD3C51C4-2B27-4562-AEAC-9DC0226111EA}" type="presOf" srcId="{8C18D95F-4C03-4867-A3CE-FA1085A5F94F}" destId="{223EEAC1-2546-4E82-B089-10D114931F3E}" srcOrd="0" destOrd="0" presId="urn:microsoft.com/office/officeart/2005/8/layout/vList2"/>
    <dgm:cxn modelId="{EA869BE3-4B65-4104-A0B7-C84F7415EDDD}" type="presOf" srcId="{A2D78ACA-DD66-4CC8-80BF-5425F00F174D}" destId="{775E7DDF-E739-4495-8528-0363370C2EA5}" srcOrd="0" destOrd="0" presId="urn:microsoft.com/office/officeart/2005/8/layout/vList2"/>
    <dgm:cxn modelId="{E8EAC46F-2D56-4A50-AE03-09F7BBDFCE86}" type="presParOf" srcId="{223EEAC1-2546-4E82-B089-10D114931F3E}" destId="{644219A8-6742-446C-A4D2-D14776BFF0EE}" srcOrd="0" destOrd="0" presId="urn:microsoft.com/office/officeart/2005/8/layout/vList2"/>
    <dgm:cxn modelId="{D80768B2-FC4F-460E-9FB9-404C3FD14774}" type="presParOf" srcId="{223EEAC1-2546-4E82-B089-10D114931F3E}" destId="{09214BCB-D0EE-4B8D-87DD-B6D8BF074430}" srcOrd="1" destOrd="0" presId="urn:microsoft.com/office/officeart/2005/8/layout/vList2"/>
    <dgm:cxn modelId="{A0450071-2025-4EC0-92AE-326E85CF90C2}" type="presParOf" srcId="{223EEAC1-2546-4E82-B089-10D114931F3E}" destId="{775E7DDF-E739-4495-8528-0363370C2EA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9E1997-C2DC-44E7-A1AB-65AFB38DA49E}">
      <dsp:nvSpPr>
        <dsp:cNvPr id="0" name=""/>
        <dsp:cNvSpPr/>
      </dsp:nvSpPr>
      <dsp:spPr>
        <a:xfrm>
          <a:off x="3364992" y="2177"/>
          <a:ext cx="3785616" cy="10474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Eccentric phase-  the lowering phase of the jump </a:t>
          </a:r>
          <a:endParaRPr lang="en-US" sz="2000" kern="1200"/>
        </a:p>
      </dsp:txBody>
      <dsp:txXfrm>
        <a:off x="3416125" y="53310"/>
        <a:ext cx="3683350" cy="945199"/>
      </dsp:txXfrm>
    </dsp:sp>
    <dsp:sp modelId="{D33D90C8-70BD-41EA-80A9-71A2FA8B9455}">
      <dsp:nvSpPr>
        <dsp:cNvPr id="0" name=""/>
        <dsp:cNvSpPr/>
      </dsp:nvSpPr>
      <dsp:spPr>
        <a:xfrm>
          <a:off x="3364992" y="1102016"/>
          <a:ext cx="3785616" cy="1047465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 dirty="0"/>
            <a:t>Stretch short cycle- </a:t>
          </a:r>
          <a:r>
            <a:rPr lang="en-GB" sz="2000" kern="1200" dirty="0">
              <a:latin typeface="Aptos Display" panose="020F0302020204030204"/>
            </a:rPr>
            <a:t>eccentric phase/concentric phase</a:t>
          </a:r>
          <a:endParaRPr lang="en-US" sz="2000" kern="1200" dirty="0"/>
        </a:p>
      </dsp:txBody>
      <dsp:txXfrm>
        <a:off x="3416125" y="1153149"/>
        <a:ext cx="3683350" cy="945199"/>
      </dsp:txXfrm>
    </dsp:sp>
    <dsp:sp modelId="{A03B8882-EFEB-4760-9EFB-D1D2B7E9BCFB}">
      <dsp:nvSpPr>
        <dsp:cNvPr id="0" name=""/>
        <dsp:cNvSpPr/>
      </dsp:nvSpPr>
      <dsp:spPr>
        <a:xfrm>
          <a:off x="3364992" y="2201855"/>
          <a:ext cx="3785616" cy="1047465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/>
            <a:t>Muscle </a:t>
          </a:r>
          <a:r>
            <a:rPr lang="en-GB" sz="2000" kern="1200">
              <a:latin typeface="Aptos Display" panose="020F0302020204030204"/>
            </a:rPr>
            <a:t>tendon-</a:t>
          </a:r>
          <a:r>
            <a:rPr lang="en-GB" sz="2000" kern="1200">
              <a:latin typeface="Times New Roman"/>
              <a:cs typeface="Times New Roman"/>
            </a:rPr>
            <a:t>(Gross et al., 2022)</a:t>
          </a:r>
          <a:endParaRPr lang="en-US" sz="2000" kern="1200"/>
        </a:p>
      </dsp:txBody>
      <dsp:txXfrm>
        <a:off x="3416125" y="2252988"/>
        <a:ext cx="3683350" cy="945199"/>
      </dsp:txXfrm>
    </dsp:sp>
    <dsp:sp modelId="{8024A0C3-0A8F-4A67-8024-32F6A4C4E253}">
      <dsp:nvSpPr>
        <dsp:cNvPr id="0" name=""/>
        <dsp:cNvSpPr/>
      </dsp:nvSpPr>
      <dsp:spPr>
        <a:xfrm>
          <a:off x="3364992" y="3301694"/>
          <a:ext cx="3785616" cy="1047465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 dirty="0">
              <a:latin typeface="Aptos Display" panose="020F0302020204030204"/>
            </a:rPr>
            <a:t>Newtons 3rd law </a:t>
          </a:r>
          <a:r>
            <a:rPr lang="en-GB" sz="2000" kern="1200" dirty="0"/>
            <a:t>Frost et al. (2010) </a:t>
          </a:r>
        </a:p>
      </dsp:txBody>
      <dsp:txXfrm>
        <a:off x="3416125" y="3352827"/>
        <a:ext cx="3683350" cy="9451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29F79-F8B9-43C3-946B-7910800F55A1}">
      <dsp:nvSpPr>
        <dsp:cNvPr id="0" name=""/>
        <dsp:cNvSpPr/>
      </dsp:nvSpPr>
      <dsp:spPr>
        <a:xfrm>
          <a:off x="0" y="7377"/>
          <a:ext cx="6263640" cy="103808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Aptos Display" panose="020F0302020204030204"/>
            </a:rPr>
            <a:t>Excessive depth increase joint stress</a:t>
          </a:r>
          <a:endParaRPr lang="en-GB" sz="2600" kern="1200" dirty="0"/>
        </a:p>
      </dsp:txBody>
      <dsp:txXfrm>
        <a:off x="50675" y="58052"/>
        <a:ext cx="6162290" cy="936732"/>
      </dsp:txXfrm>
    </dsp:sp>
    <dsp:sp modelId="{6ECC0820-8039-4CD1-9B09-29D46011AD80}">
      <dsp:nvSpPr>
        <dsp:cNvPr id="0" name=""/>
        <dsp:cNvSpPr/>
      </dsp:nvSpPr>
      <dsp:spPr>
        <a:xfrm>
          <a:off x="0" y="1120340"/>
          <a:ext cx="6263640" cy="1038082"/>
        </a:xfrm>
        <a:prstGeom prst="roundRect">
          <a:avLst/>
        </a:prstGeom>
        <a:solidFill>
          <a:schemeClr val="accent5">
            <a:hueOff val="-3038037"/>
            <a:satOff val="-207"/>
            <a:lumOff val="49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Aptos Display" panose="020F0302020204030204"/>
            </a:rPr>
            <a:t>Too shallow can show signs of compensation </a:t>
          </a:r>
        </a:p>
      </dsp:txBody>
      <dsp:txXfrm>
        <a:off x="50675" y="1171015"/>
        <a:ext cx="6162290" cy="936732"/>
      </dsp:txXfrm>
    </dsp:sp>
    <dsp:sp modelId="{0F9DB565-243E-41ED-BA27-075082D841AF}">
      <dsp:nvSpPr>
        <dsp:cNvPr id="0" name=""/>
        <dsp:cNvSpPr/>
      </dsp:nvSpPr>
      <dsp:spPr>
        <a:xfrm>
          <a:off x="0" y="2233302"/>
          <a:ext cx="6263640" cy="1038082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Aptos Display" panose="020F0302020204030204"/>
            </a:rPr>
            <a:t>Changes in CM depth can indicate stiffness or injury</a:t>
          </a:r>
        </a:p>
      </dsp:txBody>
      <dsp:txXfrm>
        <a:off x="50675" y="2283977"/>
        <a:ext cx="6162290" cy="936732"/>
      </dsp:txXfrm>
    </dsp:sp>
    <dsp:sp modelId="{36C1FE00-B0A7-4FCD-80E2-05BEB4DCCFC7}">
      <dsp:nvSpPr>
        <dsp:cNvPr id="0" name=""/>
        <dsp:cNvSpPr/>
      </dsp:nvSpPr>
      <dsp:spPr>
        <a:xfrm>
          <a:off x="0" y="3346265"/>
          <a:ext cx="6263640" cy="1038082"/>
        </a:xfrm>
        <a:prstGeom prst="roundRect">
          <a:avLst/>
        </a:prstGeom>
        <a:solidFill>
          <a:schemeClr val="accent5">
            <a:hueOff val="-9114112"/>
            <a:satOff val="-620"/>
            <a:lumOff val="147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Times New Roman"/>
              <a:cs typeface="Times New Roman"/>
            </a:rPr>
            <a:t>Álvaro Velarde-</a:t>
          </a:r>
          <a:r>
            <a:rPr lang="en-GB" sz="2600" kern="1200" dirty="0" err="1">
              <a:latin typeface="Times New Roman"/>
              <a:cs typeface="Times New Roman"/>
            </a:rPr>
            <a:t>Sotres</a:t>
          </a:r>
          <a:r>
            <a:rPr lang="en-GB" sz="2600" kern="1200" dirty="0">
              <a:latin typeface="Times New Roman"/>
              <a:cs typeface="Times New Roman"/>
            </a:rPr>
            <a:t> et al., 2025     </a:t>
          </a:r>
          <a:endParaRPr lang="en-GB" sz="2600" kern="1200" dirty="0">
            <a:latin typeface="Aptos Display" panose="020F0302020204030204"/>
            <a:cs typeface="Times New Roman"/>
          </a:endParaRPr>
        </a:p>
      </dsp:txBody>
      <dsp:txXfrm>
        <a:off x="50675" y="3396940"/>
        <a:ext cx="6162290" cy="936732"/>
      </dsp:txXfrm>
    </dsp:sp>
    <dsp:sp modelId="{272E5C1F-DE39-4457-BF9F-F5CB855FD983}">
      <dsp:nvSpPr>
        <dsp:cNvPr id="0" name=""/>
        <dsp:cNvSpPr/>
      </dsp:nvSpPr>
      <dsp:spPr>
        <a:xfrm>
          <a:off x="0" y="4459227"/>
          <a:ext cx="6263640" cy="1038082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 err="1">
              <a:latin typeface="Times New Roman"/>
              <a:cs typeface="Times New Roman"/>
            </a:rPr>
            <a:t>Bygate</a:t>
          </a:r>
          <a:r>
            <a:rPr lang="en-GB" sz="2600" kern="1200" dirty="0">
              <a:latin typeface="Times New Roman"/>
              <a:cs typeface="Times New Roman"/>
            </a:rPr>
            <a:t>-Smith, Beaven and Drury, 2025</a:t>
          </a:r>
          <a:endParaRPr lang="en-GB" sz="2600" kern="1200" dirty="0"/>
        </a:p>
      </dsp:txBody>
      <dsp:txXfrm>
        <a:off x="50675" y="4509902"/>
        <a:ext cx="6162290" cy="9367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590123-0E12-4686-BC09-AB7D44501931}">
      <dsp:nvSpPr>
        <dsp:cNvPr id="0" name=""/>
        <dsp:cNvSpPr/>
      </dsp:nvSpPr>
      <dsp:spPr>
        <a:xfrm>
          <a:off x="1283" y="673807"/>
          <a:ext cx="5006206" cy="300372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Participants- there were 20 participants, 10 male, 10 female.  6 were athletes, 9 are recreational with 6  being sedentary. </a:t>
          </a:r>
          <a:endParaRPr lang="en-US" sz="3200" kern="1200"/>
        </a:p>
      </dsp:txBody>
      <dsp:txXfrm>
        <a:off x="1283" y="673807"/>
        <a:ext cx="5006206" cy="3003723"/>
      </dsp:txXfrm>
    </dsp:sp>
    <dsp:sp modelId="{F936BFA7-037B-4CAA-B3C4-8E660B748AED}">
      <dsp:nvSpPr>
        <dsp:cNvPr id="0" name=""/>
        <dsp:cNvSpPr/>
      </dsp:nvSpPr>
      <dsp:spPr>
        <a:xfrm>
          <a:off x="5508110" y="673807"/>
          <a:ext cx="5006206" cy="3003723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Equipment- Force platform, dartfish software, apple ipad</a:t>
          </a:r>
          <a:endParaRPr lang="en-US" sz="3200" kern="1200"/>
        </a:p>
      </dsp:txBody>
      <dsp:txXfrm>
        <a:off x="5508110" y="673807"/>
        <a:ext cx="5006206" cy="300372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267041-D7D9-467C-AF73-EB4DDEC95A5A}">
      <dsp:nvSpPr>
        <dsp:cNvPr id="0" name=""/>
        <dsp:cNvSpPr/>
      </dsp:nvSpPr>
      <dsp:spPr>
        <a:xfrm>
          <a:off x="134291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2A029-2A32-4B3F-962A-A6E34C928FC7}">
      <dsp:nvSpPr>
        <dsp:cNvPr id="0" name=""/>
        <dsp:cNvSpPr/>
      </dsp:nvSpPr>
      <dsp:spPr>
        <a:xfrm>
          <a:off x="615713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For performance- coaching the athlete for a deeper dip to encourage a higher jump height  </a:t>
          </a:r>
          <a:endParaRPr lang="en-US" sz="2800" kern="1200"/>
        </a:p>
      </dsp:txBody>
      <dsp:txXfrm>
        <a:off x="696297" y="538547"/>
        <a:ext cx="4171627" cy="2590157"/>
      </dsp:txXfrm>
    </dsp:sp>
    <dsp:sp modelId="{8BC85632-6381-48A8-8075-80F974D7CABA}">
      <dsp:nvSpPr>
        <dsp:cNvPr id="0" name=""/>
        <dsp:cNvSpPr/>
      </dsp:nvSpPr>
      <dsp:spPr>
        <a:xfrm>
          <a:off x="5429930" y="612"/>
          <a:ext cx="4332795" cy="27513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945A62-DA39-4F98-AE18-1D66EE49048A}">
      <dsp:nvSpPr>
        <dsp:cNvPr id="0" name=""/>
        <dsp:cNvSpPr/>
      </dsp:nvSpPr>
      <dsp:spPr>
        <a:xfrm>
          <a:off x="5911352" y="457963"/>
          <a:ext cx="4332795" cy="275132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During the trial, should the candiates what is expected of them. Ensure all participants understand what they are to do. </a:t>
          </a:r>
          <a:endParaRPr lang="en-US" sz="2800" kern="1200"/>
        </a:p>
      </dsp:txBody>
      <dsp:txXfrm>
        <a:off x="5991936" y="538547"/>
        <a:ext cx="4171627" cy="25901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4219A8-6742-446C-A4D2-D14776BFF0EE}">
      <dsp:nvSpPr>
        <dsp:cNvPr id="0" name=""/>
        <dsp:cNvSpPr/>
      </dsp:nvSpPr>
      <dsp:spPr>
        <a:xfrm>
          <a:off x="0" y="426289"/>
          <a:ext cx="6666833" cy="225459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To conlcude this investigation CM depth significantly influences jump height</a:t>
          </a:r>
          <a:endParaRPr lang="en-US" sz="3200" kern="1200"/>
        </a:p>
      </dsp:txBody>
      <dsp:txXfrm>
        <a:off x="110060" y="536349"/>
        <a:ext cx="6446713" cy="2034470"/>
      </dsp:txXfrm>
    </dsp:sp>
    <dsp:sp modelId="{775E7DDF-E739-4495-8528-0363370C2EA5}">
      <dsp:nvSpPr>
        <dsp:cNvPr id="0" name=""/>
        <dsp:cNvSpPr/>
      </dsp:nvSpPr>
      <dsp:spPr>
        <a:xfrm>
          <a:off x="0" y="2773040"/>
          <a:ext cx="6666833" cy="225459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From an injury perspective it can be used to idenitfy imbalances and deficits but  can also be used for return to play markers and rehab. </a:t>
          </a:r>
          <a:endParaRPr lang="en-US" sz="3200" kern="1200"/>
        </a:p>
      </dsp:txBody>
      <dsp:txXfrm>
        <a:off x="110060" y="2883100"/>
        <a:ext cx="6446713" cy="2034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54A6836E-C603-43CB-9DA7-89D8E3FA3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96007DD-F9BF-4F0F-B8C6-C514B28419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925" y="1321056"/>
            <a:ext cx="10684151" cy="1991979"/>
          </a:xfrm>
        </p:spPr>
        <p:txBody>
          <a:bodyPr anchor="b">
            <a:normAutofit/>
          </a:bodyPr>
          <a:lstStyle/>
          <a:p>
            <a:r>
              <a:rPr lang="en-GB" sz="5200">
                <a:solidFill>
                  <a:schemeClr val="tx2"/>
                </a:solidFill>
              </a:rPr>
              <a:t>Does CM depth predict jump height?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1395" y="3525490"/>
            <a:ext cx="9469211" cy="86563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>
                <a:solidFill>
                  <a:schemeClr val="tx2"/>
                </a:solidFill>
              </a:rPr>
              <a:t>Finley jones</a:t>
            </a:r>
          </a:p>
          <a:p>
            <a:r>
              <a:rPr lang="en-GB" sz="1100">
                <a:solidFill>
                  <a:schemeClr val="tx2"/>
                </a:solidFill>
              </a:rPr>
              <a:t>2413098</a:t>
            </a:r>
          </a:p>
          <a:p>
            <a:r>
              <a:rPr lang="en-GB" sz="1100">
                <a:solidFill>
                  <a:schemeClr val="tx2"/>
                </a:solidFill>
              </a:rPr>
              <a:t>BMST5001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8A0FAFCA-5C96-453B-83B7-A9AEF7F18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867135" y="0"/>
            <a:ext cx="4324865" cy="264114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A0F84AE-A24D-4353-B1BA-BD80DAA38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: Shape 20">
              <a:extLst>
                <a:ext uri="{FF2B5EF4-FFF2-40B4-BE49-F238E27FC236}">
                  <a16:creationId xmlns:a16="http://schemas.microsoft.com/office/drawing/2014/main" id="{AF093259-3E74-43A1-944B-B106C8105E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AA28A35-1E54-4054-BB95-42FAFA13A9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BA3A17F-F3BD-4B94-9CC8-006700210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D0398DD-AD75-4E2B-A3C6-35073082A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-456265" y="3658536"/>
            <a:ext cx="3655725" cy="2743201"/>
            <a:chOff x="-305" y="-1"/>
            <a:chExt cx="3832880" cy="2876136"/>
          </a:xfrm>
        </p:grpSpPr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3E4F247-A844-4CD1-A37E-B7EA0DA2DB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2387B1B-D4D3-493F-8D7A-C7A89DBD4A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C3404477-1F13-4859-84DA-12A303AC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B8C62FD-B708-4F00-80BB-1250C6011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21AE49-7842-6F9B-220F-08E846AAF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Aim and research question 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174FAE-51D7-CE7A-E7D2-A45CB3DD2F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Aim- to investigate whether counter movement (CM) depth influences jump height and how this relates with rehabilitations following lower  limb injuries.</a:t>
            </a:r>
            <a:endParaRPr lang="en-US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44865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E1AE4721-AFBE-88BD-8C21-74F4DC93396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17577" r="9085" b="569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F66B8C-73A7-9078-1D2F-B41C6B15E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Biomechanical background</a:t>
            </a:r>
          </a:p>
        </p:txBody>
      </p:sp>
      <p:graphicFrame>
        <p:nvGraphicFramePr>
          <p:cNvPr id="7" name="Content Placeholder 4">
            <a:extLst>
              <a:ext uri="{FF2B5EF4-FFF2-40B4-BE49-F238E27FC236}">
                <a16:creationId xmlns:a16="http://schemas.microsoft.com/office/drawing/2014/main" id="{F2883B85-1AE1-4966-7464-FEE16CE81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22773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32336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65FA4B-0C50-DDD2-D2A9-76C71F3A1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38700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Relevance to performance 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DF1EA-069B-3E3E-D019-07CCCDBE4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510168"/>
            <a:ext cx="9833548" cy="2457269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endParaRPr lang="en-GB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Technique for sport- basketball, netball, football all require a CMJ movement within their sport. Explosive movements with better technique can have a better outcome. </a:t>
            </a:r>
          </a:p>
          <a:p>
            <a:r>
              <a:rPr lang="en-GB" sz="1800">
                <a:solidFill>
                  <a:schemeClr val="tx2"/>
                </a:solidFill>
              </a:rPr>
              <a:t>Shallow CM- its faster but less force  meaning a lower jump</a:t>
            </a:r>
            <a:endParaRPr lang="en-GB" sz="1800" dirty="0">
              <a:solidFill>
                <a:schemeClr val="tx2"/>
              </a:solidFill>
            </a:endParaRPr>
          </a:p>
          <a:p>
            <a:r>
              <a:rPr lang="en-GB" sz="1800" dirty="0">
                <a:solidFill>
                  <a:schemeClr val="tx2"/>
                </a:solidFill>
              </a:rPr>
              <a:t>Moderate CM- </a:t>
            </a:r>
            <a:r>
              <a:rPr lang="en-GB" sz="1800">
                <a:solidFill>
                  <a:schemeClr val="tx2"/>
                </a:solidFill>
              </a:rPr>
              <a:t>best</a:t>
            </a:r>
            <a:r>
              <a:rPr lang="en-GB" sz="1800" dirty="0">
                <a:solidFill>
                  <a:schemeClr val="tx2"/>
                </a:solidFill>
              </a:rPr>
              <a:t> force for a higher jump</a:t>
            </a:r>
          </a:p>
          <a:p>
            <a:r>
              <a:rPr lang="en-GB" sz="1800" dirty="0">
                <a:solidFill>
                  <a:schemeClr val="tx2"/>
                </a:solidFill>
              </a:rPr>
              <a:t>Very deep CM- </a:t>
            </a:r>
            <a:r>
              <a:rPr lang="en-GB" sz="1800">
                <a:solidFill>
                  <a:schemeClr val="tx2"/>
                </a:solidFill>
              </a:rPr>
              <a:t>slow</a:t>
            </a:r>
            <a:r>
              <a:rPr lang="en-GB" sz="1800" dirty="0">
                <a:solidFill>
                  <a:schemeClr val="tx2"/>
                </a:solidFill>
              </a:rPr>
              <a:t> with low energy- </a:t>
            </a:r>
            <a:r>
              <a:rPr lang="en-GB" sz="1800">
                <a:solidFill>
                  <a:schemeClr val="tx2"/>
                </a:solidFill>
              </a:rPr>
              <a:t>meaning  a reduced jump height</a:t>
            </a:r>
          </a:p>
          <a:p>
            <a:endParaRPr lang="en-GB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According to </a:t>
            </a:r>
            <a:r>
              <a:rPr lang="en-GB" sz="1800">
                <a:solidFill>
                  <a:schemeClr val="tx2"/>
                </a:solidFill>
                <a:ea typeface="+mn-lt"/>
                <a:cs typeface="+mn-lt"/>
              </a:rPr>
              <a:t>Gajewski et al., 2018 CM depth has a strong relationship with power. If depth is consistent and controlled the height effects the power. </a:t>
            </a: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3927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70D5ED-859D-52F4-B96F-279063801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/>
              <a:t>Relevance to injury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3174297-649C-D7F2-A384-76936362D9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5235573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806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CE21830-B3F6-1E66-03BD-01A110CB51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085" b="2327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41FEC-5061-B289-6384-B4CCE5E55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Method-participants and equipment 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961C9EC-D350-96DD-3F31-8A8F2A18188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505054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2400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239F3-F95F-CE10-FAC2-D1866EC1A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Method- procedures 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75CAC-E14F-7858-49F4-D7766FB46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Procedures – standardised 10-minute RAMP warm up. 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3 CMJ jumps completed on force plate, 3 attempts conducted</a:t>
            </a: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  <a:p>
            <a:endParaRPr lang="en-GB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Data processing- using SPSS to calculate the data 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961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039D8-4AEB-32A2-F32A-49F9C945B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Results- </a:t>
            </a:r>
            <a:r>
              <a:rPr lang="en-GB"/>
              <a:t>descriptive</a:t>
            </a:r>
            <a:r>
              <a:rPr lang="en-GB" dirty="0"/>
              <a:t>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FE4A3E-04F7-6F06-D772-96E40AAF28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2991429-53E2-3F60-D70C-39F01DFB01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865236"/>
              </p:ext>
            </p:extLst>
          </p:nvPr>
        </p:nvGraphicFramePr>
        <p:xfrm>
          <a:off x="568271" y="1536915"/>
          <a:ext cx="10638374" cy="42839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19187">
                  <a:extLst>
                    <a:ext uri="{9D8B030D-6E8A-4147-A177-3AD203B41FA5}">
                      <a16:colId xmlns:a16="http://schemas.microsoft.com/office/drawing/2014/main" val="1352912526"/>
                    </a:ext>
                  </a:extLst>
                </a:gridCol>
                <a:gridCol w="5319187">
                  <a:extLst>
                    <a:ext uri="{9D8B030D-6E8A-4147-A177-3AD203B41FA5}">
                      <a16:colId xmlns:a16="http://schemas.microsoft.com/office/drawing/2014/main" val="591038789"/>
                    </a:ext>
                  </a:extLst>
                </a:gridCol>
              </a:tblGrid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Statistic 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6DC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Value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6D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966669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Predictor 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Countermovement depth 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9595636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Outcome 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Jump height 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9023270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R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.551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8251815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R ²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.304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288196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P-value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.012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878967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Unstandardised B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2.148 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59400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Standard Error (SE)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.767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4601321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Standaridsied B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.551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0647627"/>
                  </a:ext>
                </a:extLst>
              </a:tr>
              <a:tr h="428396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F-value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350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Aptos" panose="020B0004020202020204" pitchFamily="34" charset="0"/>
                        </a:rPr>
                        <a:t>7.853 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211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114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959B77-159E-C70C-C6F1-38C3A06A4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08D56-59A1-7C2B-0E00-87366851E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Results- scatterplot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B34A6A6B-C2C0-F88E-7A5E-B99607D8E2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91770038"/>
              </p:ext>
            </p:extLst>
          </p:nvPr>
        </p:nvGraphicFramePr>
        <p:xfrm>
          <a:off x="115580" y="1160771"/>
          <a:ext cx="11236655" cy="55182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19867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CFEB469-A2E4-4366-1DA2-2D57E007C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0551" y="9702"/>
            <a:ext cx="5754696" cy="1837349"/>
          </a:xfrm>
        </p:spPr>
        <p:txBody>
          <a:bodyPr anchor="b">
            <a:normAutofit/>
          </a:bodyPr>
          <a:lstStyle/>
          <a:p>
            <a:pPr algn="ctr"/>
            <a:r>
              <a:rPr lang="en-GB" sz="3600">
                <a:solidFill>
                  <a:schemeClr val="tx2"/>
                </a:solidFill>
              </a:rPr>
              <a:t>Interpretation of results 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C3921CD-DDE5-4B57-8FDF-B37ADE4ED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91219" y="3985"/>
            <a:ext cx="9747620" cy="6858000"/>
            <a:chOff x="1318434" y="36937"/>
            <a:chExt cx="9747620" cy="68580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4CBEDF6-7B5F-471F-AF99-301A237481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D43DB10-4F84-47C2-8170-CB9EED8667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accent1">
                <a:alpha val="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F35C7A0-1526-4D97-BCD8-91B3576E3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009574A-38B7-43A8-A925-1FB54C6B1A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8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A3AAA50-DE22-4E5D-9064-A37786C59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2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5BF5E-596E-9DF5-B8A1-227D553CB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 dirty="0">
              <a:solidFill>
                <a:schemeClr val="tx2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pPr marL="0" indent="0">
              <a:buNone/>
            </a:pPr>
            <a:endParaRPr lang="en-GB" sz="2000">
              <a:solidFill>
                <a:schemeClr val="tx2"/>
              </a:solidFill>
              <a:highlight>
                <a:srgbClr val="FFFFFF"/>
              </a:highlight>
              <a:ea typeface="+mn-lt"/>
              <a:cs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B26336-493E-5D0C-270F-27500C1338E2}"/>
              </a:ext>
            </a:extLst>
          </p:cNvPr>
          <p:cNvSpPr txBox="1"/>
          <p:nvPr/>
        </p:nvSpPr>
        <p:spPr>
          <a:xfrm>
            <a:off x="3028167" y="2432462"/>
            <a:ext cx="6180441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en-GB"/>
              <a:t>Linear regression tested if CM depth predicts jump height</a:t>
            </a:r>
            <a:endParaRPr lang="en-US"/>
          </a:p>
          <a:p>
            <a:pPr marL="285750" indent="-285750">
              <a:buFont typeface="Calibri"/>
              <a:buChar char="-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Calibri"/>
              <a:buChar char="-"/>
            </a:pPr>
            <a:r>
              <a:rPr lang="en-GB">
                <a:ea typeface="+mn-lt"/>
                <a:cs typeface="+mn-lt"/>
              </a:rPr>
              <a:t>R² = .304 meaning that 30.4% of variance in jump height is explained by the depth</a:t>
            </a:r>
          </a:p>
          <a:p>
            <a:pPr marL="285750" indent="-285750">
              <a:buFont typeface="Calibri"/>
              <a:buChar char="-"/>
            </a:pPr>
            <a:endParaRPr lang="en-GB" dirty="0"/>
          </a:p>
          <a:p>
            <a:pPr marL="285750" indent="-285750">
              <a:buFont typeface="Calibri"/>
              <a:buChar char="-"/>
            </a:pPr>
            <a:r>
              <a:rPr lang="en-GB">
                <a:ea typeface="+mn-lt"/>
                <a:cs typeface="+mn-lt"/>
              </a:rPr>
              <a:t>The ANOVA p‑value was p = .012, which is below the .05 threshold.</a:t>
            </a:r>
            <a:endParaRPr lang="en-GB" dirty="0">
              <a:ea typeface="+mn-lt"/>
              <a:cs typeface="+mn-lt"/>
            </a:endParaRPr>
          </a:p>
          <a:p>
            <a:pPr marL="285750" indent="-285750">
              <a:buFont typeface="Calibri"/>
              <a:buChar char="-"/>
            </a:pPr>
            <a:endParaRPr lang="en-GB" dirty="0">
              <a:ea typeface="+mn-lt"/>
              <a:cs typeface="+mn-lt"/>
            </a:endParaRPr>
          </a:p>
          <a:p>
            <a:pPr marL="285750" indent="-285750">
              <a:buFont typeface="Calibri"/>
              <a:buChar char="-"/>
            </a:pPr>
            <a:r>
              <a:rPr lang="en-GB">
                <a:ea typeface="+mn-lt"/>
                <a:cs typeface="+mn-lt"/>
              </a:rPr>
              <a:t>The regression coefficient (B = 2.148) reflects the increased impulse and tendon recoil from deeper dips.</a:t>
            </a:r>
            <a:endParaRPr lang="en-GB" dirty="0"/>
          </a:p>
          <a:p>
            <a:pPr marL="285750" indent="-285750">
              <a:buFont typeface="Calibri"/>
              <a:buChar char="-"/>
            </a:pPr>
            <a:endParaRPr lang="en-GB" dirty="0"/>
          </a:p>
          <a:p>
            <a:pPr marL="285750" indent="-285750">
              <a:buFont typeface="Calibri"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3080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86C40E-C505-6F8F-44F5-F9B98CBD7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13312"/>
            <a:ext cx="4038600" cy="5431376"/>
          </a:xfrm>
        </p:spPr>
        <p:txBody>
          <a:bodyPr>
            <a:normAutofit/>
          </a:bodyPr>
          <a:lstStyle/>
          <a:p>
            <a:r>
              <a:rPr lang="en-GB" dirty="0"/>
              <a:t>Discussion- </a:t>
            </a:r>
            <a:r>
              <a:rPr lang="en-GB"/>
              <a:t>comparison to research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8E6FF-41B0-664A-1054-BBE27453E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600">
                <a:ea typeface="+mn-lt"/>
                <a:cs typeface="+mn-lt"/>
              </a:rPr>
              <a:t>Sánchez‑Sixto et al. (2018)</a:t>
            </a:r>
            <a:r>
              <a:rPr lang="en-GB" sz="1600"/>
              <a:t> found that that the deeper the CM the higher the jump height will be, these match that data shown. The deeper the dip the increase in downward velocity </a:t>
            </a:r>
            <a:r>
              <a:rPr lang="en-GB" sz="1600">
                <a:highlight>
                  <a:srgbClr val="FFFFFF"/>
                </a:highlight>
              </a:rPr>
              <a:t>supports the data presenting that CM depth was a significant predictor (p=.012)</a:t>
            </a:r>
            <a:endParaRPr lang="en-GB" sz="1600"/>
          </a:p>
          <a:p>
            <a:r>
              <a:rPr lang="en-GB" sz="1600">
                <a:latin typeface="Aptos"/>
                <a:cs typeface="Times New Roman"/>
              </a:rPr>
              <a:t>Mitchell, Holding and Greig,( 2020)</a:t>
            </a:r>
            <a:r>
              <a:rPr lang="en-GB" sz="1600" dirty="0"/>
              <a:t> carried out a study on soccer players with earlier lower limb </a:t>
            </a:r>
            <a:r>
              <a:rPr lang="en-GB" sz="1600"/>
              <a:t>injuries</a:t>
            </a:r>
            <a:r>
              <a:rPr lang="en-GB" sz="1600" dirty="0"/>
              <a:t>, the found that they produces lower eccentric and concentric peak force.</a:t>
            </a:r>
          </a:p>
          <a:p>
            <a:pPr marL="0" indent="0">
              <a:buNone/>
            </a:pPr>
            <a:endParaRPr lang="en-GB" sz="1600" dirty="0"/>
          </a:p>
          <a:p>
            <a:endParaRPr lang="en-GB" sz="2000" dirty="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2249942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07C3DF0-0E17-39DC-89E3-CFD146458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Discussion- strengths and weakness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5DA7D-3CD1-03B5-32BB-670FA1F227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>
                <a:solidFill>
                  <a:schemeClr val="tx2"/>
                </a:solidFill>
              </a:rPr>
              <a:t>Strengths-</a:t>
            </a:r>
            <a:endParaRPr lang="en-US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Mixed of males and females</a:t>
            </a:r>
          </a:p>
          <a:p>
            <a:r>
              <a:rPr lang="en-GB" sz="1800">
                <a:solidFill>
                  <a:schemeClr val="tx2"/>
                </a:solidFill>
              </a:rPr>
              <a:t>Used high frames and high-tech soft wear such as dartfish </a:t>
            </a:r>
          </a:p>
          <a:p>
            <a:endParaRPr lang="en-GB" sz="1800">
              <a:solidFill>
                <a:schemeClr val="tx2"/>
              </a:solidFill>
            </a:endParaRPr>
          </a:p>
          <a:p>
            <a:r>
              <a:rPr lang="en-GB" sz="1800">
                <a:solidFill>
                  <a:schemeClr val="tx2"/>
                </a:solidFill>
              </a:rPr>
              <a:t>Limitations-</a:t>
            </a:r>
          </a:p>
          <a:p>
            <a:r>
              <a:rPr lang="en-GB" sz="1800">
                <a:solidFill>
                  <a:schemeClr val="tx2"/>
                </a:solidFill>
              </a:rPr>
              <a:t>White markers on bony landmarks falling off</a:t>
            </a:r>
          </a:p>
          <a:p>
            <a:r>
              <a:rPr lang="en-GB" sz="1800">
                <a:solidFill>
                  <a:schemeClr val="tx2"/>
                </a:solidFill>
              </a:rPr>
              <a:t>2d measure error </a:t>
            </a:r>
          </a:p>
          <a:p>
            <a:r>
              <a:rPr lang="en-GB" sz="1800">
                <a:solidFill>
                  <a:schemeClr val="tx2"/>
                </a:solidFill>
              </a:rPr>
              <a:t>Only sagittal plane used- valgus knee will not be able to be detected </a:t>
            </a:r>
          </a:p>
        </p:txBody>
      </p:sp>
    </p:spTree>
    <p:extLst>
      <p:ext uri="{BB962C8B-B14F-4D97-AF65-F5344CB8AC3E}">
        <p14:creationId xmlns:p14="http://schemas.microsoft.com/office/powerpoint/2010/main" val="2706265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Young child playing hopscotch">
            <a:extLst>
              <a:ext uri="{FF2B5EF4-FFF2-40B4-BE49-F238E27FC236}">
                <a16:creationId xmlns:a16="http://schemas.microsoft.com/office/drawing/2014/main" id="{CCC71C66-FCB4-2901-77AB-6DAAC5C6DC0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3691" r="23691"/>
          <a:stretch>
            <a:fillRect/>
          </a:stretch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081379-4D05-6D3F-32BF-1597B332B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GB" sz="3700"/>
              <a:t>Practical recommendations for performance and injury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0B4C4-E39E-1AA5-2CDC-162914BB3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 sz="2000"/>
          </a:p>
          <a:p>
            <a:r>
              <a:rPr lang="en-GB" sz="2000" dirty="0"/>
              <a:t>For rehab and performance- focusing on restoring  and controlling lower limb movements after injury. Regaining symmetry </a:t>
            </a:r>
            <a:r>
              <a:rPr lang="en-GB" sz="2000" dirty="0">
                <a:latin typeface="Aptos"/>
                <a:cs typeface="Times New Roman"/>
              </a:rPr>
              <a:t>(Mandic, Jakovljevic and Jaric, 2015)</a:t>
            </a:r>
          </a:p>
          <a:p>
            <a:r>
              <a:rPr lang="en-GB" sz="2000"/>
              <a:t>For performance using depth manipulation to target specific things- shallow CMJ- can improve reactive strength </a:t>
            </a:r>
            <a:r>
              <a:rPr lang="en-GB" sz="2000">
                <a:ea typeface="+mn-lt"/>
                <a:cs typeface="+mn-lt"/>
              </a:rPr>
              <a:t>McHugh et al. (2024)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613109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935128-B02A-1FC6-3919-1062A322E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6E9B3E6-E277-4D68-BA48-9CB43FFBD6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E30DE3-0CEF-A94A-B903-38A1E2932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Practical recommendations for performance of the trial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A24EA85-E535-B76A-E6B1-7ACA21A862A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736692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9100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E1530-9197-4477-80A2-85D78E4106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Conclusion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37AEBC-30E6-0819-5C6D-C44A0F966D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6172927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44855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936BB-9C47-2516-536F-8D5B3B2C6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9" y="-421065"/>
            <a:ext cx="10515600" cy="1325563"/>
          </a:xfrm>
        </p:spPr>
        <p:txBody>
          <a:bodyPr/>
          <a:lstStyle/>
          <a:p>
            <a:r>
              <a:rPr lang="en-GB"/>
              <a:t>References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069F3-88C9-26E1-3DFE-3E77AAFF3F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295" y="543530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600" dirty="0">
                <a:latin typeface="Aptos"/>
                <a:cs typeface="Times New Roman"/>
              </a:rPr>
              <a:t>Álvaro Velarde-</a:t>
            </a:r>
            <a:r>
              <a:rPr lang="en-GB" sz="1600" dirty="0" err="1">
                <a:latin typeface="Aptos"/>
                <a:cs typeface="Times New Roman"/>
              </a:rPr>
              <a:t>Sotres</a:t>
            </a:r>
            <a:r>
              <a:rPr lang="en-GB" sz="1600" dirty="0">
                <a:latin typeface="Aptos"/>
                <a:cs typeface="Times New Roman"/>
              </a:rPr>
              <a:t>, Bores-</a:t>
            </a:r>
            <a:r>
              <a:rPr lang="en-GB" sz="1600" dirty="0" err="1">
                <a:latin typeface="Aptos"/>
                <a:cs typeface="Times New Roman"/>
              </a:rPr>
              <a:t>Cerezal</a:t>
            </a:r>
            <a:r>
              <a:rPr lang="en-GB" sz="1600" dirty="0">
                <a:latin typeface="Aptos"/>
                <a:cs typeface="Times New Roman"/>
              </a:rPr>
              <a:t>, A., Josep Alemany-Iturriaga and Calleja-González, J. (2025). </a:t>
            </a:r>
            <a:r>
              <a:rPr lang="en-GB" sz="1600" dirty="0" err="1">
                <a:latin typeface="Aptos"/>
                <a:cs typeface="Times New Roman"/>
              </a:rPr>
              <a:t>Tensiomyography</a:t>
            </a:r>
            <a:r>
              <a:rPr lang="en-GB" sz="1600" dirty="0">
                <a:latin typeface="Aptos"/>
                <a:cs typeface="Times New Roman"/>
              </a:rPr>
              <a:t>, functional movement screen and counter movement jump for the assessment of injury risk in sport: a systematic review of original studies of diagnostic tests. </a:t>
            </a:r>
            <a:r>
              <a:rPr lang="en-GB" sz="1600" i="1" dirty="0">
                <a:latin typeface="Aptos"/>
                <a:cs typeface="Times New Roman"/>
              </a:rPr>
              <a:t>Frontiers in Sports and Active Living</a:t>
            </a:r>
            <a:r>
              <a:rPr lang="en-GB" sz="1600" dirty="0">
                <a:latin typeface="Aptos"/>
                <a:cs typeface="Times New Roman"/>
              </a:rPr>
              <a:t>, 7.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://doi.org/10.3389/fspor.2025.1565900.</a:t>
            </a:r>
            <a:endParaRPr lang="en-GB" sz="1600">
              <a:latin typeface="Aptos"/>
            </a:endParaRPr>
          </a:p>
          <a:p>
            <a:r>
              <a:rPr lang="en-GB" sz="1600" dirty="0" err="1">
                <a:latin typeface="Aptos"/>
                <a:cs typeface="Times New Roman"/>
              </a:rPr>
              <a:t>Bygate</a:t>
            </a:r>
            <a:r>
              <a:rPr lang="en-GB" sz="1600" dirty="0">
                <a:latin typeface="Aptos"/>
                <a:cs typeface="Times New Roman"/>
              </a:rPr>
              <a:t>-Smith, M.K., Beaven, C.M. and Drury, M. (2025). Physical and Biomechanical Relationships with Countermovement Jump Performance in Team Sports: Implications for Athletic Development and Injury Risk. </a:t>
            </a:r>
            <a:r>
              <a:rPr lang="en-GB" sz="1600" i="1" dirty="0">
                <a:latin typeface="Aptos"/>
                <a:cs typeface="Times New Roman"/>
              </a:rPr>
              <a:t>Sports</a:t>
            </a:r>
            <a:r>
              <a:rPr lang="en-GB" sz="1600" dirty="0">
                <a:latin typeface="Aptos"/>
                <a:cs typeface="Times New Roman"/>
              </a:rPr>
              <a:t>, [online] 13(8), pp.277–277.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://doi.org/10.3390/sports13080277.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Chang, C.-C., Chiang, C.-Y. and </a:t>
            </a:r>
            <a:r>
              <a:rPr lang="en-GB" sz="1600" dirty="0" err="1">
                <a:latin typeface="Aptos"/>
                <a:cs typeface="Times New Roman"/>
              </a:rPr>
              <a:t>Alashram</a:t>
            </a:r>
            <a:r>
              <a:rPr lang="en-GB" sz="1600" dirty="0">
                <a:latin typeface="Aptos"/>
                <a:cs typeface="Times New Roman"/>
              </a:rPr>
              <a:t>, A. (2022). Citation. </a:t>
            </a:r>
            <a:r>
              <a:rPr lang="en-GB" sz="1600" i="1" dirty="0">
                <a:latin typeface="Aptos"/>
                <a:cs typeface="Times New Roman"/>
              </a:rPr>
              <a:t>International Journal of Environmental Research and Public Health</a:t>
            </a:r>
            <a:r>
              <a:rPr lang="en-GB" sz="1600" dirty="0">
                <a:latin typeface="Aptos"/>
                <a:cs typeface="Times New Roman"/>
              </a:rPr>
              <a:t>, [online] 19(23).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://doi.org/10.3390/ijerph192316176.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Cheraghi, M., </a:t>
            </a:r>
            <a:r>
              <a:rPr lang="en-GB" sz="1600" dirty="0" err="1">
                <a:latin typeface="Aptos"/>
                <a:cs typeface="Times New Roman"/>
              </a:rPr>
              <a:t>Sarvestan</a:t>
            </a:r>
            <a:r>
              <a:rPr lang="en-GB" sz="1600" dirty="0">
                <a:latin typeface="Aptos"/>
                <a:cs typeface="Times New Roman"/>
              </a:rPr>
              <a:t>, J., </a:t>
            </a:r>
            <a:r>
              <a:rPr lang="en-GB" sz="1600" dirty="0" err="1">
                <a:latin typeface="Aptos"/>
                <a:cs typeface="Times New Roman"/>
              </a:rPr>
              <a:t>Sebyani</a:t>
            </a:r>
            <a:r>
              <a:rPr lang="en-GB" sz="1600" dirty="0">
                <a:latin typeface="Aptos"/>
                <a:cs typeface="Times New Roman"/>
              </a:rPr>
              <a:t>, M. and Shirzad, E. (2017). Stretch-Shortening Cycle in Countermovement Jump: Exclusive Review of Force-Time Curve Variables in Eccentric and Concentric Phases. </a:t>
            </a:r>
            <a:r>
              <a:rPr lang="en-GB" sz="1600" i="1" dirty="0">
                <a:latin typeface="Aptos"/>
                <a:cs typeface="Times New Roman"/>
              </a:rPr>
              <a:t>Stretch-Shortening Cycle in Countermovement Jump: Exclusive Review of Force-Time Curve Variables in Eccentric and Concentric Phases</a:t>
            </a:r>
            <a:r>
              <a:rPr lang="en-GB" sz="1600" dirty="0">
                <a:latin typeface="Aptos"/>
                <a:cs typeface="Times New Roman"/>
              </a:rPr>
              <a:t>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://doi.org/10.20944/preprints201708.0070.v1.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Earp, J.E., Kraemer, W.J., Cormie, P., Volek, J.S., Maresh, C.M., Joseph, M. and Newton, R.U. (2011). Influence of Muscle–Tendon Unit Structure on Rate of Force Development During the Squat, Countermovement, and Drop Jumps. </a:t>
            </a:r>
            <a:r>
              <a:rPr lang="en-GB" sz="1600" i="1" dirty="0">
                <a:latin typeface="Aptos"/>
                <a:cs typeface="Times New Roman"/>
              </a:rPr>
              <a:t>Journal of Strength and Conditioning Research</a:t>
            </a:r>
            <a:r>
              <a:rPr lang="en-GB" sz="1600" dirty="0">
                <a:latin typeface="Aptos"/>
                <a:cs typeface="Times New Roman"/>
              </a:rPr>
              <a:t>, 25(2), pp.340–347.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://doi.org/10.1519/jsc.0b013e3182052d78.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Gajewski, J., Michalski, R., Buśko, K., Mazur-Różycka, J. and </a:t>
            </a:r>
            <a:r>
              <a:rPr lang="en-GB" sz="1600" dirty="0" err="1">
                <a:latin typeface="Aptos"/>
                <a:cs typeface="Times New Roman"/>
              </a:rPr>
              <a:t>Staniak</a:t>
            </a:r>
            <a:r>
              <a:rPr lang="en-GB" sz="1600" dirty="0">
                <a:latin typeface="Aptos"/>
                <a:cs typeface="Times New Roman"/>
              </a:rPr>
              <a:t>, Z. (2018). Countermovement depth -a variable which clarifies the relationship between the maximum power output and height of a vertical jump. </a:t>
            </a:r>
            <a:r>
              <a:rPr lang="en-GB" sz="1600" i="1" dirty="0">
                <a:latin typeface="Aptos"/>
                <a:cs typeface="Times New Roman"/>
              </a:rPr>
              <a:t>Countermovement depth – A variable which clarifies the relationship between the maximum power output and height of a vertical jump</a:t>
            </a:r>
            <a:r>
              <a:rPr lang="en-GB" sz="1600" dirty="0">
                <a:latin typeface="Aptos"/>
                <a:cs typeface="Times New Roman"/>
              </a:rPr>
              <a:t>, [online] 20(1).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://doi.org/10.5277/ABB-01058-2017-02.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Gross, M., Seiler, J., </a:t>
            </a:r>
            <a:r>
              <a:rPr lang="en-GB" sz="1600" dirty="0" err="1">
                <a:latin typeface="Aptos"/>
                <a:cs typeface="Times New Roman"/>
              </a:rPr>
              <a:t>Grédy</a:t>
            </a:r>
            <a:r>
              <a:rPr lang="en-GB" sz="1600" dirty="0">
                <a:latin typeface="Aptos"/>
                <a:cs typeface="Times New Roman"/>
              </a:rPr>
              <a:t>, B. and </a:t>
            </a:r>
            <a:r>
              <a:rPr lang="en-GB" sz="1600" dirty="0" err="1">
                <a:latin typeface="Aptos"/>
                <a:cs typeface="Times New Roman"/>
              </a:rPr>
              <a:t>Lüthy</a:t>
            </a:r>
            <a:r>
              <a:rPr lang="en-GB" sz="1600" dirty="0">
                <a:latin typeface="Aptos"/>
                <a:cs typeface="Times New Roman"/>
              </a:rPr>
              <a:t>, F. (2022). Kinematic and Kinetic Characteristics of Repetitive Countermovement Jumps with Accentuated Eccentric Loading. </a:t>
            </a:r>
            <a:r>
              <a:rPr lang="en-GB" sz="1600" i="1" dirty="0">
                <a:latin typeface="Aptos"/>
                <a:cs typeface="Times New Roman"/>
              </a:rPr>
              <a:t>Sports</a:t>
            </a:r>
            <a:r>
              <a:rPr lang="en-GB" sz="1600" dirty="0">
                <a:latin typeface="Aptos"/>
                <a:cs typeface="Times New Roman"/>
              </a:rPr>
              <a:t>, 10(5), p.74.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://doi.org/10.3390/sports10050074.</a:t>
            </a:r>
            <a:endParaRPr lang="en-GB" sz="1600">
              <a:latin typeface="Aptos"/>
            </a:endParaRPr>
          </a:p>
          <a:p>
            <a:endParaRPr lang="en-GB" sz="1600" dirty="0">
              <a:latin typeface="Aptos"/>
              <a:cs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9571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D08CC-0C65-CCBA-3753-F3615821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DFFAD-285C-7B79-D7A4-68E63A222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>
                <a:latin typeface="Aptos"/>
                <a:cs typeface="Times New Roman"/>
              </a:rPr>
              <a:t>Handford, M.J., Bright, T.E., Mundy, P., Lake, J., Theis, N. and Hughes, J.D. (2025). My Coach Says: The Effects of Accelerated Eccentric and Landing Cues to Elicit Change in Countermovement Jump Propulsive and Landing Performance. </a:t>
            </a:r>
            <a:r>
              <a:rPr lang="en-GB" sz="1600" i="1" dirty="0">
                <a:latin typeface="Aptos"/>
                <a:cs typeface="Times New Roman"/>
              </a:rPr>
              <a:t>Journal of Strength &amp; Conditioning Research</a:t>
            </a:r>
            <a:r>
              <a:rPr lang="en-GB" sz="1600" dirty="0">
                <a:latin typeface="Aptos"/>
                <a:cs typeface="Times New Roman"/>
              </a:rPr>
              <a:t>, 39(6), pp.e730–e741.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://doi.org/10.1519/jsc.0000000000005070.</a:t>
            </a:r>
            <a:endParaRPr lang="en-GB" sz="1200" dirty="0">
              <a:latin typeface="Times New Roman"/>
              <a:cs typeface="Times New Roman"/>
            </a:endParaRPr>
          </a:p>
          <a:p>
            <a:r>
              <a:rPr lang="en-GB" sz="1600" dirty="0">
                <a:latin typeface="Aptos"/>
                <a:cs typeface="Times New Roman"/>
              </a:rPr>
              <a:t>Kosaka, T. and Kubo, K. (2025). Effects of External Load on the Contribution of Tendon Dynamics During Stretch-Shortening Cycle Exercises. </a:t>
            </a:r>
            <a:r>
              <a:rPr lang="en-GB" sz="1600" i="1" dirty="0">
                <a:latin typeface="Aptos"/>
                <a:cs typeface="Times New Roman"/>
              </a:rPr>
              <a:t>Journal of Musculoskeletal and Neuronal Interactions</a:t>
            </a:r>
            <a:r>
              <a:rPr lang="en-GB" sz="1600" dirty="0">
                <a:latin typeface="Aptos"/>
                <a:cs typeface="Times New Roman"/>
              </a:rPr>
              <a:t>, 25(3), pp.266–275.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://doi.org/10.22540/jmni-25-266.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Mandic, R., Jakovljevic, S. and Jaric, S. (2015). Effects of countermovement depth on kinematic and kinetic patterns of maximum vertical jumps. </a:t>
            </a:r>
            <a:r>
              <a:rPr lang="en-GB" sz="1600" i="1" dirty="0">
                <a:latin typeface="Aptos"/>
                <a:cs typeface="Times New Roman"/>
              </a:rPr>
              <a:t>Journal of Electromyography and Kinesiology</a:t>
            </a:r>
            <a:r>
              <a:rPr lang="en-GB" sz="1600" dirty="0">
                <a:latin typeface="Aptos"/>
                <a:cs typeface="Times New Roman"/>
              </a:rPr>
              <a:t>, 25(2), pp.265–272.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://doi.org/10.1016/j.jelekin.2014.11.001.</a:t>
            </a:r>
            <a:endParaRPr lang="en-GB" sz="1600">
              <a:latin typeface="Aptos"/>
            </a:endParaRPr>
          </a:p>
          <a:p>
            <a:r>
              <a:rPr lang="en-GB" sz="1600" dirty="0">
                <a:latin typeface="Aptos"/>
                <a:cs typeface="Times New Roman"/>
              </a:rPr>
              <a:t>McHugh, M.P., Josef Alexander Cohen, </a:t>
            </a:r>
            <a:r>
              <a:rPr lang="en-GB" sz="1600" dirty="0" err="1">
                <a:latin typeface="Aptos"/>
                <a:cs typeface="Times New Roman"/>
              </a:rPr>
              <a:t>Orishimo</a:t>
            </a:r>
            <a:r>
              <a:rPr lang="en-GB" sz="1600" dirty="0">
                <a:latin typeface="Aptos"/>
                <a:cs typeface="Times New Roman"/>
              </a:rPr>
              <a:t>, K.F. and </a:t>
            </a:r>
            <a:r>
              <a:rPr lang="en-GB" sz="1600" dirty="0" err="1">
                <a:latin typeface="Aptos"/>
                <a:cs typeface="Times New Roman"/>
              </a:rPr>
              <a:t>Kremenic</a:t>
            </a:r>
            <a:r>
              <a:rPr lang="en-GB" sz="1600" dirty="0">
                <a:latin typeface="Aptos"/>
                <a:cs typeface="Times New Roman"/>
              </a:rPr>
              <a:t>, I.J. (2024). Effect of Countermovement Depth on the </a:t>
            </a:r>
            <a:r>
              <a:rPr lang="en-GB" sz="1600" dirty="0" err="1">
                <a:latin typeface="Aptos"/>
                <a:cs typeface="Times New Roman"/>
              </a:rPr>
              <a:t>Neuromechanics</a:t>
            </a:r>
            <a:r>
              <a:rPr lang="en-GB" sz="1600" dirty="0">
                <a:latin typeface="Aptos"/>
                <a:cs typeface="Times New Roman"/>
              </a:rPr>
              <a:t> of a Vertical Jump. </a:t>
            </a:r>
            <a:r>
              <a:rPr lang="en-GB" sz="1600" i="1" dirty="0">
                <a:latin typeface="Aptos"/>
                <a:cs typeface="Times New Roman"/>
              </a:rPr>
              <a:t>Translational Sports Medicine</a:t>
            </a:r>
            <a:r>
              <a:rPr lang="en-GB" sz="1600" dirty="0">
                <a:latin typeface="Aptos"/>
                <a:cs typeface="Times New Roman"/>
              </a:rPr>
              <a:t>, 2024(1).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://doi.org/10.1155/2024/7113900.</a:t>
            </a:r>
          </a:p>
          <a:p>
            <a:r>
              <a:rPr lang="en-GB" sz="1600" dirty="0">
                <a:latin typeface="Aptos"/>
                <a:cs typeface="Times New Roman"/>
              </a:rPr>
              <a:t>Sánchez-Sixto, A., Harrison, A. and </a:t>
            </a:r>
            <a:r>
              <a:rPr lang="en-GB" sz="1600" dirty="0" err="1">
                <a:latin typeface="Aptos"/>
                <a:cs typeface="Times New Roman"/>
              </a:rPr>
              <a:t>Floría</a:t>
            </a:r>
            <a:r>
              <a:rPr lang="en-GB" sz="1600" dirty="0">
                <a:latin typeface="Aptos"/>
                <a:cs typeface="Times New Roman"/>
              </a:rPr>
              <a:t>, P. (2018). Larger Countermovement Increases the Jump Height of Countermovement Jump. </a:t>
            </a:r>
            <a:r>
              <a:rPr lang="en-GB" sz="1600" i="1" dirty="0">
                <a:latin typeface="Aptos"/>
                <a:cs typeface="Times New Roman"/>
              </a:rPr>
              <a:t>Sports</a:t>
            </a:r>
            <a:r>
              <a:rPr lang="en-GB" sz="1600" dirty="0">
                <a:latin typeface="Aptos"/>
                <a:cs typeface="Times New Roman"/>
              </a:rPr>
              <a:t>, 6(4), p.131. </a:t>
            </a:r>
            <a:r>
              <a:rPr lang="en-GB" sz="1600" dirty="0" err="1">
                <a:latin typeface="Aptos"/>
                <a:cs typeface="Times New Roman"/>
              </a:rPr>
              <a:t>doi:https</a:t>
            </a:r>
            <a:r>
              <a:rPr lang="en-GB" sz="1600" dirty="0">
                <a:latin typeface="Aptos"/>
                <a:cs typeface="Times New Roman"/>
              </a:rPr>
              <a:t>://doi.org/10.3390/sports6040131.</a:t>
            </a:r>
          </a:p>
          <a:p>
            <a:endParaRPr lang="en-GB" sz="1200" dirty="0">
              <a:latin typeface="Times New Roman"/>
              <a:cs typeface="Times New Roman"/>
            </a:endParaRPr>
          </a:p>
          <a:p>
            <a:endParaRPr lang="en-GB" sz="12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94627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Does CM depth predict jump height?</vt:lpstr>
      <vt:lpstr>Aim and research question </vt:lpstr>
      <vt:lpstr>Biomechanical background</vt:lpstr>
      <vt:lpstr>Relevance to performance </vt:lpstr>
      <vt:lpstr>Relevance to injury </vt:lpstr>
      <vt:lpstr>Method-participants and equipment  </vt:lpstr>
      <vt:lpstr>Method- procedures </vt:lpstr>
      <vt:lpstr>Results- descriptive </vt:lpstr>
      <vt:lpstr>Results- scatterplot</vt:lpstr>
      <vt:lpstr>Interpretation of results </vt:lpstr>
      <vt:lpstr>Discussion- comparison to research </vt:lpstr>
      <vt:lpstr>Discussion- strengths and weakness</vt:lpstr>
      <vt:lpstr>Practical recommendations for performance and injury </vt:lpstr>
      <vt:lpstr>Practical recommendations for performance of the trial</vt:lpstr>
      <vt:lpstr>Conclusion </vt:lpstr>
      <vt:lpstr>References </vt:lpstr>
      <vt:lpstr>Reference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622</cp:revision>
  <dcterms:created xsi:type="dcterms:W3CDTF">2026-04-07T19:06:25Z</dcterms:created>
  <dcterms:modified xsi:type="dcterms:W3CDTF">2026-04-24T13:08:19Z</dcterms:modified>
</cp:coreProperties>
</file>