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BE6443-5C01-44F8-8C01-34374D1A079C}" v="7" dt="2019-10-17T09:46:48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ed Powell" userId="533de0ca9ff26762" providerId="LiveId" clId="{7EBE6443-5C01-44F8-8C01-34374D1A079C}"/>
    <pc:docChg chg="custSel modSld">
      <pc:chgData name="Mared Powell" userId="533de0ca9ff26762" providerId="LiveId" clId="{7EBE6443-5C01-44F8-8C01-34374D1A079C}" dt="2019-10-20T14:09:06.170" v="3110" actId="20577"/>
      <pc:docMkLst>
        <pc:docMk/>
      </pc:docMkLst>
      <pc:sldChg chg="addSp modSp">
        <pc:chgData name="Mared Powell" userId="533de0ca9ff26762" providerId="LiveId" clId="{7EBE6443-5C01-44F8-8C01-34374D1A079C}" dt="2019-10-20T14:09:06.170" v="3110" actId="20577"/>
        <pc:sldMkLst>
          <pc:docMk/>
          <pc:sldMk cId="1084158819" sldId="256"/>
        </pc:sldMkLst>
        <pc:spChg chg="add mod">
          <ac:chgData name="Mared Powell" userId="533de0ca9ff26762" providerId="LiveId" clId="{7EBE6443-5C01-44F8-8C01-34374D1A079C}" dt="2019-10-20T14:09:06.170" v="3110" actId="20577"/>
          <ac:spMkLst>
            <pc:docMk/>
            <pc:sldMk cId="1084158819" sldId="256"/>
            <ac:spMk id="2" creationId="{7F176A32-8D9A-4ABA-8060-C3FC431F8AA3}"/>
          </ac:spMkLst>
        </pc:spChg>
        <pc:spChg chg="add mod">
          <ac:chgData name="Mared Powell" userId="533de0ca9ff26762" providerId="LiveId" clId="{7EBE6443-5C01-44F8-8C01-34374D1A079C}" dt="2019-10-17T09:32:54.114" v="548" actId="20577"/>
          <ac:spMkLst>
            <pc:docMk/>
            <pc:sldMk cId="1084158819" sldId="256"/>
            <ac:spMk id="3" creationId="{ACE06CC7-E3D0-4AC1-AF23-DBD667C32723}"/>
          </ac:spMkLst>
        </pc:spChg>
        <pc:spChg chg="add mod">
          <ac:chgData name="Mared Powell" userId="533de0ca9ff26762" providerId="LiveId" clId="{7EBE6443-5C01-44F8-8C01-34374D1A079C}" dt="2019-10-17T09:42:49.090" v="1850" actId="1076"/>
          <ac:spMkLst>
            <pc:docMk/>
            <pc:sldMk cId="1084158819" sldId="256"/>
            <ac:spMk id="4" creationId="{30975040-E3FF-468C-BB2C-4C373BF528AF}"/>
          </ac:spMkLst>
        </pc:spChg>
        <pc:spChg chg="add mod">
          <ac:chgData name="Mared Powell" userId="533de0ca9ff26762" providerId="LiveId" clId="{7EBE6443-5C01-44F8-8C01-34374D1A079C}" dt="2019-10-20T14:08:54.138" v="3109" actId="14100"/>
          <ac:spMkLst>
            <pc:docMk/>
            <pc:sldMk cId="1084158819" sldId="256"/>
            <ac:spMk id="5" creationId="{9D59E124-6873-4EBA-810E-3FF7E0A55F6A}"/>
          </ac:spMkLst>
        </pc:spChg>
        <pc:spChg chg="add mod">
          <ac:chgData name="Mared Powell" userId="533de0ca9ff26762" providerId="LiveId" clId="{7EBE6443-5C01-44F8-8C01-34374D1A079C}" dt="2019-10-17T09:42:39.764" v="1848" actId="14100"/>
          <ac:spMkLst>
            <pc:docMk/>
            <pc:sldMk cId="1084158819" sldId="256"/>
            <ac:spMk id="6" creationId="{322A8DA8-90DB-40F0-B725-77C243F4BE54}"/>
          </ac:spMkLst>
        </pc:spChg>
        <pc:spChg chg="add mod">
          <ac:chgData name="Mared Powell" userId="533de0ca9ff26762" providerId="LiveId" clId="{7EBE6443-5C01-44F8-8C01-34374D1A079C}" dt="2019-10-17T09:52:20.065" v="3041" actId="20577"/>
          <ac:spMkLst>
            <pc:docMk/>
            <pc:sldMk cId="1084158819" sldId="256"/>
            <ac:spMk id="7" creationId="{E3719A6A-9220-4F78-B05D-E75C9805ECC0}"/>
          </ac:spMkLst>
        </pc:spChg>
        <pc:spChg chg="mod">
          <ac:chgData name="Mared Powell" userId="533de0ca9ff26762" providerId="LiveId" clId="{7EBE6443-5C01-44F8-8C01-34374D1A079C}" dt="2019-10-17T09:42:46.503" v="1849" actId="1076"/>
          <ac:spMkLst>
            <pc:docMk/>
            <pc:sldMk cId="1084158819" sldId="256"/>
            <ac:spMk id="24" creationId="{DC883CD3-C83C-4023-86A9-8EB1A4090D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076746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176A32-8D9A-4ABA-8060-C3FC431F8AA3}"/>
              </a:ext>
            </a:extLst>
          </p:cNvPr>
          <p:cNvSpPr txBox="1"/>
          <p:nvPr/>
        </p:nvSpPr>
        <p:spPr>
          <a:xfrm>
            <a:off x="4600135" y="776690"/>
            <a:ext cx="3094893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Rwy’n</a:t>
            </a:r>
            <a:r>
              <a:rPr lang="en-GB" sz="1100" dirty="0"/>
              <a:t> </a:t>
            </a:r>
            <a:r>
              <a:rPr lang="en-GB" sz="1100" dirty="0" err="1"/>
              <a:t>berson</a:t>
            </a:r>
            <a:r>
              <a:rPr lang="en-GB" sz="1100" dirty="0"/>
              <a:t> </a:t>
            </a:r>
            <a:r>
              <a:rPr lang="en-GB" sz="1100" dirty="0" err="1"/>
              <a:t>brwdfrydig</a:t>
            </a:r>
            <a:r>
              <a:rPr lang="en-GB" sz="1100" dirty="0"/>
              <a:t> a </a:t>
            </a:r>
            <a:r>
              <a:rPr lang="en-GB" sz="1100" dirty="0" err="1"/>
              <a:t>threfnus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awyddus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ddatblygu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unigolyn</a:t>
            </a:r>
            <a:r>
              <a:rPr lang="en-GB" sz="1100" dirty="0"/>
              <a:t> o </a:t>
            </a:r>
            <a:r>
              <a:rPr lang="en-GB" sz="1100" dirty="0" err="1"/>
              <a:t>fewn</a:t>
            </a:r>
            <a:r>
              <a:rPr lang="en-GB" sz="1100" dirty="0"/>
              <a:t> y </a:t>
            </a:r>
            <a:r>
              <a:rPr lang="en-GB" sz="1100" dirty="0" err="1"/>
              <a:t>byd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. </a:t>
            </a:r>
            <a:r>
              <a:rPr lang="en-GB" sz="1100" dirty="0" err="1"/>
              <a:t>Dwi’n</a:t>
            </a:r>
            <a:r>
              <a:rPr lang="en-GB" sz="1100" dirty="0"/>
              <a:t> </a:t>
            </a:r>
            <a:r>
              <a:rPr lang="en-GB" sz="1100" dirty="0" err="1"/>
              <a:t>byw</a:t>
            </a:r>
            <a:r>
              <a:rPr lang="en-GB" sz="1100" dirty="0"/>
              <a:t> </a:t>
            </a:r>
            <a:r>
              <a:rPr lang="en-GB" sz="1100" dirty="0" err="1"/>
              <a:t>yng</a:t>
            </a:r>
            <a:r>
              <a:rPr lang="en-GB" sz="1100" dirty="0"/>
              <a:t> </a:t>
            </a:r>
            <a:r>
              <a:rPr lang="en-GB" sz="1100" dirty="0" err="1"/>
              <a:t>nghefn</a:t>
            </a:r>
            <a:r>
              <a:rPr lang="en-GB" sz="1100" dirty="0"/>
              <a:t> </a:t>
            </a:r>
            <a:r>
              <a:rPr lang="en-GB" sz="1100" dirty="0" err="1"/>
              <a:t>gwlad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gyrion</a:t>
            </a:r>
            <a:r>
              <a:rPr lang="en-GB" sz="1100" dirty="0"/>
              <a:t> </a:t>
            </a:r>
            <a:r>
              <a:rPr lang="en-GB" sz="1100" dirty="0" err="1"/>
              <a:t>tref</a:t>
            </a:r>
            <a:r>
              <a:rPr lang="en-GB" sz="1100" dirty="0"/>
              <a:t> </a:t>
            </a:r>
            <a:r>
              <a:rPr lang="en-GB" sz="1100" dirty="0" err="1"/>
              <a:t>Caerfyrddin</a:t>
            </a:r>
            <a:r>
              <a:rPr lang="en-GB" sz="1100" dirty="0"/>
              <a:t>.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meysydd</a:t>
            </a:r>
            <a:r>
              <a:rPr lang="en-GB" sz="1100" dirty="0"/>
              <a:t> </a:t>
            </a:r>
            <a:r>
              <a:rPr lang="en-GB" sz="1100" dirty="0" err="1"/>
              <a:t>cryfaf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, </a:t>
            </a:r>
            <a:r>
              <a:rPr lang="en-GB" sz="1100" dirty="0" err="1"/>
              <a:t>Mathemateg</a:t>
            </a:r>
            <a:r>
              <a:rPr lang="en-GB" sz="1100" dirty="0"/>
              <a:t> a </a:t>
            </a:r>
            <a:r>
              <a:rPr lang="en-GB" sz="1100" dirty="0" err="1"/>
              <a:t>rhifedd</a:t>
            </a:r>
            <a:r>
              <a:rPr lang="en-GB" sz="1100" dirty="0"/>
              <a:t> a </a:t>
            </a:r>
            <a:r>
              <a:rPr lang="en-GB" sz="1100" dirty="0" err="1"/>
              <a:t>Cherddoriaeth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amser</a:t>
            </a:r>
            <a:r>
              <a:rPr lang="en-GB" sz="1100" dirty="0"/>
              <a:t> </a:t>
            </a:r>
            <a:r>
              <a:rPr lang="en-GB" sz="1100" dirty="0" err="1"/>
              <a:t>rhydd</a:t>
            </a:r>
            <a:r>
              <a:rPr lang="en-GB" sz="1100" dirty="0"/>
              <a:t> </a:t>
            </a:r>
            <a:r>
              <a:rPr lang="en-GB" sz="1100" dirty="0" err="1"/>
              <a:t>rwy’n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cynorthwyydd</a:t>
            </a:r>
            <a:r>
              <a:rPr lang="en-GB" sz="1100" dirty="0"/>
              <a:t> </a:t>
            </a:r>
            <a:r>
              <a:rPr lang="en-GB" sz="1100" dirty="0" err="1"/>
              <a:t>meithrinfa</a:t>
            </a:r>
            <a:r>
              <a:rPr lang="en-GB" sz="1100" dirty="0"/>
              <a:t> ac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clwb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leol</a:t>
            </a:r>
            <a:r>
              <a:rPr lang="en-GB" sz="11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E06CC7-E3D0-4AC1-AF23-DBD667C32723}"/>
              </a:ext>
            </a:extLst>
          </p:cNvPr>
          <p:cNvSpPr txBox="1"/>
          <p:nvPr/>
        </p:nvSpPr>
        <p:spPr>
          <a:xfrm>
            <a:off x="8546169" y="1891750"/>
            <a:ext cx="291900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Rwy’n</a:t>
            </a:r>
            <a:r>
              <a:rPr lang="en-GB" sz="1100" dirty="0"/>
              <a:t> </a:t>
            </a:r>
            <a:r>
              <a:rPr lang="en-GB" sz="1100" dirty="0" err="1"/>
              <a:t>awyddus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ddatblygu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ngwybodaeth</a:t>
            </a:r>
            <a:r>
              <a:rPr lang="en-GB" sz="1100" dirty="0"/>
              <a:t> a </a:t>
            </a:r>
            <a:r>
              <a:rPr lang="en-GB" sz="1100" dirty="0" err="1"/>
              <a:t>dealltwriaeth</a:t>
            </a:r>
            <a:r>
              <a:rPr lang="en-GB" sz="1100" dirty="0"/>
              <a:t>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mwyn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athrawes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safon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</a:t>
            </a:r>
            <a:r>
              <a:rPr lang="en-GB" sz="1100" dirty="0" err="1"/>
              <a:t>posib</a:t>
            </a:r>
            <a:r>
              <a:rPr lang="en-GB" sz="1100" dirty="0"/>
              <a:t>. </a:t>
            </a:r>
            <a:r>
              <a:rPr lang="en-GB" sz="1100" dirty="0" err="1"/>
              <a:t>Hoffwn</a:t>
            </a:r>
            <a:r>
              <a:rPr lang="en-GB" sz="1100" dirty="0"/>
              <a:t> </a:t>
            </a:r>
            <a:r>
              <a:rPr lang="en-GB" sz="1100" dirty="0" err="1"/>
              <a:t>roi</a:t>
            </a:r>
            <a:r>
              <a:rPr lang="en-GB" sz="1100" dirty="0"/>
              <a:t> </a:t>
            </a:r>
            <a:r>
              <a:rPr lang="en-GB" sz="1100" dirty="0" err="1"/>
              <a:t>profiadau</a:t>
            </a:r>
            <a:r>
              <a:rPr lang="en-GB" sz="1100" dirty="0"/>
              <a:t> </a:t>
            </a:r>
            <a:r>
              <a:rPr lang="en-GB" sz="1100" dirty="0" err="1"/>
              <a:t>eang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disgyblion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at </a:t>
            </a:r>
            <a:r>
              <a:rPr lang="en-GB" sz="1100" dirty="0" err="1"/>
              <a:t>ddant</a:t>
            </a:r>
            <a:r>
              <a:rPr lang="en-GB" sz="1100" dirty="0"/>
              <a:t> </a:t>
            </a:r>
            <a:r>
              <a:rPr lang="en-GB" sz="1100" dirty="0" err="1"/>
              <a:t>pawb</a:t>
            </a:r>
            <a:r>
              <a:rPr lang="en-GB" sz="1100" dirty="0"/>
              <a:t>,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cymhellu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ddysgu</a:t>
            </a:r>
            <a:r>
              <a:rPr lang="en-GB" sz="1100" dirty="0"/>
              <a:t> at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potensial</a:t>
            </a:r>
            <a:r>
              <a:rPr lang="en-GB" sz="1100" dirty="0"/>
              <a:t>. </a:t>
            </a:r>
            <a:r>
              <a:rPr lang="en-GB" sz="1100" dirty="0" err="1"/>
              <a:t>Dwi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ysbrydoliedig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plant ag </a:t>
            </a:r>
            <a:r>
              <a:rPr lang="en-GB" sz="1100" dirty="0" err="1"/>
              <a:t>ennyn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ddidordeb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ysgol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ddysgu</a:t>
            </a:r>
            <a:r>
              <a:rPr lang="en-GB" sz="1100" dirty="0"/>
              <a:t> </a:t>
            </a:r>
            <a:r>
              <a:rPr lang="en-GB" sz="1100" dirty="0" err="1"/>
              <a:t>tra’n</a:t>
            </a:r>
            <a:r>
              <a:rPr lang="en-GB" sz="1100" dirty="0"/>
              <a:t> </a:t>
            </a:r>
            <a:r>
              <a:rPr lang="en-GB" sz="1100" dirty="0" err="1"/>
              <a:t>mwynhau</a:t>
            </a:r>
            <a:r>
              <a:rPr lang="en-GB" sz="11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75040-E3FF-468C-BB2C-4C373BF528AF}"/>
              </a:ext>
            </a:extLst>
          </p:cNvPr>
          <p:cNvSpPr txBox="1"/>
          <p:nvPr/>
        </p:nvSpPr>
        <p:spPr>
          <a:xfrm>
            <a:off x="264423" y="4462280"/>
            <a:ext cx="2844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Mae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mhrofiad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bod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gyfrwng</a:t>
            </a:r>
            <a:r>
              <a:rPr lang="en-GB" sz="1200" dirty="0"/>
              <a:t> y </a:t>
            </a:r>
            <a:r>
              <a:rPr lang="en-GB" sz="1200" dirty="0" err="1"/>
              <a:t>Gymraeg</a:t>
            </a:r>
            <a:r>
              <a:rPr lang="en-GB" sz="1200" dirty="0"/>
              <a:t> </a:t>
            </a:r>
            <a:r>
              <a:rPr lang="en-GB" sz="1200" dirty="0" err="1"/>
              <a:t>ers</a:t>
            </a:r>
            <a:r>
              <a:rPr lang="en-GB" sz="1200" dirty="0"/>
              <a:t> </a:t>
            </a:r>
            <a:r>
              <a:rPr lang="en-GB" sz="1200" dirty="0" err="1"/>
              <a:t>dechrau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.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Gymunedol</a:t>
            </a:r>
            <a:r>
              <a:rPr lang="en-GB" sz="1200" dirty="0"/>
              <a:t> Peniel </a:t>
            </a:r>
            <a:r>
              <a:rPr lang="en-GB" sz="1200" dirty="0" err="1"/>
              <a:t>cyn</a:t>
            </a:r>
            <a:r>
              <a:rPr lang="en-GB" sz="1200" dirty="0"/>
              <a:t> </a:t>
            </a:r>
            <a:r>
              <a:rPr lang="en-GB" sz="1200" dirty="0" err="1"/>
              <a:t>symud</a:t>
            </a:r>
            <a:r>
              <a:rPr lang="en-GB" sz="1200" dirty="0"/>
              <a:t> </a:t>
            </a:r>
            <a:r>
              <a:rPr lang="en-GB" sz="1200" dirty="0" err="1"/>
              <a:t>ymlaen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Ysgol Gyfun </a:t>
            </a:r>
            <a:r>
              <a:rPr lang="en-GB" sz="1200" dirty="0" err="1"/>
              <a:t>Gymraeg</a:t>
            </a:r>
            <a:r>
              <a:rPr lang="en-GB" sz="1200" dirty="0"/>
              <a:t> Bro Myrddin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astudiais</a:t>
            </a:r>
            <a:r>
              <a:rPr lang="en-GB" sz="1200" dirty="0"/>
              <a:t> </a:t>
            </a:r>
            <a:r>
              <a:rPr lang="en-GB" sz="1200" dirty="0" err="1"/>
              <a:t>hyd</a:t>
            </a:r>
            <a:r>
              <a:rPr lang="en-GB" sz="1200" dirty="0"/>
              <a:t> at </a:t>
            </a:r>
            <a:r>
              <a:rPr lang="en-GB" sz="1200" dirty="0" err="1"/>
              <a:t>lefel</a:t>
            </a:r>
            <a:r>
              <a:rPr lang="en-GB" sz="1200" dirty="0"/>
              <a:t> A.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9E124-6873-4EBA-810E-3FF7E0A55F6A}"/>
              </a:ext>
            </a:extLst>
          </p:cNvPr>
          <p:cNvSpPr txBox="1"/>
          <p:nvPr/>
        </p:nvSpPr>
        <p:spPr>
          <a:xfrm>
            <a:off x="216529" y="1972237"/>
            <a:ext cx="32441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Treuliais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nghyfnod</a:t>
            </a:r>
            <a:r>
              <a:rPr lang="en-GB" sz="1200" dirty="0"/>
              <a:t> PAP BA1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y </a:t>
            </a:r>
            <a:r>
              <a:rPr lang="en-GB" sz="1200" dirty="0" err="1"/>
              <a:t>Tymbl</a:t>
            </a:r>
            <a:r>
              <a:rPr lang="en-GB" sz="1200" dirty="0"/>
              <a:t> am </a:t>
            </a:r>
            <a:r>
              <a:rPr lang="en-GB" sz="1200" dirty="0" err="1"/>
              <a:t>gyfnod</a:t>
            </a:r>
            <a:r>
              <a:rPr lang="en-GB" sz="1200" dirty="0"/>
              <a:t> o </a:t>
            </a:r>
            <a:r>
              <a:rPr lang="en-GB" sz="1200" dirty="0" err="1"/>
              <a:t>chwech</a:t>
            </a:r>
            <a:r>
              <a:rPr lang="en-GB" sz="1200" dirty="0"/>
              <a:t> </a:t>
            </a:r>
            <a:r>
              <a:rPr lang="en-GB" sz="1200" dirty="0" err="1"/>
              <a:t>wythnos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o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phlant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feithrinfa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clwb</a:t>
            </a:r>
            <a:r>
              <a:rPr lang="en-GB" sz="1200" dirty="0"/>
              <a:t> </a:t>
            </a:r>
            <a:r>
              <a:rPr lang="en-GB" sz="1200" dirty="0" err="1"/>
              <a:t>gofal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dwi’n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. Am </a:t>
            </a:r>
            <a:r>
              <a:rPr lang="en-GB" sz="1200" dirty="0" err="1"/>
              <a:t>gyfnod</a:t>
            </a:r>
            <a:r>
              <a:rPr lang="en-GB" sz="1200" dirty="0"/>
              <a:t> o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flynedd</a:t>
            </a:r>
            <a:r>
              <a:rPr lang="en-GB" sz="1200" dirty="0"/>
              <a:t>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Piano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blant</a:t>
            </a:r>
            <a:r>
              <a:rPr lang="en-GB" sz="1200" dirty="0"/>
              <a:t> o 5 </a:t>
            </a:r>
            <a:r>
              <a:rPr lang="en-GB" sz="1200" dirty="0" err="1"/>
              <a:t>i</a:t>
            </a:r>
            <a:r>
              <a:rPr lang="en-GB" sz="1200" dirty="0"/>
              <a:t> 11 </a:t>
            </a:r>
            <a:r>
              <a:rPr lang="en-GB" sz="1200" dirty="0" err="1"/>
              <a:t>oed</a:t>
            </a:r>
            <a:r>
              <a:rPr lang="en-GB" sz="12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2A8DA8-90DB-40F0-B725-77C243F4BE54}"/>
              </a:ext>
            </a:extLst>
          </p:cNvPr>
          <p:cNvSpPr txBox="1"/>
          <p:nvPr/>
        </p:nvSpPr>
        <p:spPr>
          <a:xfrm>
            <a:off x="9762977" y="4630744"/>
            <a:ext cx="22886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Byddaf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gyfforddus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ddysgu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feysydd</a:t>
            </a:r>
            <a:r>
              <a:rPr lang="en-GB" sz="1100" dirty="0"/>
              <a:t> </a:t>
            </a:r>
            <a:r>
              <a:rPr lang="en-GB" sz="1100" dirty="0" err="1"/>
              <a:t>dysgu</a:t>
            </a:r>
            <a:r>
              <a:rPr lang="en-GB" sz="1100" dirty="0"/>
              <a:t>. Mae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nghryfderau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gorwedd</a:t>
            </a:r>
            <a:r>
              <a:rPr lang="en-GB" sz="1100" dirty="0"/>
              <a:t> o </a:t>
            </a:r>
            <a:r>
              <a:rPr lang="en-GB" sz="1100" dirty="0" err="1"/>
              <a:t>fewn</a:t>
            </a:r>
            <a:r>
              <a:rPr lang="en-GB" sz="1100" dirty="0"/>
              <a:t> y </a:t>
            </a:r>
            <a:r>
              <a:rPr lang="en-GB" sz="1100" dirty="0" err="1"/>
              <a:t>pynciau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, </a:t>
            </a:r>
            <a:r>
              <a:rPr lang="en-GB" sz="1100" dirty="0" err="1"/>
              <a:t>Cerddoriaeth</a:t>
            </a:r>
            <a:r>
              <a:rPr lang="en-GB" sz="1100" dirty="0"/>
              <a:t>, </a:t>
            </a:r>
            <a:r>
              <a:rPr lang="en-GB" sz="1100" dirty="0" err="1"/>
              <a:t>Mathemateg</a:t>
            </a:r>
            <a:r>
              <a:rPr lang="en-GB" sz="1100" dirty="0"/>
              <a:t> a </a:t>
            </a:r>
            <a:r>
              <a:rPr lang="en-GB" sz="1100" dirty="0" err="1"/>
              <a:t>Chwaraeon</a:t>
            </a:r>
            <a:r>
              <a:rPr lang="en-GB" sz="1100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719A6A-9220-4F78-B05D-E75C9805ECC0}"/>
              </a:ext>
            </a:extLst>
          </p:cNvPr>
          <p:cNvSpPr txBox="1"/>
          <p:nvPr/>
        </p:nvSpPr>
        <p:spPr>
          <a:xfrm>
            <a:off x="4057009" y="4207716"/>
            <a:ext cx="518546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Dewisais</a:t>
            </a:r>
            <a:r>
              <a:rPr lang="en-GB" sz="1200" dirty="0"/>
              <a:t> </a:t>
            </a:r>
            <a:r>
              <a:rPr lang="en-GB" sz="1200" dirty="0" err="1"/>
              <a:t>ddillyn</a:t>
            </a:r>
            <a:r>
              <a:rPr lang="en-GB" sz="1200" dirty="0"/>
              <a:t> y </a:t>
            </a:r>
            <a:r>
              <a:rPr lang="en-GB" sz="1200" dirty="0" err="1"/>
              <a:t>proffesiwn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diddordeb</a:t>
            </a:r>
            <a:r>
              <a:rPr lang="en-GB" sz="1200" dirty="0"/>
              <a:t> </a:t>
            </a:r>
            <a:r>
              <a:rPr lang="en-GB" sz="1200" dirty="0" err="1"/>
              <a:t>gennyf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am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ddulliau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medru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effaith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bob </a:t>
            </a:r>
            <a:r>
              <a:rPr lang="en-GB" sz="1200" dirty="0" err="1"/>
              <a:t>unigolyn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cwricwlwm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nghyffroi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ddarparu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eang</a:t>
            </a:r>
            <a:r>
              <a:rPr lang="en-GB" sz="1200" dirty="0"/>
              <a:t> o </a:t>
            </a:r>
            <a:r>
              <a:rPr lang="en-GB" sz="1200" dirty="0" err="1"/>
              <a:t>gyfleoedd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ddisgyblion</a:t>
            </a:r>
            <a:r>
              <a:rPr lang="en-GB" sz="1200" dirty="0"/>
              <a:t> a </a:t>
            </a:r>
            <a:r>
              <a:rPr lang="en-GB" sz="1200" dirty="0" err="1"/>
              <a:t>chael</a:t>
            </a:r>
            <a:r>
              <a:rPr lang="en-GB" sz="1200" dirty="0"/>
              <a:t> y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gynllunio’r</a:t>
            </a:r>
            <a:r>
              <a:rPr lang="en-GB" sz="1200" dirty="0"/>
              <a:t> </a:t>
            </a:r>
            <a:r>
              <a:rPr lang="en-GB" sz="1200" dirty="0" err="1"/>
              <a:t>profiadau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cyd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nisgyblion</a:t>
            </a:r>
            <a:r>
              <a:rPr lang="en-GB" sz="1200" dirty="0"/>
              <a:t>. </a:t>
            </a:r>
            <a:r>
              <a:rPr lang="en-GB" sz="1200" dirty="0" err="1"/>
              <a:t>Credaf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cynradd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rôl</a:t>
            </a:r>
            <a:r>
              <a:rPr lang="en-GB" sz="1200" dirty="0"/>
              <a:t> </a:t>
            </a:r>
            <a:r>
              <a:rPr lang="en-GB" sz="1200" dirty="0" err="1"/>
              <a:t>hynod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mywyd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roi</a:t>
            </a:r>
            <a:r>
              <a:rPr lang="en-GB" sz="1200" dirty="0"/>
              <a:t> </a:t>
            </a:r>
            <a:r>
              <a:rPr lang="en-GB" sz="1200" dirty="0" err="1"/>
              <a:t>sylfaen</a:t>
            </a:r>
            <a:r>
              <a:rPr lang="en-GB" sz="1200" dirty="0"/>
              <a:t> </a:t>
            </a:r>
            <a:r>
              <a:rPr lang="en-GB" sz="1200" dirty="0" err="1"/>
              <a:t>gadarn</a:t>
            </a:r>
            <a:r>
              <a:rPr lang="en-GB" sz="1200" dirty="0"/>
              <a:t> </a:t>
            </a:r>
            <a:r>
              <a:rPr lang="en-GB" sz="1200" dirty="0" err="1"/>
              <a:t>iddynt</a:t>
            </a:r>
            <a:r>
              <a:rPr lang="en-GB" sz="1200" dirty="0"/>
              <a:t>. O </a:t>
            </a:r>
            <a:r>
              <a:rPr lang="en-GB" sz="1200" dirty="0" err="1"/>
              <a:t>ganlyniad</a:t>
            </a:r>
            <a:r>
              <a:rPr lang="en-GB" sz="1200" dirty="0"/>
              <a:t>, </a:t>
            </a:r>
            <a:r>
              <a:rPr lang="en-GB" sz="1200" dirty="0" err="1"/>
              <a:t>dylai’r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a </a:t>
            </a:r>
            <a:r>
              <a:rPr lang="en-GB" sz="1200" dirty="0" err="1"/>
              <a:t>gaiff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cyfnod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safon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 </a:t>
            </a:r>
            <a:r>
              <a:rPr lang="en-GB" sz="1200" dirty="0" err="1"/>
              <a:t>posib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cefnogi</a:t>
            </a:r>
            <a:r>
              <a:rPr lang="en-GB" sz="1200" dirty="0"/>
              <a:t> </a:t>
            </a:r>
            <a:r>
              <a:rPr lang="en-GB" sz="1200" dirty="0" err="1"/>
              <a:t>a’u</a:t>
            </a:r>
            <a:r>
              <a:rPr lang="en-GB" sz="1200" dirty="0"/>
              <a:t> </a:t>
            </a:r>
            <a:r>
              <a:rPr lang="en-GB" sz="1200" dirty="0" err="1"/>
              <a:t>galluogi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cynnydd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gydol</a:t>
            </a:r>
            <a:r>
              <a:rPr lang="en-GB" sz="1200" dirty="0"/>
              <a:t> </a:t>
            </a:r>
            <a:r>
              <a:rPr lang="en-GB" sz="1200" dirty="0" err="1"/>
              <a:t>oes</a:t>
            </a:r>
            <a:r>
              <a:rPr lang="en-GB" sz="1200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70</TotalTime>
  <Words>395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Mared Powell</cp:lastModifiedBy>
  <cp:revision>5</cp:revision>
  <dcterms:created xsi:type="dcterms:W3CDTF">2019-09-05T20:58:34Z</dcterms:created>
  <dcterms:modified xsi:type="dcterms:W3CDTF">2019-10-20T14:09:16Z</dcterms:modified>
</cp:coreProperties>
</file>