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来宾用户" initials="来宾" lastIdx="1" clrIdx="0">
    <p:extLst>
      <p:ext uri="{19B8F6BF-5375-455C-9EA6-DF929625EA0E}">
        <p15:presenceInfo xmlns:p15="http://schemas.microsoft.com/office/powerpoint/2012/main" userId="S::urn:spo:anon#38c878ad0c2546c9a0f4d81933b950b778858ffd7f860ee19ec9acea419885ad::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FBA7E8-6CD5-182C-6887-2A794251876E}" v="1" dt="2020-03-06T16:43:11.375"/>
    <p1510:client id="{C43CD0B9-1386-5D2E-93CE-BFB61033009E}" v="10" dt="2020-03-06T16:47:08.877"/>
    <p1510:client id="{CD2F52BA-C754-53CF-318D-B16A121BF948}" v="66" dt="2020-03-06T14:58:25.1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commentAuthors" Target="commentAuthors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来宾用户" userId="S::urn:spo:anon#38c878ad0c2546c9a0f4d81933b950b778858ffd7f860ee19ec9acea419885ad::" providerId="AD" clId="Web-{C43CD0B9-1386-5D2E-93CE-BFB61033009E}"/>
    <pc:docChg chg="modSld">
      <pc:chgData name="来宾用户" userId="S::urn:spo:anon#38c878ad0c2546c9a0f4d81933b950b778858ffd7f860ee19ec9acea419885ad::" providerId="AD" clId="Web-{C43CD0B9-1386-5D2E-93CE-BFB61033009E}" dt="2020-03-06T16:47:08.877" v="9" actId="20577"/>
      <pc:docMkLst>
        <pc:docMk/>
      </pc:docMkLst>
      <pc:sldChg chg="addSp delSp modSp">
        <pc:chgData name="来宾用户" userId="S::urn:spo:anon#38c878ad0c2546c9a0f4d81933b950b778858ffd7f860ee19ec9acea419885ad::" providerId="AD" clId="Web-{C43CD0B9-1386-5D2E-93CE-BFB61033009E}" dt="2020-03-06T16:47:07.689" v="7" actId="20577"/>
        <pc:sldMkLst>
          <pc:docMk/>
          <pc:sldMk cId="109857222" sldId="256"/>
        </pc:sldMkLst>
        <pc:spChg chg="mod">
          <ac:chgData name="来宾用户" userId="S::urn:spo:anon#38c878ad0c2546c9a0f4d81933b950b778858ffd7f860ee19ec9acea419885ad::" providerId="AD" clId="Web-{C43CD0B9-1386-5D2E-93CE-BFB61033009E}" dt="2020-03-06T16:47:07.689" v="7" actId="20577"/>
          <ac:spMkLst>
            <pc:docMk/>
            <pc:sldMk cId="109857222" sldId="256"/>
            <ac:spMk id="2" creationId="{00000000-0000-0000-0000-000000000000}"/>
          </ac:spMkLst>
        </pc:spChg>
        <pc:cxnChg chg="add del mod">
          <ac:chgData name="来宾用户" userId="S::urn:spo:anon#38c878ad0c2546c9a0f4d81933b950b778858ffd7f860ee19ec9acea419885ad::" providerId="AD" clId="Web-{C43CD0B9-1386-5D2E-93CE-BFB61033009E}" dt="2020-03-06T16:46:51.674" v="6"/>
          <ac:cxnSpMkLst>
            <pc:docMk/>
            <pc:sldMk cId="109857222" sldId="256"/>
            <ac:cxnSpMk id="5" creationId="{43CEDBEF-BFD7-4C94-A353-91D9A45DE737}"/>
          </ac:cxnSpMkLst>
        </pc:cxnChg>
      </pc:sldChg>
    </pc:docChg>
  </pc:docChgLst>
  <pc:docChgLst>
    <pc:chgData name="Marcel-anghelus Lican (1816333)" userId="S::1816333@student.uwtsd.ac.uk::4d66951a-5822-4b82-b7ad-2da24445919c" providerId="AD" clId="Web-{CD2F52BA-C754-53CF-318D-B16A121BF948}"/>
    <pc:docChg chg="modSld">
      <pc:chgData name="Marcel-anghelus Lican (1816333)" userId="S::1816333@student.uwtsd.ac.uk::4d66951a-5822-4b82-b7ad-2da24445919c" providerId="AD" clId="Web-{CD2F52BA-C754-53CF-318D-B16A121BF948}" dt="2020-03-06T14:58:25.160" v="76" actId="20577"/>
      <pc:docMkLst>
        <pc:docMk/>
      </pc:docMkLst>
      <pc:sldChg chg="addSp delSp modSp mod setBg setClrOvrMap">
        <pc:chgData name="Marcel-anghelus Lican (1816333)" userId="S::1816333@student.uwtsd.ac.uk::4d66951a-5822-4b82-b7ad-2da24445919c" providerId="AD" clId="Web-{CD2F52BA-C754-53CF-318D-B16A121BF948}" dt="2020-03-06T14:58:20.894" v="74" actId="20577"/>
        <pc:sldMkLst>
          <pc:docMk/>
          <pc:sldMk cId="109857222" sldId="256"/>
        </pc:sldMkLst>
        <pc:spChg chg="mod">
          <ac:chgData name="Marcel-anghelus Lican (1816333)" userId="S::1816333@student.uwtsd.ac.uk::4d66951a-5822-4b82-b7ad-2da24445919c" providerId="AD" clId="Web-{CD2F52BA-C754-53CF-318D-B16A121BF948}" dt="2020-03-06T14:58:20.894" v="7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cel-anghelus Lican (1816333)" userId="S::1816333@student.uwtsd.ac.uk::4d66951a-5822-4b82-b7ad-2da24445919c" providerId="AD" clId="Web-{CD2F52BA-C754-53CF-318D-B16A121BF948}" dt="2020-03-06T14:55:07.393" v="2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Marcel-anghelus Lican (1816333)" userId="S::1816333@student.uwtsd.ac.uk::4d66951a-5822-4b82-b7ad-2da24445919c" providerId="AD" clId="Web-{CD2F52BA-C754-53CF-318D-B16A121BF948}" dt="2020-03-06T14:54:41.268" v="15"/>
          <ac:spMkLst>
            <pc:docMk/>
            <pc:sldMk cId="109857222" sldId="256"/>
            <ac:spMk id="6" creationId="{8F6299EB-20A4-4A55-AE82-7C003A1B79CA}"/>
          </ac:spMkLst>
        </pc:spChg>
        <pc:spChg chg="add del">
          <ac:chgData name="Marcel-anghelus Lican (1816333)" userId="S::1816333@student.uwtsd.ac.uk::4d66951a-5822-4b82-b7ad-2da24445919c" providerId="AD" clId="Web-{CD2F52BA-C754-53CF-318D-B16A121BF948}" dt="2020-03-06T14:55:07.393" v="20"/>
          <ac:spMkLst>
            <pc:docMk/>
            <pc:sldMk cId="109857222" sldId="256"/>
            <ac:spMk id="8" creationId="{D38A241E-0395-41E5-8607-BAA2799A4374}"/>
          </ac:spMkLst>
        </pc:spChg>
        <pc:spChg chg="add del">
          <ac:chgData name="Marcel-anghelus Lican (1816333)" userId="S::1816333@student.uwtsd.ac.uk::4d66951a-5822-4b82-b7ad-2da24445919c" providerId="AD" clId="Web-{CD2F52BA-C754-53CF-318D-B16A121BF948}" dt="2020-03-06T14:53:07.376" v="5"/>
          <ac:spMkLst>
            <pc:docMk/>
            <pc:sldMk cId="109857222" sldId="256"/>
            <ac:spMk id="11" creationId="{07322A9E-F1EC-405E-8971-BA906EFFCCB8}"/>
          </ac:spMkLst>
        </pc:spChg>
        <pc:spChg chg="add del">
          <ac:chgData name="Marcel-anghelus Lican (1816333)" userId="S::1816333@student.uwtsd.ac.uk::4d66951a-5822-4b82-b7ad-2da24445919c" providerId="AD" clId="Web-{CD2F52BA-C754-53CF-318D-B16A121BF948}" dt="2020-03-06T14:54:41.268" v="15"/>
          <ac:spMkLst>
            <pc:docMk/>
            <pc:sldMk cId="109857222" sldId="256"/>
            <ac:spMk id="12" creationId="{3E443FD7-A66B-4AA0-872D-B088B9BC5F17}"/>
          </ac:spMkLst>
        </pc:spChg>
        <pc:spChg chg="add del">
          <ac:chgData name="Marcel-anghelus Lican (1816333)" userId="S::1816333@student.uwtsd.ac.uk::4d66951a-5822-4b82-b7ad-2da24445919c" providerId="AD" clId="Web-{CD2F52BA-C754-53CF-318D-B16A121BF948}" dt="2020-03-06T14:53:07.376" v="5"/>
          <ac:spMkLst>
            <pc:docMk/>
            <pc:sldMk cId="109857222" sldId="256"/>
            <ac:spMk id="13" creationId="{A5704422-1118-4FD1-95AD-29A064EB80D9}"/>
          </ac:spMkLst>
        </pc:spChg>
        <pc:spChg chg="add del">
          <ac:chgData name="Marcel-anghelus Lican (1816333)" userId="S::1816333@student.uwtsd.ac.uk::4d66951a-5822-4b82-b7ad-2da24445919c" providerId="AD" clId="Web-{CD2F52BA-C754-53CF-318D-B16A121BF948}" dt="2020-03-06T14:54:36.596" v="13"/>
          <ac:spMkLst>
            <pc:docMk/>
            <pc:sldMk cId="109857222" sldId="256"/>
            <ac:spMk id="14" creationId="{1DB7C82F-AB7E-4F0C-B829-FA1B9C415180}"/>
          </ac:spMkLst>
        </pc:spChg>
        <pc:spChg chg="add del">
          <ac:chgData name="Marcel-anghelus Lican (1816333)" userId="S::1816333@student.uwtsd.ac.uk::4d66951a-5822-4b82-b7ad-2da24445919c" providerId="AD" clId="Web-{CD2F52BA-C754-53CF-318D-B16A121BF948}" dt="2020-03-06T14:53:07.376" v="5"/>
          <ac:spMkLst>
            <pc:docMk/>
            <pc:sldMk cId="109857222" sldId="256"/>
            <ac:spMk id="15" creationId="{A88B2AAA-B805-498E-A9E6-98B885855498}"/>
          </ac:spMkLst>
        </pc:spChg>
        <pc:spChg chg="add del">
          <ac:chgData name="Marcel-anghelus Lican (1816333)" userId="S::1816333@student.uwtsd.ac.uk::4d66951a-5822-4b82-b7ad-2da24445919c" providerId="AD" clId="Web-{CD2F52BA-C754-53CF-318D-B16A121BF948}" dt="2020-03-06T14:54:41.268" v="15"/>
          <ac:spMkLst>
            <pc:docMk/>
            <pc:sldMk cId="109857222" sldId="256"/>
            <ac:spMk id="16" creationId="{C04BE0EF-3561-49B4-9A29-F283168A91C7}"/>
          </ac:spMkLst>
        </pc:spChg>
        <pc:spChg chg="add del">
          <ac:chgData name="Marcel-anghelus Lican (1816333)" userId="S::1816333@student.uwtsd.ac.uk::4d66951a-5822-4b82-b7ad-2da24445919c" providerId="AD" clId="Web-{CD2F52BA-C754-53CF-318D-B16A121BF948}" dt="2020-03-06T14:53:07.376" v="5"/>
          <ac:spMkLst>
            <pc:docMk/>
            <pc:sldMk cId="109857222" sldId="256"/>
            <ac:spMk id="17" creationId="{9B8051E0-19D7-43E1-BFD9-E6DBFEB3A3F1}"/>
          </ac:spMkLst>
        </pc:spChg>
        <pc:spChg chg="add del">
          <ac:chgData name="Marcel-anghelus Lican (1816333)" userId="S::1816333@student.uwtsd.ac.uk::4d66951a-5822-4b82-b7ad-2da24445919c" providerId="AD" clId="Web-{CD2F52BA-C754-53CF-318D-B16A121BF948}" dt="2020-03-06T14:54:54.362" v="17"/>
          <ac:spMkLst>
            <pc:docMk/>
            <pc:sldMk cId="109857222" sldId="256"/>
            <ac:spMk id="18" creationId="{1DB7C82F-AB7E-4F0C-B829-FA1B9C415180}"/>
          </ac:spMkLst>
        </pc:spChg>
        <pc:spChg chg="add del">
          <ac:chgData name="Marcel-anghelus Lican (1816333)" userId="S::1816333@student.uwtsd.ac.uk::4d66951a-5822-4b82-b7ad-2da24445919c" providerId="AD" clId="Web-{CD2F52BA-C754-53CF-318D-B16A121BF948}" dt="2020-03-06T14:53:07.376" v="5"/>
          <ac:spMkLst>
            <pc:docMk/>
            <pc:sldMk cId="109857222" sldId="256"/>
            <ac:spMk id="19" creationId="{4EDB2B02-86A2-46F5-A4BE-B7D9B10411D6}"/>
          </ac:spMkLst>
        </pc:spChg>
        <pc:spChg chg="add del">
          <ac:chgData name="Marcel-anghelus Lican (1816333)" userId="S::1816333@student.uwtsd.ac.uk::4d66951a-5822-4b82-b7ad-2da24445919c" providerId="AD" clId="Web-{CD2F52BA-C754-53CF-318D-B16A121BF948}" dt="2020-03-06T14:55:07.362" v="19"/>
          <ac:spMkLst>
            <pc:docMk/>
            <pc:sldMk cId="109857222" sldId="256"/>
            <ac:spMk id="20" creationId="{D38A241E-0395-41E5-8607-BAA2799A4374}"/>
          </ac:spMkLst>
        </pc:spChg>
        <pc:spChg chg="add del">
          <ac:chgData name="Marcel-anghelus Lican (1816333)" userId="S::1816333@student.uwtsd.ac.uk::4d66951a-5822-4b82-b7ad-2da24445919c" providerId="AD" clId="Web-{CD2F52BA-C754-53CF-318D-B16A121BF948}" dt="2020-03-06T14:53:07.376" v="5"/>
          <ac:spMkLst>
            <pc:docMk/>
            <pc:sldMk cId="109857222" sldId="256"/>
            <ac:spMk id="21" creationId="{43954639-FB5D-41F4-9560-6F6DFE778425}"/>
          </ac:spMkLst>
        </pc:spChg>
        <pc:spChg chg="add del">
          <ac:chgData name="Marcel-anghelus Lican (1816333)" userId="S::1816333@student.uwtsd.ac.uk::4d66951a-5822-4b82-b7ad-2da24445919c" providerId="AD" clId="Web-{CD2F52BA-C754-53CF-318D-B16A121BF948}" dt="2020-03-06T14:53:07.376" v="5"/>
          <ac:spMkLst>
            <pc:docMk/>
            <pc:sldMk cId="109857222" sldId="256"/>
            <ac:spMk id="23" creationId="{E898931C-0323-41FA-A036-20F818B1FF81}"/>
          </ac:spMkLst>
        </pc:spChg>
        <pc:spChg chg="add">
          <ac:chgData name="Marcel-anghelus Lican (1816333)" userId="S::1816333@student.uwtsd.ac.uk::4d66951a-5822-4b82-b7ad-2da24445919c" providerId="AD" clId="Web-{CD2F52BA-C754-53CF-318D-B16A121BF948}" dt="2020-03-06T14:55:07.393" v="20"/>
          <ac:spMkLst>
            <pc:docMk/>
            <pc:sldMk cId="109857222" sldId="256"/>
            <ac:spMk id="24" creationId="{1DB7C82F-AB7E-4F0C-B829-FA1B9C415180}"/>
          </ac:spMkLst>
        </pc:spChg>
        <pc:spChg chg="add del">
          <ac:chgData name="Marcel-anghelus Lican (1816333)" userId="S::1816333@student.uwtsd.ac.uk::4d66951a-5822-4b82-b7ad-2da24445919c" providerId="AD" clId="Web-{CD2F52BA-C754-53CF-318D-B16A121BF948}" dt="2020-03-06T14:53:07.376" v="5"/>
          <ac:spMkLst>
            <pc:docMk/>
            <pc:sldMk cId="109857222" sldId="256"/>
            <ac:spMk id="25" creationId="{89AFE9DD-0792-4B98-B4EB-97ACA17E6AA8}"/>
          </ac:spMkLst>
        </pc:spChg>
        <pc:spChg chg="add del">
          <ac:chgData name="Marcel-anghelus Lican (1816333)" userId="S::1816333@student.uwtsd.ac.uk::4d66951a-5822-4b82-b7ad-2da24445919c" providerId="AD" clId="Web-{CD2F52BA-C754-53CF-318D-B16A121BF948}" dt="2020-03-06T14:53:07.376" v="5"/>
          <ac:spMkLst>
            <pc:docMk/>
            <pc:sldMk cId="109857222" sldId="256"/>
            <ac:spMk id="27" creationId="{3981F5C4-9AE1-404E-AF44-A4E6DB374F9D}"/>
          </ac:spMkLst>
        </pc:spChg>
        <pc:spChg chg="add del">
          <ac:chgData name="Marcel-anghelus Lican (1816333)" userId="S::1816333@student.uwtsd.ac.uk::4d66951a-5822-4b82-b7ad-2da24445919c" providerId="AD" clId="Web-{CD2F52BA-C754-53CF-318D-B16A121BF948}" dt="2020-03-06T14:53:07.376" v="5"/>
          <ac:spMkLst>
            <pc:docMk/>
            <pc:sldMk cId="109857222" sldId="256"/>
            <ac:spMk id="29" creationId="{763C1781-8726-4FAC-8C45-FF40376BE409}"/>
          </ac:spMkLst>
        </pc:spChg>
        <pc:spChg chg="add del">
          <ac:chgData name="Marcel-anghelus Lican (1816333)" userId="S::1816333@student.uwtsd.ac.uk::4d66951a-5822-4b82-b7ad-2da24445919c" providerId="AD" clId="Web-{CD2F52BA-C754-53CF-318D-B16A121BF948}" dt="2020-03-06T14:53:07.376" v="5"/>
          <ac:spMkLst>
            <pc:docMk/>
            <pc:sldMk cId="109857222" sldId="256"/>
            <ac:spMk id="31" creationId="{301491B5-56C7-43DC-A3D9-861EECCA056A}"/>
          </ac:spMkLst>
        </pc:spChg>
        <pc:spChg chg="add del">
          <ac:chgData name="Marcel-anghelus Lican (1816333)" userId="S::1816333@student.uwtsd.ac.uk::4d66951a-5822-4b82-b7ad-2da24445919c" providerId="AD" clId="Web-{CD2F52BA-C754-53CF-318D-B16A121BF948}" dt="2020-03-06T14:53:07.376" v="5"/>
          <ac:spMkLst>
            <pc:docMk/>
            <pc:sldMk cId="109857222" sldId="256"/>
            <ac:spMk id="33" creationId="{237E2353-22DF-46E0-A200-FB30F8F394E2}"/>
          </ac:spMkLst>
        </pc:spChg>
        <pc:spChg chg="add del">
          <ac:chgData name="Marcel-anghelus Lican (1816333)" userId="S::1816333@student.uwtsd.ac.uk::4d66951a-5822-4b82-b7ad-2da24445919c" providerId="AD" clId="Web-{CD2F52BA-C754-53CF-318D-B16A121BF948}" dt="2020-03-06T14:53:07.376" v="5"/>
          <ac:spMkLst>
            <pc:docMk/>
            <pc:sldMk cId="109857222" sldId="256"/>
            <ac:spMk id="35" creationId="{DD6138DB-057B-45F7-A5F4-E7BFDA20D02C}"/>
          </ac:spMkLst>
        </pc:spChg>
        <pc:spChg chg="add del">
          <ac:chgData name="Marcel-anghelus Lican (1816333)" userId="S::1816333@student.uwtsd.ac.uk::4d66951a-5822-4b82-b7ad-2da24445919c" providerId="AD" clId="Web-{CD2F52BA-C754-53CF-318D-B16A121BF948}" dt="2020-03-06T14:53:07.376" v="5"/>
          <ac:spMkLst>
            <pc:docMk/>
            <pc:sldMk cId="109857222" sldId="256"/>
            <ac:spMk id="37" creationId="{79A54AB1-B64F-4843-BFAB-81CB74E66B65}"/>
          </ac:spMkLst>
        </pc:spChg>
        <pc:picChg chg="add mod ord">
          <ac:chgData name="Marcel-anghelus Lican (1816333)" userId="S::1816333@student.uwtsd.ac.uk::4d66951a-5822-4b82-b7ad-2da24445919c" providerId="AD" clId="Web-{CD2F52BA-C754-53CF-318D-B16A121BF948}" dt="2020-03-06T14:55:07.393" v="20"/>
          <ac:picMkLst>
            <pc:docMk/>
            <pc:sldMk cId="109857222" sldId="256"/>
            <ac:picMk id="4" creationId="{6E24EAF0-A9A2-4116-AA62-A7E761688E77}"/>
          </ac:picMkLst>
        </pc:picChg>
        <pc:cxnChg chg="add del">
          <ac:chgData name="Marcel-anghelus Lican (1816333)" userId="S::1816333@student.uwtsd.ac.uk::4d66951a-5822-4b82-b7ad-2da24445919c" providerId="AD" clId="Web-{CD2F52BA-C754-53CF-318D-B16A121BF948}" dt="2020-03-06T14:55:07.393" v="20"/>
          <ac:cxnSpMkLst>
            <pc:docMk/>
            <pc:sldMk cId="109857222" sldId="256"/>
            <ac:cxnSpMk id="9" creationId="{CE352288-84AD-4CA8-BCD5-76C29D34E1DB}"/>
          </ac:cxnSpMkLst>
        </pc:cxnChg>
        <pc:cxnChg chg="add del">
          <ac:chgData name="Marcel-anghelus Lican (1816333)" userId="S::1816333@student.uwtsd.ac.uk::4d66951a-5822-4b82-b7ad-2da24445919c" providerId="AD" clId="Web-{CD2F52BA-C754-53CF-318D-B16A121BF948}" dt="2020-03-06T14:55:07.362" v="19"/>
          <ac:cxnSpMkLst>
            <pc:docMk/>
            <pc:sldMk cId="109857222" sldId="256"/>
            <ac:cxnSpMk id="22" creationId="{CE352288-84AD-4CA8-BCD5-76C29D34E1DB}"/>
          </ac:cxnSpMkLst>
        </pc:cxnChg>
      </pc:sldChg>
    </pc:docChg>
  </pc:docChgLst>
  <pc:docChgLst>
    <pc:chgData name="来宾用户" userId="S::urn:spo:anon#38c878ad0c2546c9a0f4d81933b950b778858ffd7f860ee19ec9acea419885ad::" providerId="AD" clId="Web-{04FBA7E8-6CD5-182C-6887-2A794251876E}"/>
    <pc:docChg chg="">
      <pc:chgData name="来宾用户" userId="S::urn:spo:anon#38c878ad0c2546c9a0f4d81933b950b778858ffd7f860ee19ec9acea419885ad::" providerId="AD" clId="Web-{04FBA7E8-6CD5-182C-6887-2A794251876E}" dt="2020-03-06T16:43:11.375" v="0"/>
      <pc:docMkLst>
        <pc:docMk/>
      </pc:docMkLst>
      <pc:sldChg chg="addCm">
        <pc:chgData name="来宾用户" userId="S::urn:spo:anon#38c878ad0c2546c9a0f4d81933b950b778858ffd7f860ee19ec9acea419885ad::" providerId="AD" clId="Web-{04FBA7E8-6CD5-182C-6887-2A794251876E}" dt="2020-03-06T16:43:11.375" v="0"/>
        <pc:sldMkLst>
          <pc:docMk/>
          <pc:sldMk cId="109857222" sldId="256"/>
        </pc:sldMkLst>
      </pc:sldChg>
    </pc:docChg>
  </pc:docChgLst>
</pc:chgInfo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3-06T08:43:11.375" idx="1">
    <p:pos x="7178" y="1123"/>
    <p:text>this translation should be wrong, could you check  and correct it
</p:text>
    <p:extLst>
      <p:ext uri="{C676402C-5697-4E1C-873F-D02D1690AC5C}">
        <p15:threadingInfo xmlns:p15="http://schemas.microsoft.com/office/powerpoint/2012/main" timeZoneBias="48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li.mai@marriott.com" TargetMode="External"/><Relationship Id="rId7" Type="http://schemas.openxmlformats.org/officeDocument/2006/relationships/comments" Target="../comments/comment1.xml"/><Relationship Id="rId2" Type="http://schemas.openxmlformats.org/officeDocument/2006/relationships/hyperlink" Target="mailto:anghel2050@yahoo.com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://www.flickr.com/photos/josek/2982478541/" TargetMode="Externa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ja-JP" altLang="en-GB" sz="2000" b="1">
                <a:solidFill>
                  <a:srgbClr val="FF0000"/>
                </a:solidFill>
                <a:ea typeface="+mj-lt"/>
                <a:cs typeface="+mj-lt"/>
              </a:rPr>
              <a:t>李麦琪</a:t>
            </a:r>
            <a:br>
              <a:rPr lang="ja-JP" altLang="en-GB" sz="2000" b="1" dirty="0">
                <a:solidFill>
                  <a:srgbClr val="FF0000"/>
                </a:solidFill>
                <a:ea typeface="+mj-lt"/>
                <a:cs typeface="+mj-lt"/>
              </a:rPr>
            </a:br>
            <a:endParaRPr lang="en-US" altLang="ja-JP" sz="2000" b="1">
              <a:solidFill>
                <a:srgbClr val="FF0000"/>
              </a:solidFill>
              <a:ea typeface="ＭＳ Ｐゴシック"/>
              <a:cs typeface="Calibri Light"/>
            </a:endParaRPr>
          </a:p>
          <a:p>
            <a:pPr algn="l"/>
            <a:r>
              <a:rPr lang="ja-JP" altLang="en-GB" sz="2000" b="1">
                <a:solidFill>
                  <a:srgbClr val="00B0F0"/>
                </a:solidFill>
                <a:ea typeface="+mj-lt"/>
                <a:cs typeface="+mj-lt"/>
              </a:rPr>
              <a:t>销售经理</a:t>
            </a:r>
            <a:endParaRPr lang="en-GB" altLang="ja-JP" sz="2000" b="1">
              <a:solidFill>
                <a:srgbClr val="00B0F0"/>
              </a:solidFill>
              <a:ea typeface="ＭＳ Ｐゴシック"/>
              <a:cs typeface="Calibri Light"/>
            </a:endParaRPr>
          </a:p>
          <a:p>
            <a:pPr algn="l"/>
            <a:r>
              <a:rPr lang="ja-JP" altLang="en-GB" sz="2000" b="1">
                <a:solidFill>
                  <a:srgbClr val="00B050"/>
                </a:solidFill>
                <a:ea typeface="+mj-lt"/>
                <a:cs typeface="+mj-lt"/>
              </a:rPr>
              <a:t>地址：毕肯希尔市</a:t>
            </a:r>
            <a:r>
              <a:rPr lang="en-GB" altLang="ja-JP" sz="2000" b="1" dirty="0">
                <a:solidFill>
                  <a:srgbClr val="00B050"/>
                </a:solidFill>
                <a:ea typeface="+mj-lt"/>
                <a:cs typeface="+mj-lt"/>
              </a:rPr>
              <a:t> </a:t>
            </a:r>
            <a:r>
              <a:rPr lang="ja-JP" altLang="en-GB" sz="2000" b="1">
                <a:solidFill>
                  <a:srgbClr val="00B050"/>
                </a:solidFill>
                <a:ea typeface="+mj-lt"/>
                <a:cs typeface="+mj-lt"/>
              </a:rPr>
              <a:t>麦克斯托克巷，法斯</a:t>
            </a:r>
            <a:endParaRPr lang="en-GB" altLang="ja-JP" sz="2000" b="1">
              <a:solidFill>
                <a:srgbClr val="00B050"/>
              </a:solidFill>
              <a:ea typeface="ＭＳ Ｐゴシック"/>
              <a:cs typeface="Calibri Light"/>
            </a:endParaRPr>
          </a:p>
          <a:p>
            <a:pPr algn="l"/>
            <a:r>
              <a:rPr lang="ja-JP" altLang="en-GB" sz="2000" b="1">
                <a:solidFill>
                  <a:srgbClr val="FFFF00"/>
                </a:solidFill>
                <a:ea typeface="+mj-lt"/>
                <a:cs typeface="+mj-lt"/>
              </a:rPr>
              <a:t>电话</a:t>
            </a:r>
            <a:r>
              <a:rPr lang="en-GB" sz="2000" b="1" dirty="0">
                <a:solidFill>
                  <a:srgbClr val="FFFF00"/>
                </a:solidFill>
                <a:ea typeface="+mj-lt"/>
                <a:cs typeface="+mj-lt"/>
              </a:rPr>
              <a:t>：1803 229720</a:t>
            </a:r>
            <a:endParaRPr lang="en-GB" altLang="ja-JP" sz="2000" b="1">
              <a:solidFill>
                <a:srgbClr val="FFFF00"/>
              </a:solidFill>
              <a:ea typeface="ＭＳ Ｐゴシック"/>
              <a:cs typeface="Calibri Light"/>
            </a:endParaRPr>
          </a:p>
          <a:p>
            <a:pPr algn="l"/>
            <a:r>
              <a:rPr lang="ja-JP" altLang="en-GB" sz="2000" b="1">
                <a:solidFill>
                  <a:srgbClr val="7030A0"/>
                </a:solidFill>
                <a:ea typeface="+mj-lt"/>
                <a:cs typeface="+mj-lt"/>
              </a:rPr>
              <a:t>手机</a:t>
            </a:r>
            <a:r>
              <a:rPr lang="en-GB" sz="2000" b="1" dirty="0">
                <a:solidFill>
                  <a:srgbClr val="7030A0"/>
                </a:solidFill>
                <a:ea typeface="+mj-lt"/>
                <a:cs typeface="+mj-lt"/>
              </a:rPr>
              <a:t>：07584 708 292</a:t>
            </a:r>
            <a:endParaRPr lang="en-GB" altLang="ja-JP" sz="2000" b="1">
              <a:solidFill>
                <a:srgbClr val="7030A0"/>
              </a:solidFill>
              <a:ea typeface="ＭＳ Ｐゴシック"/>
              <a:cs typeface="Calibri Light"/>
            </a:endParaRPr>
          </a:p>
          <a:p>
            <a:pPr algn="l"/>
            <a:r>
              <a:rPr lang="ja-JP" altLang="en-GB" sz="2000" b="1">
                <a:solidFill>
                  <a:srgbClr val="FFC000"/>
                </a:solidFill>
                <a:ea typeface="+mj-lt"/>
                <a:cs typeface="+mj-lt"/>
              </a:rPr>
              <a:t>传真</a:t>
            </a:r>
            <a:r>
              <a:rPr lang="en-GB" sz="2000" b="1" dirty="0">
                <a:solidFill>
                  <a:srgbClr val="FFC000"/>
                </a:solidFill>
                <a:ea typeface="+mj-lt"/>
                <a:cs typeface="+mj-lt"/>
              </a:rPr>
              <a:t>：1626 244562</a:t>
            </a:r>
            <a:endParaRPr lang="en-GB" altLang="ja-JP" sz="2000" b="1">
              <a:solidFill>
                <a:srgbClr val="FFC000"/>
              </a:solidFill>
              <a:ea typeface="ＭＳ Ｐゴシック"/>
              <a:cs typeface="Calibri Light"/>
            </a:endParaRPr>
          </a:p>
          <a:p>
            <a:pPr algn="l"/>
            <a:r>
              <a:rPr lang="ja-JP" altLang="en-GB" sz="2000" b="1">
                <a:solidFill>
                  <a:schemeClr val="accent6"/>
                </a:solidFill>
                <a:ea typeface="+mj-lt"/>
                <a:cs typeface="+mj-lt"/>
              </a:rPr>
              <a:t>电邮</a:t>
            </a:r>
            <a:r>
              <a:rPr lang="en-GB" sz="2000" b="1" dirty="0">
                <a:solidFill>
                  <a:schemeClr val="accent6"/>
                </a:solidFill>
                <a:ea typeface="+mj-lt"/>
                <a:cs typeface="+mj-lt"/>
              </a:rPr>
              <a:t>：</a:t>
            </a:r>
            <a:r>
              <a:rPr lang="en-GB" sz="2000" b="1" dirty="0">
                <a:solidFill>
                  <a:schemeClr val="accent6"/>
                </a:solidFill>
                <a:ea typeface="+mj-lt"/>
                <a:cs typeface="+mj-lt"/>
                <a:hlinkClick r:id="rId2"/>
              </a:rPr>
              <a:t>anghel2050@yahoo.com</a:t>
            </a:r>
            <a:endParaRPr lang="en-GB" sz="2000" b="1">
              <a:solidFill>
                <a:schemeClr val="accent6"/>
              </a:solidFill>
              <a:cs typeface="Calibri Light"/>
            </a:endParaRPr>
          </a:p>
          <a:p>
            <a:pPr algn="l"/>
            <a:r>
              <a:rPr lang="en-GB" sz="2000" dirty="0">
                <a:ea typeface="+mj-lt"/>
                <a:cs typeface="+mj-lt"/>
                <a:hlinkClick r:id="rId3"/>
              </a:rPr>
              <a:t>li.mai@marriott.com</a:t>
            </a:r>
            <a:endParaRPr lang="en-GB" altLang="ja-JP" sz="2000" dirty="0"/>
          </a:p>
          <a:p>
            <a:pPr algn="l"/>
            <a:r>
              <a:rPr lang="ja-JP" altLang="en-GB" sz="2000" b="1">
                <a:solidFill>
                  <a:srgbClr val="C00000"/>
                </a:solidFill>
                <a:ea typeface="+mj-lt"/>
                <a:cs typeface="+mj-lt"/>
              </a:rPr>
              <a:t>万豪</a:t>
            </a:r>
            <a:r>
              <a:rPr lang="en-GB" sz="2000" b="1" dirty="0">
                <a:solidFill>
                  <a:srgbClr val="C00000"/>
                </a:solidFill>
                <a:ea typeface="+mj-lt"/>
                <a:cs typeface="+mj-lt"/>
              </a:rPr>
              <a:t>/</a:t>
            </a:r>
            <a:r>
              <a:rPr lang="en-GB" altLang="ja-JP" sz="2000" b="1" dirty="0">
                <a:solidFill>
                  <a:srgbClr val="C00000"/>
                </a:solidFill>
                <a:ea typeface="+mj-lt"/>
                <a:cs typeface="+mj-lt"/>
              </a:rPr>
              <a:t> </a:t>
            </a:r>
            <a:r>
              <a:rPr lang="ja-JP" altLang="en-GB" sz="2000" b="1">
                <a:solidFill>
                  <a:schemeClr val="accent2"/>
                </a:solidFill>
                <a:highlight>
                  <a:srgbClr val="FFFF00"/>
                </a:highlight>
                <a:ea typeface="+mj-lt"/>
                <a:cs typeface="+mj-lt"/>
              </a:rPr>
              <a:t>十六岁</a:t>
            </a:r>
            <a:endParaRPr lang="en-GB" sz="2000" b="1">
              <a:solidFill>
                <a:schemeClr val="accent2"/>
              </a:solidFill>
              <a:highlight>
                <a:srgbClr val="FFFF00"/>
              </a:highlight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/>
          </a:bodyPr>
          <a:lstStyle/>
          <a:p>
            <a:pPr algn="l"/>
            <a:endParaRPr lang="en-GB" sz="2000"/>
          </a:p>
        </p:txBody>
      </p:sp>
      <p:sp>
        <p:nvSpPr>
          <p:cNvPr id="24" name="Freeform: Shape 13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sign in front of a waterfall&#10;&#10;Description generated with high confidence">
            <a:extLst>
              <a:ext uri="{FF2B5EF4-FFF2-40B4-BE49-F238E27FC236}">
                <a16:creationId xmlns:a16="http://schemas.microsoft.com/office/drawing/2014/main" id="{6E24EAF0-A9A2-4116-AA62-A7E761688E7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0680" r="20685" b="-1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F6299EB-20A4-4A55-AE82-7C003A1B79CA}"/>
              </a:ext>
            </a:extLst>
          </p:cNvPr>
          <p:cNvSpPr txBox="1"/>
          <p:nvPr/>
        </p:nvSpPr>
        <p:spPr>
          <a:xfrm>
            <a:off x="9990756" y="6657945"/>
            <a:ext cx="22012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宽屏</PresentationFormat>
  <Paragraphs>0</Paragraphs>
  <Slides>1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2" baseType="lpstr">
      <vt:lpstr>office theme</vt:lpstr>
      <vt:lpstr>李麦琪  销售经理 地址：毕肯希尔市 麦克斯托克巷，法斯 电话：1803 229720 手机：07584 708 292 传真：1626 244562 电邮：anghel2050@yahoo.com li.mai@marriott.com 万豪/ 十六岁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50</cp:revision>
  <dcterms:created xsi:type="dcterms:W3CDTF">2020-03-06T14:51:46Z</dcterms:created>
  <dcterms:modified xsi:type="dcterms:W3CDTF">2020-03-06T16:47:13Z</dcterms:modified>
</cp:coreProperties>
</file>