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67" r:id="rId3"/>
    <p:sldId id="257" r:id="rId4"/>
    <p:sldId id="268" r:id="rId5"/>
    <p:sldId id="258" r:id="rId6"/>
    <p:sldId id="259" r:id="rId7"/>
    <p:sldId id="270" r:id="rId8"/>
    <p:sldId id="260" r:id="rId9"/>
    <p:sldId id="272" r:id="rId10"/>
    <p:sldId id="266" r:id="rId11"/>
    <p:sldId id="262" r:id="rId12"/>
    <p:sldId id="264" r:id="rId13"/>
    <p:sldId id="265" r:id="rId14"/>
    <p:sldId id="269" r:id="rId15"/>
    <p:sldId id="26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011" autoAdjust="0"/>
  </p:normalViewPr>
  <p:slideViewPr>
    <p:cSldViewPr snapToGrid="0" snapToObjects="1">
      <p:cViewPr varScale="1">
        <p:scale>
          <a:sx n="68" d="100"/>
          <a:sy n="68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10407F-973C-4B3E-9076-6A8E97097B85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D57CB-A3A0-4919-8386-5BB80371F39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Implementing these strategic improvements could have several positive impacts on the business. Strengthening digital marketing and developing online ordering systems would allow the company to reach a wider audience beyond local walk-in customers. This could increase both online and in-store sales. Additionally, improving customer engagement and offering </a:t>
            </a:r>
            <a:r>
              <a:rPr lang="en-US" dirty="0" err="1" smtClean="0"/>
              <a:t>personalised</a:t>
            </a:r>
            <a:r>
              <a:rPr lang="en-US" dirty="0" smtClean="0"/>
              <a:t> promotions may encourage repeat purchases and build stronger relationships with customers. Partnerships with local businesses could also generate new opportunities for bulk orders and event-related sales. Overall, these strategies would help Green Haven Florists adapt to changing consumer </a:t>
            </a:r>
            <a:r>
              <a:rPr lang="en-US" dirty="0" err="1" smtClean="0"/>
              <a:t>behaviour</a:t>
            </a:r>
            <a:r>
              <a:rPr lang="en-US" dirty="0" smtClean="0"/>
              <a:t> and remain competitive within the modern retail environment.</a:t>
            </a:r>
          </a:p>
          <a:p>
            <a:r>
              <a:rPr lang="en-US" dirty="0" smtClean="0"/>
              <a:t>For example:</a:t>
            </a:r>
            <a:r>
              <a:rPr lang="en-US" baseline="0" dirty="0" smtClean="0"/>
              <a:t> </a:t>
            </a:r>
            <a:r>
              <a:rPr lang="en-US" dirty="0" smtClean="0"/>
              <a:t>If the florist begins offering online ordering and delivery services, customers who prefer convenience will still choose the shop rather than online competitors.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CD57CB-A3A0-4919-8386-5BB80371F39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Student Name: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Muhammad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Waleed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Naeem</a:t>
            </a:r>
            <a:endParaRPr>
              <a:latin typeface="Times New Roman" pitchFamily="18" charset="0"/>
              <a:cs typeface="Times New Roman" pitchFamily="18" charset="0"/>
            </a:endParaRP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Student ID: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2518664</a:t>
            </a:r>
            <a:endParaRPr>
              <a:latin typeface="Times New Roman" pitchFamily="18" charset="0"/>
              <a:cs typeface="Times New Roman" pitchFamily="18" charset="0"/>
            </a:endParaRP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Module Code: LCLM4004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Module: Problem Solving and Decision Making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Lecturer: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Faizu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Edu</a:t>
            </a:r>
            <a:endParaRPr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Green Haven Florists: Problem Analysis and Decision Making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1. Introduction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2. Company Background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3. Nature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and Scope </a:t>
            </a:r>
            <a:r>
              <a:rPr sz="2400" smtClean="0">
                <a:latin typeface="Times New Roman" pitchFamily="18" charset="0"/>
                <a:cs typeface="Times New Roman" pitchFamily="18" charset="0"/>
              </a:rPr>
              <a:t>of </a:t>
            </a:r>
            <a:r>
              <a:rPr sz="2400">
                <a:latin typeface="Times New Roman" pitchFamily="18" charset="0"/>
                <a:cs typeface="Times New Roman" pitchFamily="18" charset="0"/>
              </a:rPr>
              <a:t>the Problem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4. Root Cause Analysis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5. PESTLE Analysis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6. Fishbone Diagram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7. Key Findings</a:t>
            </a:r>
          </a:p>
          <a:p>
            <a:pPr>
              <a:buNone/>
            </a:pPr>
            <a:r>
              <a:rPr sz="240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Strategic </a:t>
            </a:r>
            <a:r>
              <a:rPr sz="2400" smtClean="0">
                <a:latin typeface="Times New Roman" pitchFamily="18" charset="0"/>
                <a:cs typeface="Times New Roman" pitchFamily="18" charset="0"/>
              </a:rPr>
              <a:t>Recommendations</a:t>
            </a: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9. Expected Business Impact</a:t>
            </a:r>
            <a:endParaRPr sz="240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sz="24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sz="2400">
                <a:latin typeface="Times New Roman" pitchFamily="18" charset="0"/>
                <a:cs typeface="Times New Roman" pitchFamily="18" charset="0"/>
              </a:rPr>
              <a:t>Conclusion</a:t>
            </a:r>
          </a:p>
          <a:p>
            <a:pPr>
              <a:buNone/>
            </a:pPr>
            <a:r>
              <a:rPr sz="24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sz="240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sz="2400">
                <a:latin typeface="Times New Roman" pitchFamily="18" charset="0"/>
                <a:cs typeface="Times New Roman" pitchFamily="18" charset="0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This presentation examines the decline in in-store sales at Green Haven Florists.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Founded in 2016 by Liam and Priya Patel in Norwich, UK.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Known for bespoke floral arrangements and eco-friendly packaging.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The presentation analyses the problem using: 5W2H, PESTEL, and Fishbone tools.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59436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Source: Green Haven Florists Case Study (Module Materials)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Company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smtClean="0">
                <a:latin typeface="Times New Roman" pitchFamily="18" charset="0"/>
                <a:cs typeface="Times New Roman" pitchFamily="18" charset="0"/>
              </a:rPr>
              <a:t>Local </a:t>
            </a:r>
            <a:r>
              <a:rPr>
                <a:latin typeface="Times New Roman" pitchFamily="18" charset="0"/>
                <a:cs typeface="Times New Roman" pitchFamily="18" charset="0"/>
              </a:rPr>
              <a:t>high‑street flower shop</a:t>
            </a:r>
          </a:p>
          <a:p>
            <a:r>
              <a:rPr smtClean="0">
                <a:latin typeface="Times New Roman" pitchFamily="18" charset="0"/>
                <a:cs typeface="Times New Roman" pitchFamily="18" charset="0"/>
              </a:rPr>
              <a:t>Owned </a:t>
            </a:r>
            <a:r>
              <a:rPr>
                <a:latin typeface="Times New Roman" pitchFamily="18" charset="0"/>
                <a:cs typeface="Times New Roman" pitchFamily="18" charset="0"/>
              </a:rPr>
              <a:t>by Liam and Priya Patel</a:t>
            </a:r>
          </a:p>
          <a:p>
            <a:r>
              <a:rPr smtClean="0">
                <a:latin typeface="Times New Roman" pitchFamily="18" charset="0"/>
                <a:cs typeface="Times New Roman" pitchFamily="18" charset="0"/>
              </a:rPr>
              <a:t>Known </a:t>
            </a:r>
            <a:r>
              <a:rPr>
                <a:latin typeface="Times New Roman" pitchFamily="18" charset="0"/>
                <a:cs typeface="Times New Roman" pitchFamily="18" charset="0"/>
              </a:rPr>
              <a:t>for high quality floral arrangements</a:t>
            </a:r>
          </a:p>
          <a:p>
            <a:r>
              <a:rPr smtClean="0">
                <a:latin typeface="Times New Roman" pitchFamily="18" charset="0"/>
                <a:cs typeface="Times New Roman" pitchFamily="18" charset="0"/>
              </a:rPr>
              <a:t>Strong </a:t>
            </a:r>
            <a:r>
              <a:rPr>
                <a:latin typeface="Times New Roman" pitchFamily="18" charset="0"/>
                <a:cs typeface="Times New Roman" pitchFamily="18" charset="0"/>
              </a:rPr>
              <a:t>reputation in the local community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Nature and Scope of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30% decline in in-store sales during the last 12 months.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Reduced high-street foot traffic.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Increased competition from online flower retailers.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Rising costs of imported flowers and sustainable packaging.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Outdated website and weak digital marketing presence.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59436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Kotler &amp; Keller (2022); Case Study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5W2H Analysis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914400" y="1371600"/>
          <a:ext cx="73152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  <a:gridCol w="3657600"/>
              </a:tblGrid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Analysis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Owners Liam and Priya Patel, staff, customers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Decline in in-store sales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Green Haven Florists, Norwich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Past 12 months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Competition, high costs, weak online presence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Customers shifting to online retailers</a:t>
                      </a:r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Approx. 30% sales decline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457200" y="59436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MindTools (2023)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PESTLE Analysis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Political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Economic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Social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Technological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Legal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Environmental</a:t>
            </a:r>
          </a:p>
          <a:p>
            <a:pPr lvl="1"/>
            <a:r>
              <a:rPr>
                <a:latin typeface="Times New Roman" pitchFamily="18" charset="0"/>
                <a:cs typeface="Times New Roman" pitchFamily="18" charset="0"/>
              </a:rPr>
              <a:t>Used to analyse external factors affecting business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t>PESTEL Analysis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914400" y="1371600"/>
          <a:ext cx="7315200" cy="24427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  <a:gridCol w="3657600"/>
              </a:tblGrid>
              <a:tr h="522514">
                <a:tc>
                  <a:txBody>
                    <a:bodyPr/>
                    <a:lstStyle/>
                    <a:p>
                      <a:r>
                        <a:rPr smtClean="0">
                          <a:latin typeface="Times New Roman" pitchFamily="18" charset="0"/>
                          <a:cs typeface="Times New Roman" pitchFamily="18" charset="0"/>
                        </a:rPr>
                        <a:t>Factor</a:t>
                      </a:r>
                      <a:r>
                        <a:rPr lang="en-US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Impact on Green Haven Florists</a:t>
                      </a: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Trade policies affecting flower imports; sustainability regulations</a:t>
                      </a: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Inflation increasing flower prices; higher operational costs</a:t>
                      </a: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Consumers prefer convenience of online shopping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457200" y="59436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Johnson et al. (2020)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PESTEL Analysis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914400" y="1417638"/>
          <a:ext cx="7315200" cy="24427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  <a:gridCol w="3657600"/>
              </a:tblGrid>
              <a:tr h="522514">
                <a:tc>
                  <a:txBody>
                    <a:bodyPr/>
                    <a:lstStyle/>
                    <a:p>
                      <a:r>
                        <a:rPr smtClean="0">
                          <a:latin typeface="Times New Roman" pitchFamily="18" charset="0"/>
                          <a:cs typeface="Times New Roman" pitchFamily="18" charset="0"/>
                        </a:rPr>
                        <a:t>Factor</a:t>
                      </a:r>
                      <a:r>
                        <a:rPr lang="en-US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Impact on Green Haven Florists</a:t>
                      </a: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Competitors using advanced e-commerce platforms</a:t>
                      </a: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Sustainable packaging increases operational costs</a:t>
                      </a:r>
                    </a:p>
                  </a:txBody>
                  <a:tcPr/>
                </a:tc>
              </a:tr>
              <a:tr h="522516"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>
                          <a:latin typeface="Times New Roman" pitchFamily="18" charset="0"/>
                          <a:cs typeface="Times New Roman" pitchFamily="18" charset="0"/>
                        </a:rPr>
                        <a:t>Consumer protection and employment regulations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Fishbone Diagram  </a:t>
            </a:r>
            <a:br>
              <a:rPr lang="en-US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Causes of Declining Sales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Beige Simple Modern Fishbone Diagram Graph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888" y="1589648"/>
            <a:ext cx="7047915" cy="49096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Sales decline mainly caused by external competition and reduced foot traffic.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Digital presence and marketing strategies are weak.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Rising supply costs are reducing profitability.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Adopting better technology and delivery services could improve competitiveness.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Strategic Recommendations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Strategic Recommendations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Strengthen Digital Marketing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Develop Online Ordering and Delivery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Improve Customer Engagement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Partner with Local Businesses</a:t>
            </a: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Expected Business Impact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Expected Business Impact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If these strategies are implemented, Green Haven Florists may achieve: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Increased customer reach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Higher online and offline sales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Stronger competitive positioning</a:t>
            </a:r>
          </a:p>
          <a:p>
            <a:pPr lvl="1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Improved customer loyalty</a:t>
            </a: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smtClean="0">
                <a:latin typeface="Times New Roman" pitchFamily="18" charset="0"/>
                <a:cs typeface="Times New Roman" pitchFamily="18" charset="0"/>
              </a:rPr>
              <a:t>Declining </a:t>
            </a:r>
            <a:r>
              <a:rPr>
                <a:latin typeface="Times New Roman" pitchFamily="18" charset="0"/>
                <a:cs typeface="Times New Roman" pitchFamily="18" charset="0"/>
              </a:rPr>
              <a:t>sales caused by multiple factors</a:t>
            </a:r>
          </a:p>
          <a:p>
            <a:r>
              <a:rPr smtClean="0">
                <a:latin typeface="Times New Roman" pitchFamily="18" charset="0"/>
                <a:cs typeface="Times New Roman" pitchFamily="18" charset="0"/>
              </a:rPr>
              <a:t>Root </a:t>
            </a:r>
            <a:r>
              <a:rPr>
                <a:latin typeface="Times New Roman" pitchFamily="18" charset="0"/>
                <a:cs typeface="Times New Roman" pitchFamily="18" charset="0"/>
              </a:rPr>
              <a:t>cause analysis helps identify key issues</a:t>
            </a:r>
          </a:p>
          <a:p>
            <a:r>
              <a:rPr smtClean="0">
                <a:latin typeface="Times New Roman" pitchFamily="18" charset="0"/>
                <a:cs typeface="Times New Roman" pitchFamily="18" charset="0"/>
              </a:rPr>
              <a:t>Strategic </a:t>
            </a:r>
            <a:r>
              <a:rPr>
                <a:latin typeface="Times New Roman" pitchFamily="18" charset="0"/>
                <a:cs typeface="Times New Roman" pitchFamily="18" charset="0"/>
              </a:rPr>
              <a:t>improvements can help business recovery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Times New Roman" pitchFamily="18" charset="0"/>
                <a:cs typeface="Times New Roman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>
                <a:latin typeface="Times New Roman" pitchFamily="18" charset="0"/>
                <a:cs typeface="Times New Roman" pitchFamily="18" charset="0"/>
              </a:rPr>
              <a:t>Ishikawa, K. (1985) What is Total Quality Control? Prentice Hall.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Johnson, G., Whittington, R. &amp; Scholes, K. (2020) Exploring Strategy. Pearson.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Kotler, P. &amp; Keller, K. (2022) Marketing Management. Pearson.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MindTools (2023) 5W2H Problem Solving Technique.</a:t>
            </a:r>
          </a:p>
          <a:p>
            <a:r>
              <a:rPr>
                <a:latin typeface="Times New Roman" pitchFamily="18" charset="0"/>
                <a:cs typeface="Times New Roman" pitchFamily="18" charset="0"/>
              </a:rPr>
              <a:t>Green Haven Florists Case Study (Module Materials).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66</TotalTime>
  <Words>683</Words>
  <Application>Microsoft Macintosh PowerPoint</Application>
  <PresentationFormat>On-screen Show (4:3)</PresentationFormat>
  <Paragraphs>113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Equity</vt:lpstr>
      <vt:lpstr>Green Haven Florists: Problem Analysis and Decision Making</vt:lpstr>
      <vt:lpstr>Table of Contents</vt:lpstr>
      <vt:lpstr>Introduction</vt:lpstr>
      <vt:lpstr>Company Background</vt:lpstr>
      <vt:lpstr>Nature and Scope of the Problem</vt:lpstr>
      <vt:lpstr>5W2H Analysis</vt:lpstr>
      <vt:lpstr>PESTLE Analysis Overview</vt:lpstr>
      <vt:lpstr>PESTEL Analysis</vt:lpstr>
      <vt:lpstr>PESTEL Analysis</vt:lpstr>
      <vt:lpstr>Fishbone Diagram   Causes of Declining Sales</vt:lpstr>
      <vt:lpstr>Key Findings</vt:lpstr>
      <vt:lpstr>Strategic Recommendations</vt:lpstr>
      <vt:lpstr>Expected Business Impact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Florists: Problem Analysis and Decision Making</dc:title>
  <dc:subject/>
  <dc:creator/>
  <cp:keywords/>
  <dc:description>generated using python-pptx</dc:description>
  <cp:lastModifiedBy>f</cp:lastModifiedBy>
  <cp:revision>15</cp:revision>
  <dcterms:created xsi:type="dcterms:W3CDTF">2013-01-27T09:14:16Z</dcterms:created>
  <dcterms:modified xsi:type="dcterms:W3CDTF">2026-03-14T17:10:27Z</dcterms:modified>
  <cp:category/>
</cp:coreProperties>
</file>