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43200638" cy="32399288"/>
  <p:notesSz cx="9144000" cy="6858000"/>
  <p:embeddedFontLst>
    <p:embeddedFont>
      <p:font typeface="Poppins" pitchFamily="2" charset="0"/>
      <p:regular r:id="rId3"/>
      <p:bold r:id="rId4"/>
    </p:embeddedFont>
    <p:embeddedFont>
      <p:font typeface="Silver Stone"/>
      <p:regular r:id="rId5"/>
    </p:embeddedFont>
    <p:embeddedFont>
      <p:font typeface="TAN Jambore" pitchFamily="2" charset="0"/>
      <p:regular r:id="rId6"/>
    </p:embeddedFont>
    <p:embeddedFont>
      <p:font typeface="True Typewriter" panose="020B0604020202020204" charset="0"/>
      <p:regular r:id="rId7"/>
    </p:embeddedFont>
    <p:embeddedFont>
      <p:font typeface="True Typewriter PolygloTT" panose="02060704040205020404" pitchFamily="18" charset="0"/>
      <p:regular r:id="rId8"/>
    </p:embeddedFont>
  </p:embeddedFontLst>
  <p:defaultTextStyle>
    <a:defPPr>
      <a:defRPr lang="en-US"/>
    </a:defPPr>
    <a:lvl1pPr marL="0" algn="l" defTabSz="1894545" rtl="0" eaLnBrk="1" latinLnBrk="0" hangingPunct="1">
      <a:defRPr sz="3729" kern="1200">
        <a:solidFill>
          <a:schemeClr val="tx1"/>
        </a:solidFill>
        <a:latin typeface="+mn-lt"/>
        <a:ea typeface="+mn-ea"/>
        <a:cs typeface="+mn-cs"/>
      </a:defRPr>
    </a:lvl1pPr>
    <a:lvl2pPr marL="947273" algn="l" defTabSz="1894545" rtl="0" eaLnBrk="1" latinLnBrk="0" hangingPunct="1">
      <a:defRPr sz="3729" kern="1200">
        <a:solidFill>
          <a:schemeClr val="tx1"/>
        </a:solidFill>
        <a:latin typeface="+mn-lt"/>
        <a:ea typeface="+mn-ea"/>
        <a:cs typeface="+mn-cs"/>
      </a:defRPr>
    </a:lvl2pPr>
    <a:lvl3pPr marL="1894545" algn="l" defTabSz="1894545" rtl="0" eaLnBrk="1" latinLnBrk="0" hangingPunct="1">
      <a:defRPr sz="3729" kern="1200">
        <a:solidFill>
          <a:schemeClr val="tx1"/>
        </a:solidFill>
        <a:latin typeface="+mn-lt"/>
        <a:ea typeface="+mn-ea"/>
        <a:cs typeface="+mn-cs"/>
      </a:defRPr>
    </a:lvl3pPr>
    <a:lvl4pPr marL="2841818" algn="l" defTabSz="1894545" rtl="0" eaLnBrk="1" latinLnBrk="0" hangingPunct="1">
      <a:defRPr sz="3729" kern="1200">
        <a:solidFill>
          <a:schemeClr val="tx1"/>
        </a:solidFill>
        <a:latin typeface="+mn-lt"/>
        <a:ea typeface="+mn-ea"/>
        <a:cs typeface="+mn-cs"/>
      </a:defRPr>
    </a:lvl4pPr>
    <a:lvl5pPr marL="3789091" algn="l" defTabSz="1894545" rtl="0" eaLnBrk="1" latinLnBrk="0" hangingPunct="1">
      <a:defRPr sz="3729" kern="1200">
        <a:solidFill>
          <a:schemeClr val="tx1"/>
        </a:solidFill>
        <a:latin typeface="+mn-lt"/>
        <a:ea typeface="+mn-ea"/>
        <a:cs typeface="+mn-cs"/>
      </a:defRPr>
    </a:lvl5pPr>
    <a:lvl6pPr marL="4736363" algn="l" defTabSz="1894545" rtl="0" eaLnBrk="1" latinLnBrk="0" hangingPunct="1">
      <a:defRPr sz="3729" kern="1200">
        <a:solidFill>
          <a:schemeClr val="tx1"/>
        </a:solidFill>
        <a:latin typeface="+mn-lt"/>
        <a:ea typeface="+mn-ea"/>
        <a:cs typeface="+mn-cs"/>
      </a:defRPr>
    </a:lvl6pPr>
    <a:lvl7pPr marL="5683636" algn="l" defTabSz="1894545" rtl="0" eaLnBrk="1" latinLnBrk="0" hangingPunct="1">
      <a:defRPr sz="3729" kern="1200">
        <a:solidFill>
          <a:schemeClr val="tx1"/>
        </a:solidFill>
        <a:latin typeface="+mn-lt"/>
        <a:ea typeface="+mn-ea"/>
        <a:cs typeface="+mn-cs"/>
      </a:defRPr>
    </a:lvl7pPr>
    <a:lvl8pPr marL="6630909" algn="l" defTabSz="1894545" rtl="0" eaLnBrk="1" latinLnBrk="0" hangingPunct="1">
      <a:defRPr sz="3729" kern="1200">
        <a:solidFill>
          <a:schemeClr val="tx1"/>
        </a:solidFill>
        <a:latin typeface="+mn-lt"/>
        <a:ea typeface="+mn-ea"/>
        <a:cs typeface="+mn-cs"/>
      </a:defRPr>
    </a:lvl8pPr>
    <a:lvl9pPr marL="7578181" algn="l" defTabSz="1894545" rtl="0" eaLnBrk="1" latinLnBrk="0" hangingPunct="1">
      <a:defRPr sz="3729"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631" userDrawn="1">
          <p15:clr>
            <a:srgbClr val="A4A3A4"/>
          </p15:clr>
        </p15:guide>
        <p15:guide id="2" pos="582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25" d="100"/>
          <a:sy n="25" d="100"/>
        </p:scale>
        <p:origin x="80" y="-1900"/>
      </p:cViewPr>
      <p:guideLst>
        <p:guide orient="horz" pos="4631"/>
        <p:guide pos="5821"/>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6.fntdata" /><Relationship Id="rId3" Type="http://schemas.openxmlformats.org/officeDocument/2006/relationships/font" Target="fonts/font1.fntdata" /><Relationship Id="rId7" Type="http://schemas.openxmlformats.org/officeDocument/2006/relationships/font" Target="fonts/font5.fntdata" /><Relationship Id="rId12"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font" Target="fonts/font4.fntdata" /><Relationship Id="rId11" Type="http://schemas.openxmlformats.org/officeDocument/2006/relationships/theme" Target="theme/theme1.xml" /><Relationship Id="rId5" Type="http://schemas.openxmlformats.org/officeDocument/2006/relationships/font" Target="fonts/font3.fntdata" /><Relationship Id="rId10" Type="http://schemas.openxmlformats.org/officeDocument/2006/relationships/viewProps" Target="viewProps.xml" /><Relationship Id="rId4" Type="http://schemas.openxmlformats.org/officeDocument/2006/relationships/font" Target="fonts/font2.fntdata" /><Relationship Id="rId9"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86117" y="4567212"/>
            <a:ext cx="15709323" cy="3151443"/>
          </a:xfrm>
        </p:spPr>
        <p:txBody>
          <a:bodyPr/>
          <a:lstStyle/>
          <a:p>
            <a:r>
              <a:rPr lang="en-US"/>
              <a:t>Click to edit Master title style</a:t>
            </a:r>
          </a:p>
        </p:txBody>
      </p:sp>
      <p:sp>
        <p:nvSpPr>
          <p:cNvPr id="3" name="Subtitle 2"/>
          <p:cNvSpPr>
            <a:spLocks noGrp="1"/>
          </p:cNvSpPr>
          <p:nvPr>
            <p:ph type="subTitle" idx="1"/>
          </p:nvPr>
        </p:nvSpPr>
        <p:spPr>
          <a:xfrm>
            <a:off x="2772234" y="8331246"/>
            <a:ext cx="12937089" cy="3757228"/>
          </a:xfrm>
        </p:spPr>
        <p:txBody>
          <a:bodyPr/>
          <a:lstStyle>
            <a:lvl1pPr marL="0" indent="0" algn="ctr">
              <a:buNone/>
              <a:defRPr>
                <a:solidFill>
                  <a:schemeClr val="tx1">
                    <a:tint val="75000"/>
                  </a:schemeClr>
                </a:solidFill>
              </a:defRPr>
            </a:lvl1pPr>
            <a:lvl2pPr marL="924093" indent="0" algn="ctr">
              <a:buNone/>
              <a:defRPr>
                <a:solidFill>
                  <a:schemeClr val="tx1">
                    <a:tint val="75000"/>
                  </a:schemeClr>
                </a:solidFill>
              </a:defRPr>
            </a:lvl2pPr>
            <a:lvl3pPr marL="1848185" indent="0" algn="ctr">
              <a:buNone/>
              <a:defRPr>
                <a:solidFill>
                  <a:schemeClr val="tx1">
                    <a:tint val="75000"/>
                  </a:schemeClr>
                </a:solidFill>
              </a:defRPr>
            </a:lvl3pPr>
            <a:lvl4pPr marL="2772278" indent="0" algn="ctr">
              <a:buNone/>
              <a:defRPr>
                <a:solidFill>
                  <a:schemeClr val="tx1">
                    <a:tint val="75000"/>
                  </a:schemeClr>
                </a:solidFill>
              </a:defRPr>
            </a:lvl4pPr>
            <a:lvl5pPr marL="3696371" indent="0" algn="ctr">
              <a:buNone/>
              <a:defRPr>
                <a:solidFill>
                  <a:schemeClr val="tx1">
                    <a:tint val="75000"/>
                  </a:schemeClr>
                </a:solidFill>
              </a:defRPr>
            </a:lvl5pPr>
            <a:lvl6pPr marL="4620463" indent="0" algn="ctr">
              <a:buNone/>
              <a:defRPr>
                <a:solidFill>
                  <a:schemeClr val="tx1">
                    <a:tint val="75000"/>
                  </a:schemeClr>
                </a:solidFill>
              </a:defRPr>
            </a:lvl6pPr>
            <a:lvl7pPr marL="5544556" indent="0" algn="ctr">
              <a:buNone/>
              <a:defRPr>
                <a:solidFill>
                  <a:schemeClr val="tx1">
                    <a:tint val="75000"/>
                  </a:schemeClr>
                </a:solidFill>
              </a:defRPr>
            </a:lvl7pPr>
            <a:lvl8pPr marL="6468648" indent="0" algn="ctr">
              <a:buNone/>
              <a:defRPr>
                <a:solidFill>
                  <a:schemeClr val="tx1">
                    <a:tint val="75000"/>
                  </a:schemeClr>
                </a:solidFill>
              </a:defRPr>
            </a:lvl8pPr>
            <a:lvl9pPr marL="7392741"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9916" y="9447524"/>
            <a:ext cx="15709323" cy="2920020"/>
          </a:xfrm>
        </p:spPr>
        <p:txBody>
          <a:bodyPr anchor="t"/>
          <a:lstStyle>
            <a:lvl1pPr algn="l">
              <a:defRPr sz="8085" b="1" cap="all"/>
            </a:lvl1pPr>
          </a:lstStyle>
          <a:p>
            <a:r>
              <a:rPr lang="en-US"/>
              <a:t>Click to edit Master title style</a:t>
            </a:r>
          </a:p>
        </p:txBody>
      </p:sp>
      <p:sp>
        <p:nvSpPr>
          <p:cNvPr id="3" name="Text Placeholder 2"/>
          <p:cNvSpPr>
            <a:spLocks noGrp="1"/>
          </p:cNvSpPr>
          <p:nvPr>
            <p:ph type="body" idx="1"/>
          </p:nvPr>
        </p:nvSpPr>
        <p:spPr>
          <a:xfrm>
            <a:off x="1459916" y="6231420"/>
            <a:ext cx="15709323" cy="3216105"/>
          </a:xfrm>
        </p:spPr>
        <p:txBody>
          <a:bodyPr anchor="b"/>
          <a:lstStyle>
            <a:lvl1pPr marL="0" indent="0">
              <a:buNone/>
              <a:defRPr sz="4042">
                <a:solidFill>
                  <a:schemeClr val="tx1">
                    <a:tint val="75000"/>
                  </a:schemeClr>
                </a:solidFill>
              </a:defRPr>
            </a:lvl1pPr>
            <a:lvl2pPr marL="924093" indent="0">
              <a:buNone/>
              <a:defRPr sz="3638">
                <a:solidFill>
                  <a:schemeClr val="tx1">
                    <a:tint val="75000"/>
                  </a:schemeClr>
                </a:solidFill>
              </a:defRPr>
            </a:lvl2pPr>
            <a:lvl3pPr marL="1848185" indent="0">
              <a:buNone/>
              <a:defRPr sz="3234">
                <a:solidFill>
                  <a:schemeClr val="tx1">
                    <a:tint val="75000"/>
                  </a:schemeClr>
                </a:solidFill>
              </a:defRPr>
            </a:lvl3pPr>
            <a:lvl4pPr marL="2772278" indent="0">
              <a:buNone/>
              <a:defRPr sz="2830">
                <a:solidFill>
                  <a:schemeClr val="tx1">
                    <a:tint val="75000"/>
                  </a:schemeClr>
                </a:solidFill>
              </a:defRPr>
            </a:lvl4pPr>
            <a:lvl5pPr marL="3696371" indent="0">
              <a:buNone/>
              <a:defRPr sz="2830">
                <a:solidFill>
                  <a:schemeClr val="tx1">
                    <a:tint val="75000"/>
                  </a:schemeClr>
                </a:solidFill>
              </a:defRPr>
            </a:lvl5pPr>
            <a:lvl6pPr marL="4620463" indent="0">
              <a:buNone/>
              <a:defRPr sz="2830">
                <a:solidFill>
                  <a:schemeClr val="tx1">
                    <a:tint val="75000"/>
                  </a:schemeClr>
                </a:solidFill>
              </a:defRPr>
            </a:lvl6pPr>
            <a:lvl7pPr marL="5544556" indent="0">
              <a:buNone/>
              <a:defRPr sz="2830">
                <a:solidFill>
                  <a:schemeClr val="tx1">
                    <a:tint val="75000"/>
                  </a:schemeClr>
                </a:solidFill>
              </a:defRPr>
            </a:lvl7pPr>
            <a:lvl8pPr marL="6468648" indent="0">
              <a:buNone/>
              <a:defRPr sz="2830">
                <a:solidFill>
                  <a:schemeClr val="tx1">
                    <a:tint val="75000"/>
                  </a:schemeClr>
                </a:solidFill>
              </a:defRPr>
            </a:lvl8pPr>
            <a:lvl9pPr marL="7392741" indent="0">
              <a:buNone/>
              <a:defRPr sz="283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24078" y="3430514"/>
            <a:ext cx="8162687" cy="9702771"/>
          </a:xfrm>
        </p:spPr>
        <p:txBody>
          <a:bodyPr/>
          <a:lstStyle>
            <a:lvl1pPr>
              <a:defRPr sz="5659"/>
            </a:lvl1pPr>
            <a:lvl2pPr>
              <a:defRPr sz="4851"/>
            </a:lvl2pPr>
            <a:lvl3pPr>
              <a:defRPr sz="4042"/>
            </a:lvl3pPr>
            <a:lvl4pPr>
              <a:defRPr sz="3638"/>
            </a:lvl4pPr>
            <a:lvl5pPr>
              <a:defRPr sz="3638"/>
            </a:lvl5pPr>
            <a:lvl6pPr>
              <a:defRPr sz="3638"/>
            </a:lvl6pPr>
            <a:lvl7pPr>
              <a:defRPr sz="3638"/>
            </a:lvl7pPr>
            <a:lvl8pPr>
              <a:defRPr sz="3638"/>
            </a:lvl8pPr>
            <a:lvl9pPr>
              <a:defRPr sz="363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9394791" y="3430514"/>
            <a:ext cx="8162687" cy="9702771"/>
          </a:xfrm>
        </p:spPr>
        <p:txBody>
          <a:bodyPr/>
          <a:lstStyle>
            <a:lvl1pPr>
              <a:defRPr sz="5659"/>
            </a:lvl1pPr>
            <a:lvl2pPr>
              <a:defRPr sz="4851"/>
            </a:lvl2pPr>
            <a:lvl3pPr>
              <a:defRPr sz="4042"/>
            </a:lvl3pPr>
            <a:lvl4pPr>
              <a:defRPr sz="3638"/>
            </a:lvl4pPr>
            <a:lvl5pPr>
              <a:defRPr sz="3638"/>
            </a:lvl5pPr>
            <a:lvl6pPr>
              <a:defRPr sz="3638"/>
            </a:lvl6pPr>
            <a:lvl7pPr>
              <a:defRPr sz="3638"/>
            </a:lvl7pPr>
            <a:lvl8pPr>
              <a:defRPr sz="3638"/>
            </a:lvl8pPr>
            <a:lvl9pPr>
              <a:defRPr sz="363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24078" y="3290979"/>
            <a:ext cx="8165897" cy="1371523"/>
          </a:xfrm>
        </p:spPr>
        <p:txBody>
          <a:bodyPr anchor="b"/>
          <a:lstStyle>
            <a:lvl1pPr marL="0" indent="0">
              <a:buNone/>
              <a:defRPr sz="4851" b="1"/>
            </a:lvl1pPr>
            <a:lvl2pPr marL="924093" indent="0">
              <a:buNone/>
              <a:defRPr sz="4042" b="1"/>
            </a:lvl2pPr>
            <a:lvl3pPr marL="1848185" indent="0">
              <a:buNone/>
              <a:defRPr sz="3638" b="1"/>
            </a:lvl3pPr>
            <a:lvl4pPr marL="2772278" indent="0">
              <a:buNone/>
              <a:defRPr sz="3234" b="1"/>
            </a:lvl4pPr>
            <a:lvl5pPr marL="3696371" indent="0">
              <a:buNone/>
              <a:defRPr sz="3234" b="1"/>
            </a:lvl5pPr>
            <a:lvl6pPr marL="4620463" indent="0">
              <a:buNone/>
              <a:defRPr sz="3234" b="1"/>
            </a:lvl6pPr>
            <a:lvl7pPr marL="5544556" indent="0">
              <a:buNone/>
              <a:defRPr sz="3234" b="1"/>
            </a:lvl7pPr>
            <a:lvl8pPr marL="6468648" indent="0">
              <a:buNone/>
              <a:defRPr sz="3234" b="1"/>
            </a:lvl8pPr>
            <a:lvl9pPr marL="7392741" indent="0">
              <a:buNone/>
              <a:defRPr sz="3234" b="1"/>
            </a:lvl9pPr>
          </a:lstStyle>
          <a:p>
            <a:pPr lvl="0"/>
            <a:r>
              <a:rPr lang="en-US"/>
              <a:t>Click to edit Master text styles</a:t>
            </a:r>
          </a:p>
        </p:txBody>
      </p:sp>
      <p:sp>
        <p:nvSpPr>
          <p:cNvPr id="4" name="Content Placeholder 3"/>
          <p:cNvSpPr>
            <a:spLocks noGrp="1"/>
          </p:cNvSpPr>
          <p:nvPr>
            <p:ph sz="half" idx="2"/>
          </p:nvPr>
        </p:nvSpPr>
        <p:spPr>
          <a:xfrm>
            <a:off x="924078" y="4662503"/>
            <a:ext cx="8165897" cy="8470781"/>
          </a:xfrm>
        </p:spPr>
        <p:txBody>
          <a:bodyPr/>
          <a:lstStyle>
            <a:lvl1pPr>
              <a:defRPr sz="4851"/>
            </a:lvl1pPr>
            <a:lvl2pPr>
              <a:defRPr sz="4042"/>
            </a:lvl2pPr>
            <a:lvl3pPr>
              <a:defRPr sz="3638"/>
            </a:lvl3pPr>
            <a:lvl4pPr>
              <a:defRPr sz="3234"/>
            </a:lvl4pPr>
            <a:lvl5pPr>
              <a:defRPr sz="3234"/>
            </a:lvl5pPr>
            <a:lvl6pPr>
              <a:defRPr sz="3234"/>
            </a:lvl6pPr>
            <a:lvl7pPr>
              <a:defRPr sz="3234"/>
            </a:lvl7pPr>
            <a:lvl8pPr>
              <a:defRPr sz="3234"/>
            </a:lvl8pPr>
            <a:lvl9pPr>
              <a:defRPr sz="323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388375" y="3290979"/>
            <a:ext cx="8169105" cy="1371523"/>
          </a:xfrm>
        </p:spPr>
        <p:txBody>
          <a:bodyPr anchor="b"/>
          <a:lstStyle>
            <a:lvl1pPr marL="0" indent="0">
              <a:buNone/>
              <a:defRPr sz="4851" b="1"/>
            </a:lvl1pPr>
            <a:lvl2pPr marL="924093" indent="0">
              <a:buNone/>
              <a:defRPr sz="4042" b="1"/>
            </a:lvl2pPr>
            <a:lvl3pPr marL="1848185" indent="0">
              <a:buNone/>
              <a:defRPr sz="3638" b="1"/>
            </a:lvl3pPr>
            <a:lvl4pPr marL="2772278" indent="0">
              <a:buNone/>
              <a:defRPr sz="3234" b="1"/>
            </a:lvl4pPr>
            <a:lvl5pPr marL="3696371" indent="0">
              <a:buNone/>
              <a:defRPr sz="3234" b="1"/>
            </a:lvl5pPr>
            <a:lvl6pPr marL="4620463" indent="0">
              <a:buNone/>
              <a:defRPr sz="3234" b="1"/>
            </a:lvl6pPr>
            <a:lvl7pPr marL="5544556" indent="0">
              <a:buNone/>
              <a:defRPr sz="3234" b="1"/>
            </a:lvl7pPr>
            <a:lvl8pPr marL="6468648" indent="0">
              <a:buNone/>
              <a:defRPr sz="3234" b="1"/>
            </a:lvl8pPr>
            <a:lvl9pPr marL="7392741" indent="0">
              <a:buNone/>
              <a:defRPr sz="3234" b="1"/>
            </a:lvl9pPr>
          </a:lstStyle>
          <a:p>
            <a:pPr lvl="0"/>
            <a:r>
              <a:rPr lang="en-US"/>
              <a:t>Click to edit Master text styles</a:t>
            </a:r>
          </a:p>
        </p:txBody>
      </p:sp>
      <p:sp>
        <p:nvSpPr>
          <p:cNvPr id="6" name="Content Placeholder 5"/>
          <p:cNvSpPr>
            <a:spLocks noGrp="1"/>
          </p:cNvSpPr>
          <p:nvPr>
            <p:ph sz="quarter" idx="4"/>
          </p:nvPr>
        </p:nvSpPr>
        <p:spPr>
          <a:xfrm>
            <a:off x="9388375" y="4662503"/>
            <a:ext cx="8169105" cy="8470781"/>
          </a:xfrm>
        </p:spPr>
        <p:txBody>
          <a:bodyPr/>
          <a:lstStyle>
            <a:lvl1pPr>
              <a:defRPr sz="4851"/>
            </a:lvl1pPr>
            <a:lvl2pPr>
              <a:defRPr sz="4042"/>
            </a:lvl2pPr>
            <a:lvl3pPr>
              <a:defRPr sz="3638"/>
            </a:lvl3pPr>
            <a:lvl4pPr>
              <a:defRPr sz="3234"/>
            </a:lvl4pPr>
            <a:lvl5pPr>
              <a:defRPr sz="3234"/>
            </a:lvl5pPr>
            <a:lvl6pPr>
              <a:defRPr sz="3234"/>
            </a:lvl6pPr>
            <a:lvl7pPr>
              <a:defRPr sz="3234"/>
            </a:lvl7pPr>
            <a:lvl8pPr>
              <a:defRPr sz="3234"/>
            </a:lvl8pPr>
            <a:lvl9pPr>
              <a:defRPr sz="323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3/30/2026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3/30/2026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3/30/2026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24079" y="585365"/>
            <a:ext cx="6080305" cy="2491206"/>
          </a:xfrm>
        </p:spPr>
        <p:txBody>
          <a:bodyPr anchor="b"/>
          <a:lstStyle>
            <a:lvl1pPr algn="l">
              <a:defRPr sz="4042" b="1"/>
            </a:lvl1pPr>
          </a:lstStyle>
          <a:p>
            <a:r>
              <a:rPr lang="en-US"/>
              <a:t>Click to edit Master title style</a:t>
            </a:r>
          </a:p>
        </p:txBody>
      </p:sp>
      <p:sp>
        <p:nvSpPr>
          <p:cNvPr id="3" name="Content Placeholder 2"/>
          <p:cNvSpPr>
            <a:spLocks noGrp="1"/>
          </p:cNvSpPr>
          <p:nvPr>
            <p:ph idx="1"/>
          </p:nvPr>
        </p:nvSpPr>
        <p:spPr>
          <a:xfrm>
            <a:off x="7225775" y="585366"/>
            <a:ext cx="10331703" cy="12547919"/>
          </a:xfrm>
        </p:spPr>
        <p:txBody>
          <a:bodyPr/>
          <a:lstStyle>
            <a:lvl1pPr>
              <a:defRPr sz="6468"/>
            </a:lvl1pPr>
            <a:lvl2pPr>
              <a:defRPr sz="5659"/>
            </a:lvl2pPr>
            <a:lvl3pPr>
              <a:defRPr sz="4851"/>
            </a:lvl3pPr>
            <a:lvl4pPr>
              <a:defRPr sz="4042"/>
            </a:lvl4pPr>
            <a:lvl5pPr>
              <a:defRPr sz="4042"/>
            </a:lvl5pPr>
            <a:lvl6pPr>
              <a:defRPr sz="4042"/>
            </a:lvl6pPr>
            <a:lvl7pPr>
              <a:defRPr sz="4042"/>
            </a:lvl7pPr>
            <a:lvl8pPr>
              <a:defRPr sz="4042"/>
            </a:lvl8pPr>
            <a:lvl9pPr>
              <a:defRPr sz="40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24079" y="3076572"/>
            <a:ext cx="6080305" cy="10056713"/>
          </a:xfrm>
        </p:spPr>
        <p:txBody>
          <a:bodyPr/>
          <a:lstStyle>
            <a:lvl1pPr marL="0" indent="0">
              <a:buNone/>
              <a:defRPr sz="2830"/>
            </a:lvl1pPr>
            <a:lvl2pPr marL="924093" indent="0">
              <a:buNone/>
              <a:defRPr sz="2425"/>
            </a:lvl2pPr>
            <a:lvl3pPr marL="1848185" indent="0">
              <a:buNone/>
              <a:defRPr sz="2021"/>
            </a:lvl3pPr>
            <a:lvl4pPr marL="2772278" indent="0">
              <a:buNone/>
              <a:defRPr sz="1819"/>
            </a:lvl4pPr>
            <a:lvl5pPr marL="3696371" indent="0">
              <a:buNone/>
              <a:defRPr sz="1819"/>
            </a:lvl5pPr>
            <a:lvl6pPr marL="4620463" indent="0">
              <a:buNone/>
              <a:defRPr sz="1819"/>
            </a:lvl6pPr>
            <a:lvl7pPr marL="5544556" indent="0">
              <a:buNone/>
              <a:defRPr sz="1819"/>
            </a:lvl7pPr>
            <a:lvl8pPr marL="6468648" indent="0">
              <a:buNone/>
              <a:defRPr sz="1819"/>
            </a:lvl8pPr>
            <a:lvl9pPr marL="7392741" indent="0">
              <a:buNone/>
              <a:defRPr sz="1819"/>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622514" y="10291539"/>
            <a:ext cx="11088934" cy="1214974"/>
          </a:xfrm>
        </p:spPr>
        <p:txBody>
          <a:bodyPr anchor="b"/>
          <a:lstStyle>
            <a:lvl1pPr algn="l">
              <a:defRPr sz="4042" b="1"/>
            </a:lvl1pPr>
          </a:lstStyle>
          <a:p>
            <a:r>
              <a:rPr lang="en-US"/>
              <a:t>Click to edit Master title style</a:t>
            </a:r>
          </a:p>
        </p:txBody>
      </p:sp>
      <p:sp>
        <p:nvSpPr>
          <p:cNvPr id="3" name="Picture Placeholder 2"/>
          <p:cNvSpPr>
            <a:spLocks noGrp="1"/>
          </p:cNvSpPr>
          <p:nvPr>
            <p:ph type="pic" idx="1"/>
          </p:nvPr>
        </p:nvSpPr>
        <p:spPr>
          <a:xfrm>
            <a:off x="3622514" y="1313668"/>
            <a:ext cx="11088934" cy="8821319"/>
          </a:xfrm>
        </p:spPr>
        <p:txBody>
          <a:bodyPr/>
          <a:lstStyle>
            <a:lvl1pPr marL="0" indent="0">
              <a:buNone/>
              <a:defRPr sz="6468"/>
            </a:lvl1pPr>
            <a:lvl2pPr marL="924093" indent="0">
              <a:buNone/>
              <a:defRPr sz="5659"/>
            </a:lvl2pPr>
            <a:lvl3pPr marL="1848185" indent="0">
              <a:buNone/>
              <a:defRPr sz="4851"/>
            </a:lvl3pPr>
            <a:lvl4pPr marL="2772278" indent="0">
              <a:buNone/>
              <a:defRPr sz="4042"/>
            </a:lvl4pPr>
            <a:lvl5pPr marL="3696371" indent="0">
              <a:buNone/>
              <a:defRPr sz="4042"/>
            </a:lvl5pPr>
            <a:lvl6pPr marL="4620463" indent="0">
              <a:buNone/>
              <a:defRPr sz="4042"/>
            </a:lvl6pPr>
            <a:lvl7pPr marL="5544556" indent="0">
              <a:buNone/>
              <a:defRPr sz="4042"/>
            </a:lvl7pPr>
            <a:lvl8pPr marL="6468648" indent="0">
              <a:buNone/>
              <a:defRPr sz="4042"/>
            </a:lvl8pPr>
            <a:lvl9pPr marL="7392741" indent="0">
              <a:buNone/>
              <a:defRPr sz="4042"/>
            </a:lvl9pPr>
          </a:lstStyle>
          <a:p>
            <a:endParaRPr lang="en-US"/>
          </a:p>
        </p:txBody>
      </p:sp>
      <p:sp>
        <p:nvSpPr>
          <p:cNvPr id="4" name="Text Placeholder 3"/>
          <p:cNvSpPr>
            <a:spLocks noGrp="1"/>
          </p:cNvSpPr>
          <p:nvPr>
            <p:ph type="body" sz="half" idx="2"/>
          </p:nvPr>
        </p:nvSpPr>
        <p:spPr>
          <a:xfrm>
            <a:off x="3622514" y="11506513"/>
            <a:ext cx="11088934" cy="1725465"/>
          </a:xfrm>
        </p:spPr>
        <p:txBody>
          <a:bodyPr/>
          <a:lstStyle>
            <a:lvl1pPr marL="0" indent="0">
              <a:buNone/>
              <a:defRPr sz="2830"/>
            </a:lvl1pPr>
            <a:lvl2pPr marL="924093" indent="0">
              <a:buNone/>
              <a:defRPr sz="2425"/>
            </a:lvl2pPr>
            <a:lvl3pPr marL="1848185" indent="0">
              <a:buNone/>
              <a:defRPr sz="2021"/>
            </a:lvl3pPr>
            <a:lvl4pPr marL="2772278" indent="0">
              <a:buNone/>
              <a:defRPr sz="1819"/>
            </a:lvl4pPr>
            <a:lvl5pPr marL="3696371" indent="0">
              <a:buNone/>
              <a:defRPr sz="1819"/>
            </a:lvl5pPr>
            <a:lvl6pPr marL="4620463" indent="0">
              <a:buNone/>
              <a:defRPr sz="1819"/>
            </a:lvl6pPr>
            <a:lvl7pPr marL="5544556" indent="0">
              <a:buNone/>
              <a:defRPr sz="1819"/>
            </a:lvl7pPr>
            <a:lvl8pPr marL="6468648" indent="0">
              <a:buNone/>
              <a:defRPr sz="1819"/>
            </a:lvl8pPr>
            <a:lvl9pPr marL="7392741" indent="0">
              <a:buNone/>
              <a:defRPr sz="1819"/>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399128" y="588771"/>
            <a:ext cx="4158350" cy="1254451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24078" y="588771"/>
            <a:ext cx="12167025" cy="1254451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24078" y="588770"/>
            <a:ext cx="16633401" cy="245036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24078" y="3430514"/>
            <a:ext cx="16633401" cy="970277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24078" y="13626760"/>
            <a:ext cx="4312363" cy="782756"/>
          </a:xfrm>
          <a:prstGeom prst="rect">
            <a:avLst/>
          </a:prstGeom>
        </p:spPr>
        <p:txBody>
          <a:bodyPr vert="horz" lIns="91440" tIns="45720" rIns="91440" bIns="45720" rtlCol="0" anchor="ctr"/>
          <a:lstStyle>
            <a:lvl1pPr algn="l">
              <a:defRPr sz="2425">
                <a:solidFill>
                  <a:schemeClr val="tx1">
                    <a:tint val="75000"/>
                  </a:schemeClr>
                </a:solidFill>
              </a:defRPr>
            </a:lvl1pPr>
          </a:lstStyle>
          <a:p>
            <a:fld id="{1D8BD707-D9CF-40AE-B4C6-C98DA3205C09}" type="datetimeFigureOut">
              <a:rPr lang="en-US" smtClean="0"/>
              <a:pPr/>
              <a:t>3/30/2026</a:t>
            </a:fld>
            <a:endParaRPr lang="en-US"/>
          </a:p>
        </p:txBody>
      </p:sp>
      <p:sp>
        <p:nvSpPr>
          <p:cNvPr id="5" name="Footer Placeholder 4"/>
          <p:cNvSpPr>
            <a:spLocks noGrp="1"/>
          </p:cNvSpPr>
          <p:nvPr>
            <p:ph type="ftr" sz="quarter" idx="3"/>
          </p:nvPr>
        </p:nvSpPr>
        <p:spPr>
          <a:xfrm>
            <a:off x="6314532" y="13626760"/>
            <a:ext cx="5852493" cy="782756"/>
          </a:xfrm>
          <a:prstGeom prst="rect">
            <a:avLst/>
          </a:prstGeom>
        </p:spPr>
        <p:txBody>
          <a:bodyPr vert="horz" lIns="91440" tIns="45720" rIns="91440" bIns="45720" rtlCol="0" anchor="ctr"/>
          <a:lstStyle>
            <a:lvl1pPr algn="ctr">
              <a:defRPr sz="2425">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3245115" y="13626760"/>
            <a:ext cx="4312363" cy="782756"/>
          </a:xfrm>
          <a:prstGeom prst="rect">
            <a:avLst/>
          </a:prstGeom>
        </p:spPr>
        <p:txBody>
          <a:bodyPr vert="horz" lIns="91440" tIns="45720" rIns="91440" bIns="45720" rtlCol="0" anchor="ctr"/>
          <a:lstStyle>
            <a:lvl1pPr algn="r">
              <a:defRPr sz="2425">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848185" rtl="0" eaLnBrk="1" latinLnBrk="0" hangingPunct="1">
        <a:spcBef>
          <a:spcPct val="0"/>
        </a:spcBef>
        <a:buNone/>
        <a:defRPr sz="8893" kern="1200">
          <a:solidFill>
            <a:schemeClr val="tx1"/>
          </a:solidFill>
          <a:latin typeface="+mj-lt"/>
          <a:ea typeface="+mj-ea"/>
          <a:cs typeface="+mj-cs"/>
        </a:defRPr>
      </a:lvl1pPr>
    </p:titleStyle>
    <p:bodyStyle>
      <a:lvl1pPr marL="693069" indent="-693069" algn="l" defTabSz="1848185" rtl="0" eaLnBrk="1" latinLnBrk="0" hangingPunct="1">
        <a:spcBef>
          <a:spcPct val="20000"/>
        </a:spcBef>
        <a:buFont typeface="Arial" pitchFamily="34" charset="0"/>
        <a:buChar char="•"/>
        <a:defRPr sz="6468" kern="1200">
          <a:solidFill>
            <a:schemeClr val="tx1"/>
          </a:solidFill>
          <a:latin typeface="+mn-lt"/>
          <a:ea typeface="+mn-ea"/>
          <a:cs typeface="+mn-cs"/>
        </a:defRPr>
      </a:lvl1pPr>
      <a:lvl2pPr marL="1501651" indent="-577558" algn="l" defTabSz="1848185" rtl="0" eaLnBrk="1" latinLnBrk="0" hangingPunct="1">
        <a:spcBef>
          <a:spcPct val="20000"/>
        </a:spcBef>
        <a:buFont typeface="Arial" pitchFamily="34" charset="0"/>
        <a:buChar char="–"/>
        <a:defRPr sz="5659" kern="1200">
          <a:solidFill>
            <a:schemeClr val="tx1"/>
          </a:solidFill>
          <a:latin typeface="+mn-lt"/>
          <a:ea typeface="+mn-ea"/>
          <a:cs typeface="+mn-cs"/>
        </a:defRPr>
      </a:lvl2pPr>
      <a:lvl3pPr marL="2310232" indent="-462046" algn="l" defTabSz="1848185" rtl="0" eaLnBrk="1" latinLnBrk="0" hangingPunct="1">
        <a:spcBef>
          <a:spcPct val="20000"/>
        </a:spcBef>
        <a:buFont typeface="Arial" pitchFamily="34" charset="0"/>
        <a:buChar char="•"/>
        <a:defRPr sz="4851" kern="1200">
          <a:solidFill>
            <a:schemeClr val="tx1"/>
          </a:solidFill>
          <a:latin typeface="+mn-lt"/>
          <a:ea typeface="+mn-ea"/>
          <a:cs typeface="+mn-cs"/>
        </a:defRPr>
      </a:lvl3pPr>
      <a:lvl4pPr marL="3234324" indent="-462046" algn="l" defTabSz="1848185" rtl="0" eaLnBrk="1" latinLnBrk="0" hangingPunct="1">
        <a:spcBef>
          <a:spcPct val="20000"/>
        </a:spcBef>
        <a:buFont typeface="Arial" pitchFamily="34" charset="0"/>
        <a:buChar char="–"/>
        <a:defRPr sz="4042" kern="1200">
          <a:solidFill>
            <a:schemeClr val="tx1"/>
          </a:solidFill>
          <a:latin typeface="+mn-lt"/>
          <a:ea typeface="+mn-ea"/>
          <a:cs typeface="+mn-cs"/>
        </a:defRPr>
      </a:lvl4pPr>
      <a:lvl5pPr marL="4158417" indent="-462046" algn="l" defTabSz="1848185" rtl="0" eaLnBrk="1" latinLnBrk="0" hangingPunct="1">
        <a:spcBef>
          <a:spcPct val="20000"/>
        </a:spcBef>
        <a:buFont typeface="Arial" pitchFamily="34" charset="0"/>
        <a:buChar char="»"/>
        <a:defRPr sz="4042" kern="1200">
          <a:solidFill>
            <a:schemeClr val="tx1"/>
          </a:solidFill>
          <a:latin typeface="+mn-lt"/>
          <a:ea typeface="+mn-ea"/>
          <a:cs typeface="+mn-cs"/>
        </a:defRPr>
      </a:lvl5pPr>
      <a:lvl6pPr marL="5082510" indent="-462046" algn="l" defTabSz="1848185" rtl="0" eaLnBrk="1" latinLnBrk="0" hangingPunct="1">
        <a:spcBef>
          <a:spcPct val="20000"/>
        </a:spcBef>
        <a:buFont typeface="Arial" pitchFamily="34" charset="0"/>
        <a:buChar char="•"/>
        <a:defRPr sz="4042" kern="1200">
          <a:solidFill>
            <a:schemeClr val="tx1"/>
          </a:solidFill>
          <a:latin typeface="+mn-lt"/>
          <a:ea typeface="+mn-ea"/>
          <a:cs typeface="+mn-cs"/>
        </a:defRPr>
      </a:lvl6pPr>
      <a:lvl7pPr marL="6006602" indent="-462046" algn="l" defTabSz="1848185" rtl="0" eaLnBrk="1" latinLnBrk="0" hangingPunct="1">
        <a:spcBef>
          <a:spcPct val="20000"/>
        </a:spcBef>
        <a:buFont typeface="Arial" pitchFamily="34" charset="0"/>
        <a:buChar char="•"/>
        <a:defRPr sz="4042" kern="1200">
          <a:solidFill>
            <a:schemeClr val="tx1"/>
          </a:solidFill>
          <a:latin typeface="+mn-lt"/>
          <a:ea typeface="+mn-ea"/>
          <a:cs typeface="+mn-cs"/>
        </a:defRPr>
      </a:lvl7pPr>
      <a:lvl8pPr marL="6930695" indent="-462046" algn="l" defTabSz="1848185" rtl="0" eaLnBrk="1" latinLnBrk="0" hangingPunct="1">
        <a:spcBef>
          <a:spcPct val="20000"/>
        </a:spcBef>
        <a:buFont typeface="Arial" pitchFamily="34" charset="0"/>
        <a:buChar char="•"/>
        <a:defRPr sz="4042" kern="1200">
          <a:solidFill>
            <a:schemeClr val="tx1"/>
          </a:solidFill>
          <a:latin typeface="+mn-lt"/>
          <a:ea typeface="+mn-ea"/>
          <a:cs typeface="+mn-cs"/>
        </a:defRPr>
      </a:lvl8pPr>
      <a:lvl9pPr marL="7854787" indent="-462046" algn="l" defTabSz="1848185" rtl="0" eaLnBrk="1" latinLnBrk="0" hangingPunct="1">
        <a:spcBef>
          <a:spcPct val="20000"/>
        </a:spcBef>
        <a:buFont typeface="Arial" pitchFamily="34" charset="0"/>
        <a:buChar char="•"/>
        <a:defRPr sz="4042" kern="1200">
          <a:solidFill>
            <a:schemeClr val="tx1"/>
          </a:solidFill>
          <a:latin typeface="+mn-lt"/>
          <a:ea typeface="+mn-ea"/>
          <a:cs typeface="+mn-cs"/>
        </a:defRPr>
      </a:lvl9pPr>
    </p:bodyStyle>
    <p:otherStyle>
      <a:defPPr>
        <a:defRPr lang="en-US"/>
      </a:defPPr>
      <a:lvl1pPr marL="0" algn="l" defTabSz="1848185" rtl="0" eaLnBrk="1" latinLnBrk="0" hangingPunct="1">
        <a:defRPr sz="3638" kern="1200">
          <a:solidFill>
            <a:schemeClr val="tx1"/>
          </a:solidFill>
          <a:latin typeface="+mn-lt"/>
          <a:ea typeface="+mn-ea"/>
          <a:cs typeface="+mn-cs"/>
        </a:defRPr>
      </a:lvl1pPr>
      <a:lvl2pPr marL="924093" algn="l" defTabSz="1848185" rtl="0" eaLnBrk="1" latinLnBrk="0" hangingPunct="1">
        <a:defRPr sz="3638" kern="1200">
          <a:solidFill>
            <a:schemeClr val="tx1"/>
          </a:solidFill>
          <a:latin typeface="+mn-lt"/>
          <a:ea typeface="+mn-ea"/>
          <a:cs typeface="+mn-cs"/>
        </a:defRPr>
      </a:lvl2pPr>
      <a:lvl3pPr marL="1848185" algn="l" defTabSz="1848185" rtl="0" eaLnBrk="1" latinLnBrk="0" hangingPunct="1">
        <a:defRPr sz="3638" kern="1200">
          <a:solidFill>
            <a:schemeClr val="tx1"/>
          </a:solidFill>
          <a:latin typeface="+mn-lt"/>
          <a:ea typeface="+mn-ea"/>
          <a:cs typeface="+mn-cs"/>
        </a:defRPr>
      </a:lvl3pPr>
      <a:lvl4pPr marL="2772278" algn="l" defTabSz="1848185" rtl="0" eaLnBrk="1" latinLnBrk="0" hangingPunct="1">
        <a:defRPr sz="3638" kern="1200">
          <a:solidFill>
            <a:schemeClr val="tx1"/>
          </a:solidFill>
          <a:latin typeface="+mn-lt"/>
          <a:ea typeface="+mn-ea"/>
          <a:cs typeface="+mn-cs"/>
        </a:defRPr>
      </a:lvl4pPr>
      <a:lvl5pPr marL="3696371" algn="l" defTabSz="1848185" rtl="0" eaLnBrk="1" latinLnBrk="0" hangingPunct="1">
        <a:defRPr sz="3638" kern="1200">
          <a:solidFill>
            <a:schemeClr val="tx1"/>
          </a:solidFill>
          <a:latin typeface="+mn-lt"/>
          <a:ea typeface="+mn-ea"/>
          <a:cs typeface="+mn-cs"/>
        </a:defRPr>
      </a:lvl5pPr>
      <a:lvl6pPr marL="4620463" algn="l" defTabSz="1848185" rtl="0" eaLnBrk="1" latinLnBrk="0" hangingPunct="1">
        <a:defRPr sz="3638" kern="1200">
          <a:solidFill>
            <a:schemeClr val="tx1"/>
          </a:solidFill>
          <a:latin typeface="+mn-lt"/>
          <a:ea typeface="+mn-ea"/>
          <a:cs typeface="+mn-cs"/>
        </a:defRPr>
      </a:lvl6pPr>
      <a:lvl7pPr marL="5544556" algn="l" defTabSz="1848185" rtl="0" eaLnBrk="1" latinLnBrk="0" hangingPunct="1">
        <a:defRPr sz="3638" kern="1200">
          <a:solidFill>
            <a:schemeClr val="tx1"/>
          </a:solidFill>
          <a:latin typeface="+mn-lt"/>
          <a:ea typeface="+mn-ea"/>
          <a:cs typeface="+mn-cs"/>
        </a:defRPr>
      </a:lvl7pPr>
      <a:lvl8pPr marL="6468648" algn="l" defTabSz="1848185" rtl="0" eaLnBrk="1" latinLnBrk="0" hangingPunct="1">
        <a:defRPr sz="3638" kern="1200">
          <a:solidFill>
            <a:schemeClr val="tx1"/>
          </a:solidFill>
          <a:latin typeface="+mn-lt"/>
          <a:ea typeface="+mn-ea"/>
          <a:cs typeface="+mn-cs"/>
        </a:defRPr>
      </a:lvl8pPr>
      <a:lvl9pPr marL="7392741" algn="l" defTabSz="1848185" rtl="0" eaLnBrk="1" latinLnBrk="0" hangingPunct="1">
        <a:defRPr sz="363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 /><Relationship Id="rId3" Type="http://schemas.openxmlformats.org/officeDocument/2006/relationships/image" Target="../media/image2.svg" /><Relationship Id="rId7" Type="http://schemas.openxmlformats.org/officeDocument/2006/relationships/image" Target="../media/image6.png" /><Relationship Id="rId2" Type="http://schemas.openxmlformats.org/officeDocument/2006/relationships/image" Target="../media/image1.svg" /><Relationship Id="rId1" Type="http://schemas.openxmlformats.org/officeDocument/2006/relationships/slideLayout" Target="../slideLayouts/slideLayout7.xml" /><Relationship Id="rId6" Type="http://schemas.openxmlformats.org/officeDocument/2006/relationships/image" Target="../media/image5.png" /><Relationship Id="rId5" Type="http://schemas.openxmlformats.org/officeDocument/2006/relationships/image" Target="../media/image4.svg" /><Relationship Id="rId4" Type="http://schemas.openxmlformats.org/officeDocument/2006/relationships/image" Target="../media/image3.svg"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9E6DD"/>
        </a:solidFill>
        <a:effectLst/>
      </p:bgPr>
    </p:bg>
    <p:spTree>
      <p:nvGrpSpPr>
        <p:cNvPr id="1" name=""/>
        <p:cNvGrpSpPr/>
        <p:nvPr/>
      </p:nvGrpSpPr>
      <p:grpSpPr>
        <a:xfrm>
          <a:off x="0" y="0"/>
          <a:ext cx="0" cy="0"/>
          <a:chOff x="0" y="0"/>
          <a:chExt cx="0" cy="0"/>
        </a:xfrm>
      </p:grpSpPr>
      <p:sp>
        <p:nvSpPr>
          <p:cNvPr id="2" name="Freeform 2"/>
          <p:cNvSpPr/>
          <p:nvPr/>
        </p:nvSpPr>
        <p:spPr>
          <a:xfrm>
            <a:off x="4638794" y="24832588"/>
            <a:ext cx="8553126" cy="8553126"/>
          </a:xfrm>
          <a:custGeom>
            <a:avLst/>
            <a:gdLst/>
            <a:ahLst/>
            <a:cxnLst/>
            <a:rect l="l" t="t" r="r" b="b"/>
            <a:pathLst>
              <a:path w="4231775" h="4231775">
                <a:moveTo>
                  <a:pt x="0" y="0"/>
                </a:moveTo>
                <a:lnTo>
                  <a:pt x="4231775" y="0"/>
                </a:lnTo>
                <a:lnTo>
                  <a:pt x="4231775" y="4231775"/>
                </a:lnTo>
                <a:lnTo>
                  <a:pt x="0" y="4231775"/>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dirty="0"/>
          </a:p>
        </p:txBody>
      </p:sp>
      <p:sp>
        <p:nvSpPr>
          <p:cNvPr id="6" name="Freeform 6"/>
          <p:cNvSpPr/>
          <p:nvPr/>
        </p:nvSpPr>
        <p:spPr>
          <a:xfrm>
            <a:off x="-2762604" y="-1398701"/>
            <a:ext cx="8553126" cy="8553126"/>
          </a:xfrm>
          <a:custGeom>
            <a:avLst/>
            <a:gdLst/>
            <a:ahLst/>
            <a:cxnLst/>
            <a:rect l="l" t="t" r="r" b="b"/>
            <a:pathLst>
              <a:path w="4231775" h="4231775">
                <a:moveTo>
                  <a:pt x="0" y="0"/>
                </a:moveTo>
                <a:lnTo>
                  <a:pt x="4231775" y="0"/>
                </a:lnTo>
                <a:lnTo>
                  <a:pt x="4231775" y="4231775"/>
                </a:lnTo>
                <a:lnTo>
                  <a:pt x="0" y="4231775"/>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7" name="AutoShape 7"/>
          <p:cNvSpPr/>
          <p:nvPr/>
        </p:nvSpPr>
        <p:spPr>
          <a:xfrm>
            <a:off x="1787519" y="5455444"/>
            <a:ext cx="39645610" cy="0"/>
          </a:xfrm>
          <a:prstGeom prst="line">
            <a:avLst/>
          </a:prstGeom>
          <a:ln w="38100" cap="rnd">
            <a:solidFill>
              <a:srgbClr val="171715"/>
            </a:solidFill>
            <a:prstDash val="sysDot"/>
            <a:headEnd type="none" w="sm" len="sm"/>
            <a:tailEnd type="none" w="sm" len="sm"/>
          </a:ln>
        </p:spPr>
      </p:sp>
      <p:sp>
        <p:nvSpPr>
          <p:cNvPr id="8" name="AutoShape 8"/>
          <p:cNvSpPr/>
          <p:nvPr/>
        </p:nvSpPr>
        <p:spPr>
          <a:xfrm>
            <a:off x="1787519" y="5684044"/>
            <a:ext cx="39645610" cy="0"/>
          </a:xfrm>
          <a:prstGeom prst="line">
            <a:avLst/>
          </a:prstGeom>
          <a:ln w="85725" cap="flat">
            <a:solidFill>
              <a:srgbClr val="171715"/>
            </a:solidFill>
            <a:prstDash val="solid"/>
            <a:headEnd type="none" w="sm" len="sm"/>
            <a:tailEnd type="none" w="sm" len="sm"/>
          </a:ln>
        </p:spPr>
      </p:sp>
      <p:sp>
        <p:nvSpPr>
          <p:cNvPr id="11" name="Freeform 11"/>
          <p:cNvSpPr/>
          <p:nvPr/>
        </p:nvSpPr>
        <p:spPr>
          <a:xfrm rot="-5400000">
            <a:off x="-2439697" y="21677626"/>
            <a:ext cx="8553126" cy="8553126"/>
          </a:xfrm>
          <a:custGeom>
            <a:avLst/>
            <a:gdLst/>
            <a:ahLst/>
            <a:cxnLst/>
            <a:rect l="l" t="t" r="r" b="b"/>
            <a:pathLst>
              <a:path w="4231775" h="4231775">
                <a:moveTo>
                  <a:pt x="0" y="0"/>
                </a:moveTo>
                <a:lnTo>
                  <a:pt x="4231775" y="0"/>
                </a:lnTo>
                <a:lnTo>
                  <a:pt x="4231775" y="4231775"/>
                </a:lnTo>
                <a:lnTo>
                  <a:pt x="0" y="4231775"/>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dirty="0"/>
          </a:p>
        </p:txBody>
      </p:sp>
      <p:sp>
        <p:nvSpPr>
          <p:cNvPr id="12" name="Freeform 12"/>
          <p:cNvSpPr/>
          <p:nvPr/>
        </p:nvSpPr>
        <p:spPr>
          <a:xfrm rot="-5400000">
            <a:off x="2153173" y="17755264"/>
            <a:ext cx="7756921" cy="9858229"/>
          </a:xfrm>
          <a:custGeom>
            <a:avLst/>
            <a:gdLst/>
            <a:ahLst/>
            <a:cxnLst/>
            <a:rect l="l" t="t" r="r" b="b"/>
            <a:pathLst>
              <a:path w="3214591" h="4701413">
                <a:moveTo>
                  <a:pt x="0" y="0"/>
                </a:moveTo>
                <a:lnTo>
                  <a:pt x="3214592" y="0"/>
                </a:lnTo>
                <a:lnTo>
                  <a:pt x="3214592" y="4701413"/>
                </a:lnTo>
                <a:lnTo>
                  <a:pt x="0" y="4701413"/>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3" name="AutoShape 13"/>
          <p:cNvSpPr/>
          <p:nvPr/>
        </p:nvSpPr>
        <p:spPr>
          <a:xfrm>
            <a:off x="1829507" y="28696444"/>
            <a:ext cx="39603622" cy="0"/>
          </a:xfrm>
          <a:prstGeom prst="line">
            <a:avLst/>
          </a:prstGeom>
          <a:ln w="38100" cap="rnd">
            <a:solidFill>
              <a:srgbClr val="171715"/>
            </a:solidFill>
            <a:prstDash val="sysDot"/>
            <a:headEnd type="none" w="sm" len="sm"/>
            <a:tailEnd type="none" w="sm" len="sm"/>
          </a:ln>
        </p:spPr>
      </p:sp>
      <p:sp>
        <p:nvSpPr>
          <p:cNvPr id="14" name="AutoShape 14"/>
          <p:cNvSpPr/>
          <p:nvPr/>
        </p:nvSpPr>
        <p:spPr>
          <a:xfrm>
            <a:off x="1829507" y="28848844"/>
            <a:ext cx="39603622" cy="0"/>
          </a:xfrm>
          <a:prstGeom prst="line">
            <a:avLst/>
          </a:prstGeom>
          <a:ln w="85725" cap="flat">
            <a:solidFill>
              <a:srgbClr val="171715"/>
            </a:solidFill>
            <a:prstDash val="solid"/>
            <a:headEnd type="none" w="sm" len="sm"/>
            <a:tailEnd type="none" w="sm" len="sm"/>
          </a:ln>
        </p:spPr>
      </p:sp>
      <p:sp>
        <p:nvSpPr>
          <p:cNvPr id="17" name="Freeform 17"/>
          <p:cNvSpPr/>
          <p:nvPr/>
        </p:nvSpPr>
        <p:spPr>
          <a:xfrm>
            <a:off x="1829508" y="2411285"/>
            <a:ext cx="7922029" cy="851619"/>
          </a:xfrm>
          <a:custGeom>
            <a:avLst/>
            <a:gdLst/>
            <a:ahLst/>
            <a:cxnLst/>
            <a:rect l="l" t="t" r="r" b="b"/>
            <a:pathLst>
              <a:path w="3919531" h="421350">
                <a:moveTo>
                  <a:pt x="0" y="0"/>
                </a:moveTo>
                <a:lnTo>
                  <a:pt x="3919531" y="0"/>
                </a:lnTo>
                <a:lnTo>
                  <a:pt x="3919531" y="421350"/>
                </a:lnTo>
                <a:lnTo>
                  <a:pt x="0" y="42135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8" name="Freeform 18"/>
          <p:cNvSpPr/>
          <p:nvPr/>
        </p:nvSpPr>
        <p:spPr>
          <a:xfrm>
            <a:off x="33511101" y="2411285"/>
            <a:ext cx="7922029" cy="851619"/>
          </a:xfrm>
          <a:custGeom>
            <a:avLst/>
            <a:gdLst/>
            <a:ahLst/>
            <a:cxnLst/>
            <a:rect l="l" t="t" r="r" b="b"/>
            <a:pathLst>
              <a:path w="3919531" h="421350">
                <a:moveTo>
                  <a:pt x="0" y="0"/>
                </a:moveTo>
                <a:lnTo>
                  <a:pt x="3919531" y="0"/>
                </a:lnTo>
                <a:lnTo>
                  <a:pt x="3919531" y="421350"/>
                </a:lnTo>
                <a:lnTo>
                  <a:pt x="0" y="42135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2" name="TextBox 22"/>
          <p:cNvSpPr txBox="1"/>
          <p:nvPr/>
        </p:nvSpPr>
        <p:spPr>
          <a:xfrm>
            <a:off x="1787519" y="121444"/>
            <a:ext cx="39645610" cy="1517467"/>
          </a:xfrm>
          <a:prstGeom prst="rect">
            <a:avLst/>
          </a:prstGeom>
        </p:spPr>
        <p:txBody>
          <a:bodyPr lIns="0" tIns="0" rIns="0" bIns="0" rtlCol="0" anchor="t">
            <a:spAutoFit/>
          </a:bodyPr>
          <a:lstStyle/>
          <a:p>
            <a:pPr algn="ctr">
              <a:lnSpc>
                <a:spcPct val="150000"/>
              </a:lnSpc>
            </a:pPr>
            <a:r>
              <a:rPr lang="en-US" sz="7200" dirty="0">
                <a:solidFill>
                  <a:srgbClr val="171715"/>
                </a:solidFill>
                <a:latin typeface="TAN Jambore"/>
                <a:ea typeface="TAN Jambore"/>
                <a:cs typeface="TAN Jambore"/>
                <a:sym typeface="TAN Jambore"/>
              </a:rPr>
              <a:t>Empowering the Digital Patient</a:t>
            </a:r>
          </a:p>
        </p:txBody>
      </p:sp>
      <p:sp>
        <p:nvSpPr>
          <p:cNvPr id="29" name="Freeform 29"/>
          <p:cNvSpPr/>
          <p:nvPr/>
        </p:nvSpPr>
        <p:spPr>
          <a:xfrm rot="-10800000">
            <a:off x="12353444" y="10027445"/>
            <a:ext cx="8598514" cy="2360932"/>
          </a:xfrm>
          <a:custGeom>
            <a:avLst/>
            <a:gdLst/>
            <a:ahLst/>
            <a:cxnLst/>
            <a:rect l="l" t="t" r="r" b="b"/>
            <a:pathLst>
              <a:path w="4701413" h="1168103">
                <a:moveTo>
                  <a:pt x="0" y="0"/>
                </a:moveTo>
                <a:lnTo>
                  <a:pt x="4701413" y="0"/>
                </a:lnTo>
                <a:lnTo>
                  <a:pt x="4701413" y="1168103"/>
                </a:lnTo>
                <a:lnTo>
                  <a:pt x="0" y="1168103"/>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30" name="TextBox 30"/>
          <p:cNvSpPr txBox="1"/>
          <p:nvPr/>
        </p:nvSpPr>
        <p:spPr>
          <a:xfrm>
            <a:off x="21775376" y="5760244"/>
            <a:ext cx="9502343" cy="1105880"/>
          </a:xfrm>
          <a:prstGeom prst="rect">
            <a:avLst/>
          </a:prstGeom>
        </p:spPr>
        <p:txBody>
          <a:bodyPr lIns="0" tIns="0" rIns="0" bIns="0" rtlCol="0" anchor="t">
            <a:spAutoFit/>
          </a:bodyPr>
          <a:lstStyle/>
          <a:p>
            <a:pPr>
              <a:lnSpc>
                <a:spcPts val="10470"/>
              </a:lnSpc>
            </a:pPr>
            <a:r>
              <a:rPr lang="en-US" sz="4000" b="1" dirty="0">
                <a:solidFill>
                  <a:srgbClr val="171715"/>
                </a:solidFill>
                <a:latin typeface="Silver Stone"/>
                <a:ea typeface="Silver Stone"/>
                <a:cs typeface="Silver Stone"/>
                <a:sym typeface="Silver Stone"/>
              </a:rPr>
              <a:t>3. Behavioural Change Theory</a:t>
            </a:r>
          </a:p>
        </p:txBody>
      </p:sp>
      <p:sp>
        <p:nvSpPr>
          <p:cNvPr id="32" name="TextBox 32"/>
          <p:cNvSpPr txBox="1"/>
          <p:nvPr/>
        </p:nvSpPr>
        <p:spPr>
          <a:xfrm>
            <a:off x="1829508" y="5760244"/>
            <a:ext cx="9502343" cy="1105880"/>
          </a:xfrm>
          <a:prstGeom prst="rect">
            <a:avLst/>
          </a:prstGeom>
        </p:spPr>
        <p:txBody>
          <a:bodyPr lIns="0" tIns="0" rIns="0" bIns="0" rtlCol="0" anchor="t">
            <a:spAutoFit/>
          </a:bodyPr>
          <a:lstStyle/>
          <a:p>
            <a:pPr>
              <a:lnSpc>
                <a:spcPts val="10470"/>
              </a:lnSpc>
            </a:pPr>
            <a:r>
              <a:rPr lang="en-US" sz="4000" b="1" dirty="0">
                <a:solidFill>
                  <a:srgbClr val="171715"/>
                </a:solidFill>
                <a:latin typeface="Silver Stone"/>
                <a:ea typeface="Silver Stone"/>
                <a:cs typeface="Silver Stone"/>
                <a:sym typeface="Silver Stone"/>
              </a:rPr>
              <a:t>1. BACKGROUND: The Scale of the Silent Epidemic</a:t>
            </a:r>
          </a:p>
        </p:txBody>
      </p:sp>
      <p:sp>
        <p:nvSpPr>
          <p:cNvPr id="33" name="TextBox 33"/>
          <p:cNvSpPr txBox="1"/>
          <p:nvPr/>
        </p:nvSpPr>
        <p:spPr>
          <a:xfrm>
            <a:off x="1829508" y="7131844"/>
            <a:ext cx="9502343" cy="10999871"/>
          </a:xfrm>
          <a:prstGeom prst="rect">
            <a:avLst/>
          </a:prstGeom>
        </p:spPr>
        <p:txBody>
          <a:bodyPr lIns="0" tIns="0" rIns="0" bIns="0" rtlCol="0" anchor="t">
            <a:spAutoFit/>
          </a:bodyPr>
          <a:lstStyle/>
          <a:p>
            <a:pPr algn="just">
              <a:lnSpc>
                <a:spcPct val="150000"/>
              </a:lnSpc>
            </a:pPr>
            <a:r>
              <a:rPr lang="en-US" sz="3200" dirty="0">
                <a:solidFill>
                  <a:srgbClr val="171715"/>
                </a:solidFill>
                <a:latin typeface="True Typewriter PolygloTT"/>
                <a:ea typeface="True Typewriter PolygloTT"/>
                <a:cs typeface="True Typewriter PolygloTT"/>
                <a:sym typeface="True Typewriter PolygloTT"/>
              </a:rPr>
              <a:t>By 2026, Type 2 Diabetes (T2DM) affects 830 million people globally, primarily in developing nations (WHO, 2026). Driven by urbanization and aging, BMI-related T2DM deaths have surged by 203% (Frontiers, 2025). High costs—3.2 times average expenditures—and risks like renal failure necessitate urgent action (PMC, 2024). Traditional in-person programs and basic SMS alerts lack the scalability and personalization required for modern management. Consequently, this poster evaluates Integrated mHealth Applications (e.g., GlucoGuide-2026), which utilize AI-driven nudges and CGM syncing to provide 24/7 behavioral support, effectively addressing the limitations of previous interventions through real-time, pocket-sized health coaching.</a:t>
            </a:r>
          </a:p>
        </p:txBody>
      </p:sp>
      <p:sp>
        <p:nvSpPr>
          <p:cNvPr id="35" name="TextBox 35"/>
          <p:cNvSpPr txBox="1"/>
          <p:nvPr/>
        </p:nvSpPr>
        <p:spPr>
          <a:xfrm>
            <a:off x="21973551" y="7131844"/>
            <a:ext cx="9608968" cy="8863965"/>
          </a:xfrm>
          <a:prstGeom prst="rect">
            <a:avLst/>
          </a:prstGeom>
        </p:spPr>
        <p:txBody>
          <a:bodyPr wrap="square" lIns="0" tIns="0" rIns="0" bIns="0" rtlCol="0" anchor="t">
            <a:spAutoFit/>
          </a:bodyPr>
          <a:lstStyle/>
          <a:p>
            <a:pPr algn="just"/>
            <a:r>
              <a:rPr lang="en-US" sz="3200" dirty="0">
                <a:solidFill>
                  <a:srgbClr val="171715"/>
                </a:solidFill>
                <a:latin typeface="True Typewriter" panose="020B0604020202020204" charset="0"/>
                <a:ea typeface="True Typewriter" panose="020B0604020202020204" charset="0"/>
                <a:cs typeface="True Typewriter" panose="020B0604020202020204" charset="0"/>
                <a:sym typeface="True Typewriter PolygloTT"/>
              </a:rPr>
              <a:t>Grounded in Self-Determination Theory (SDT), this intervention addresses three psychological needs essential for long-term behavior change (Ryan and Deci, 2017):</a:t>
            </a:r>
            <a:endParaRPr lang="en-US" sz="3200" b="1" dirty="0">
              <a:solidFill>
                <a:srgbClr val="171715"/>
              </a:solidFill>
              <a:latin typeface="True Typewriter" panose="020B0604020202020204" charset="0"/>
              <a:ea typeface="True Typewriter" panose="020B0604020202020204" charset="0"/>
              <a:cs typeface="True Typewriter" panose="020B0604020202020204" charset="0"/>
              <a:sym typeface="True Typewriter PolygloTT"/>
            </a:endParaRPr>
          </a:p>
          <a:p>
            <a:pPr algn="just"/>
            <a:r>
              <a:rPr lang="en-US" sz="3200" b="1" dirty="0">
                <a:solidFill>
                  <a:srgbClr val="171715"/>
                </a:solidFill>
                <a:latin typeface="True Typewriter" panose="020B0604020202020204" charset="0"/>
                <a:ea typeface="True Typewriter" panose="020B0604020202020204" charset="0"/>
                <a:cs typeface="True Typewriter" panose="020B0604020202020204" charset="0"/>
                <a:sym typeface="True Typewriter PolygloTT"/>
              </a:rPr>
              <a:t>    Autonomy: </a:t>
            </a:r>
            <a:r>
              <a:rPr lang="en-US" sz="3200" dirty="0">
                <a:solidFill>
                  <a:srgbClr val="171715"/>
                </a:solidFill>
                <a:latin typeface="True Typewriter" panose="020B0604020202020204" charset="0"/>
                <a:ea typeface="True Typewriter" panose="020B0604020202020204" charset="0"/>
                <a:cs typeface="True Typewriter" panose="020B0604020202020204" charset="0"/>
                <a:sym typeface="True Typewriter PolygloTT"/>
              </a:rPr>
              <a:t>Users gain control by setting personalized goals, moving from rigid medical mandates to self-directed health journeys.</a:t>
            </a:r>
            <a:endParaRPr lang="en-US" sz="3200" b="1" dirty="0">
              <a:solidFill>
                <a:srgbClr val="171715"/>
              </a:solidFill>
              <a:latin typeface="True Typewriter" panose="020B0604020202020204" charset="0"/>
              <a:ea typeface="True Typewriter" panose="020B0604020202020204" charset="0"/>
              <a:cs typeface="True Typewriter" panose="020B0604020202020204" charset="0"/>
              <a:sym typeface="True Typewriter PolygloTT"/>
            </a:endParaRPr>
          </a:p>
          <a:p>
            <a:pPr algn="just"/>
            <a:r>
              <a:rPr lang="en-US" sz="3200" b="1" dirty="0">
                <a:solidFill>
                  <a:srgbClr val="171715"/>
                </a:solidFill>
                <a:latin typeface="True Typewriter" panose="020B0604020202020204" charset="0"/>
                <a:ea typeface="True Typewriter" panose="020B0604020202020204" charset="0"/>
                <a:cs typeface="True Typewriter" panose="020B0604020202020204" charset="0"/>
                <a:sym typeface="True Typewriter PolygloTT"/>
              </a:rPr>
              <a:t>    Competence: </a:t>
            </a:r>
            <a:r>
              <a:rPr lang="en-US" sz="3200" dirty="0">
                <a:solidFill>
                  <a:srgbClr val="171715"/>
                </a:solidFill>
                <a:latin typeface="True Typewriter" panose="020B0604020202020204" charset="0"/>
                <a:ea typeface="True Typewriter" panose="020B0604020202020204" charset="0"/>
                <a:cs typeface="True Typewriter" panose="020B0604020202020204" charset="0"/>
                <a:sym typeface="True Typewriter PolygloTT"/>
              </a:rPr>
              <a:t>Real-time feedback and educational modules build "self-efficacy," helping users master complex skills like carbohydrate counting (JMIR Diabetes, 2023).</a:t>
            </a:r>
            <a:endParaRPr lang="en-US" sz="3200" b="1" dirty="0">
              <a:solidFill>
                <a:srgbClr val="171715"/>
              </a:solidFill>
              <a:latin typeface="True Typewriter" panose="020B0604020202020204" charset="0"/>
              <a:ea typeface="True Typewriter" panose="020B0604020202020204" charset="0"/>
              <a:cs typeface="True Typewriter" panose="020B0604020202020204" charset="0"/>
              <a:sym typeface="True Typewriter PolygloTT"/>
            </a:endParaRPr>
          </a:p>
          <a:p>
            <a:pPr algn="just"/>
            <a:r>
              <a:rPr lang="en-US" sz="3200" b="1" dirty="0">
                <a:solidFill>
                  <a:srgbClr val="171715"/>
                </a:solidFill>
                <a:latin typeface="True Typewriter" panose="020B0604020202020204" charset="0"/>
                <a:ea typeface="True Typewriter" panose="020B0604020202020204" charset="0"/>
                <a:cs typeface="True Typewriter" panose="020B0604020202020204" charset="0"/>
                <a:sym typeface="True Typewriter PolygloTT"/>
              </a:rPr>
              <a:t>    Relatedness: </a:t>
            </a:r>
            <a:r>
              <a:rPr lang="en-US" sz="3200" dirty="0">
                <a:solidFill>
                  <a:srgbClr val="171715"/>
                </a:solidFill>
                <a:latin typeface="True Typewriter" panose="020B0604020202020204" charset="0"/>
                <a:ea typeface="True Typewriter" panose="020B0604020202020204" charset="0"/>
                <a:cs typeface="True Typewriter" panose="020B0604020202020204" charset="0"/>
                <a:sym typeface="True Typewriter PolygloTT"/>
              </a:rPr>
              <a:t>Features like "Peer-Circles" and direct clinician messaging provide vital social connection, reducing the isolation often felt in chronic disease management.</a:t>
            </a:r>
          </a:p>
          <a:p>
            <a:pPr algn="just"/>
            <a:r>
              <a:rPr lang="en-US" sz="3200" dirty="0">
                <a:solidFill>
                  <a:srgbClr val="171715"/>
                </a:solidFill>
                <a:latin typeface="True Typewriter" panose="020B0604020202020204" charset="0"/>
                <a:ea typeface="True Typewriter" panose="020B0604020202020204" charset="0"/>
                <a:cs typeface="True Typewriter" panose="020B0604020202020204" charset="0"/>
                <a:sym typeface="True Typewriter PolygloTT"/>
              </a:rPr>
              <a:t>By satisfying these needs, mHealth transforms passive tracking into intrinsic motivation for sustainable health improvement.</a:t>
            </a:r>
          </a:p>
        </p:txBody>
      </p:sp>
      <p:sp>
        <p:nvSpPr>
          <p:cNvPr id="37" name="Freeform 37"/>
          <p:cNvSpPr/>
          <p:nvPr/>
        </p:nvSpPr>
        <p:spPr>
          <a:xfrm>
            <a:off x="12520577" y="6446044"/>
            <a:ext cx="8431381" cy="2360932"/>
          </a:xfrm>
          <a:custGeom>
            <a:avLst/>
            <a:gdLst/>
            <a:ahLst/>
            <a:cxnLst/>
            <a:rect l="l" t="t" r="r" b="b"/>
            <a:pathLst>
              <a:path w="4701413" h="1168103">
                <a:moveTo>
                  <a:pt x="0" y="0"/>
                </a:moveTo>
                <a:lnTo>
                  <a:pt x="4701413" y="0"/>
                </a:lnTo>
                <a:lnTo>
                  <a:pt x="4701413" y="1168103"/>
                </a:lnTo>
                <a:lnTo>
                  <a:pt x="0" y="1168103"/>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38" name="Freeform 38"/>
          <p:cNvSpPr/>
          <p:nvPr/>
        </p:nvSpPr>
        <p:spPr>
          <a:xfrm rot="-5400000">
            <a:off x="37357217" y="25459131"/>
            <a:ext cx="8553126" cy="8553126"/>
          </a:xfrm>
          <a:custGeom>
            <a:avLst/>
            <a:gdLst/>
            <a:ahLst/>
            <a:cxnLst/>
            <a:rect l="l" t="t" r="r" b="b"/>
            <a:pathLst>
              <a:path w="4231775" h="4231775">
                <a:moveTo>
                  <a:pt x="0" y="0"/>
                </a:moveTo>
                <a:lnTo>
                  <a:pt x="4231775" y="0"/>
                </a:lnTo>
                <a:lnTo>
                  <a:pt x="4231775" y="4231775"/>
                </a:lnTo>
                <a:lnTo>
                  <a:pt x="0" y="4231775"/>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41" name="TextBox 41"/>
          <p:cNvSpPr txBox="1"/>
          <p:nvPr/>
        </p:nvSpPr>
        <p:spPr>
          <a:xfrm>
            <a:off x="11836268" y="12618244"/>
            <a:ext cx="9502343" cy="1105880"/>
          </a:xfrm>
          <a:prstGeom prst="rect">
            <a:avLst/>
          </a:prstGeom>
        </p:spPr>
        <p:txBody>
          <a:bodyPr lIns="0" tIns="0" rIns="0" bIns="0" rtlCol="0" anchor="t">
            <a:spAutoFit/>
          </a:bodyPr>
          <a:lstStyle/>
          <a:p>
            <a:pPr>
              <a:lnSpc>
                <a:spcPts val="10468"/>
              </a:lnSpc>
            </a:pPr>
            <a:r>
              <a:rPr lang="en-US" sz="4000" b="1" dirty="0">
                <a:solidFill>
                  <a:srgbClr val="171715"/>
                </a:solidFill>
                <a:latin typeface="Silver Stone"/>
                <a:ea typeface="Silver Stone"/>
                <a:cs typeface="Silver Stone"/>
                <a:sym typeface="Silver Stone"/>
              </a:rPr>
              <a:t>2. Health Promotion Values &amp; Principles</a:t>
            </a:r>
          </a:p>
        </p:txBody>
      </p:sp>
      <p:sp>
        <p:nvSpPr>
          <p:cNvPr id="42" name="TextBox 42"/>
          <p:cNvSpPr txBox="1"/>
          <p:nvPr/>
        </p:nvSpPr>
        <p:spPr>
          <a:xfrm>
            <a:off x="11836268" y="13685044"/>
            <a:ext cx="9502343" cy="11738534"/>
          </a:xfrm>
          <a:prstGeom prst="rect">
            <a:avLst/>
          </a:prstGeom>
        </p:spPr>
        <p:txBody>
          <a:bodyPr lIns="0" tIns="0" rIns="0" bIns="0" rtlCol="0" anchor="t">
            <a:spAutoFit/>
          </a:bodyPr>
          <a:lstStyle/>
          <a:p>
            <a:pPr algn="just">
              <a:lnSpc>
                <a:spcPct val="150000"/>
              </a:lnSpc>
            </a:pPr>
            <a:r>
              <a:rPr lang="en-US" sz="3200" dirty="0">
                <a:solidFill>
                  <a:srgbClr val="171715"/>
                </a:solidFill>
                <a:latin typeface="True Typewriter"/>
                <a:ea typeface="True Typewriter"/>
                <a:cs typeface="True Typewriter"/>
                <a:sym typeface="True Typewriter"/>
              </a:rPr>
              <a:t>Aligned with Ottawa Charter principles (WHO, 2025), mHealth transforms patients into active managers through real-time data, building "competence and confidence" (Empowerment) (JMIR, 2025). Digital tools serve as a "primary channel" for remote delivery, ensuring Equity by overcoming geographic barriers (ResearchGate, 2026). To uphold Social Justice, interventions utilize Cultural Tailoring, bridging the "digital divide" for marginalized groups (UNICEF, 2026). Finally, mHealth promotes Participation by fostering collaborative "Human-in-the-Loop" models between users and clinicians. This shift from "treating disease" to "building health potential" ensures technology promotes universal health values while addressing systemic digital inequalities effectively.</a:t>
            </a:r>
          </a:p>
        </p:txBody>
      </p:sp>
      <p:sp>
        <p:nvSpPr>
          <p:cNvPr id="43" name="TextBox 43"/>
          <p:cNvSpPr txBox="1"/>
          <p:nvPr/>
        </p:nvSpPr>
        <p:spPr>
          <a:xfrm>
            <a:off x="31945656" y="13798364"/>
            <a:ext cx="9502343" cy="1105880"/>
          </a:xfrm>
          <a:prstGeom prst="rect">
            <a:avLst/>
          </a:prstGeom>
        </p:spPr>
        <p:txBody>
          <a:bodyPr lIns="0" tIns="0" rIns="0" bIns="0" rtlCol="0" anchor="t">
            <a:spAutoFit/>
          </a:bodyPr>
          <a:lstStyle/>
          <a:p>
            <a:pPr>
              <a:lnSpc>
                <a:spcPts val="10470"/>
              </a:lnSpc>
            </a:pPr>
            <a:r>
              <a:rPr lang="en-US" sz="4000" b="1" dirty="0">
                <a:solidFill>
                  <a:srgbClr val="171715"/>
                </a:solidFill>
                <a:latin typeface="Silver Stone"/>
                <a:ea typeface="Silver Stone"/>
                <a:cs typeface="Silver Stone"/>
                <a:sym typeface="Silver Stone"/>
              </a:rPr>
              <a:t>REFERENCE</a:t>
            </a:r>
          </a:p>
        </p:txBody>
      </p:sp>
      <p:sp>
        <p:nvSpPr>
          <p:cNvPr id="44" name="TextBox 44"/>
          <p:cNvSpPr txBox="1"/>
          <p:nvPr/>
        </p:nvSpPr>
        <p:spPr>
          <a:xfrm>
            <a:off x="31945656" y="15060692"/>
            <a:ext cx="9502343" cy="12187952"/>
          </a:xfrm>
          <a:prstGeom prst="rect">
            <a:avLst/>
          </a:prstGeom>
        </p:spPr>
        <p:txBody>
          <a:bodyPr wrap="square" lIns="0" tIns="0" rIns="0" bIns="0" rtlCol="0" anchor="t">
            <a:spAutoFit/>
          </a:bodyPr>
          <a:lstStyle/>
          <a:p>
            <a:pPr marL="457200" indent="-457200" algn="just">
              <a:buFont typeface="Arial" panose="020B0604020202020204" pitchFamily="34" charset="0"/>
              <a:buChar char="•"/>
            </a:pPr>
            <a:r>
              <a:rPr lang="en-US" sz="2400" dirty="0">
                <a:solidFill>
                  <a:srgbClr val="171715"/>
                </a:solidFill>
                <a:latin typeface="True Typewriter"/>
                <a:ea typeface="True Typewriter"/>
                <a:cs typeface="True Typewriter"/>
                <a:sym typeface="True Typewriter"/>
              </a:rPr>
              <a:t>BMJ (2026) 'Digital peer support interventions for chronic conditions', BMJ Mental Health, 29(1), pp. 112-124.</a:t>
            </a:r>
          </a:p>
          <a:p>
            <a:pPr marL="457200" indent="-457200" algn="just">
              <a:buFont typeface="Arial" panose="020B0604020202020204" pitchFamily="34" charset="0"/>
              <a:buChar char="•"/>
            </a:pPr>
            <a:r>
              <a:rPr lang="en-US" sz="2400" dirty="0">
                <a:solidFill>
                  <a:srgbClr val="171715"/>
                </a:solidFill>
                <a:latin typeface="True Typewriter"/>
                <a:ea typeface="True Typewriter"/>
                <a:cs typeface="True Typewriter"/>
                <a:sym typeface="True Typewriter"/>
              </a:rPr>
              <a:t>CDC (2025) Data and Statistics on BMI and Diabetes. Available at: https://www.cdc.gov/diabetes-data (Accessed: 27 March 2026).</a:t>
            </a:r>
          </a:p>
          <a:p>
            <a:pPr marL="457200" indent="-457200" algn="just">
              <a:buFont typeface="Arial" panose="020B0604020202020204" pitchFamily="34" charset="0"/>
              <a:buChar char="•"/>
            </a:pPr>
            <a:r>
              <a:rPr lang="en-US" sz="2400" dirty="0">
                <a:solidFill>
                  <a:srgbClr val="171715"/>
                </a:solidFill>
                <a:latin typeface="True Typewriter"/>
                <a:ea typeface="True Typewriter"/>
                <a:cs typeface="True Typewriter"/>
                <a:sym typeface="True Typewriter"/>
              </a:rPr>
              <a:t>Frontiers (2025) 'Global burden of T2DM caused by high BMI: 1990-2021 and forecasts', Frontiers in Public Health, 1515797.</a:t>
            </a:r>
          </a:p>
          <a:p>
            <a:pPr marL="457200" indent="-457200" algn="just">
              <a:buFont typeface="Arial" panose="020B0604020202020204" pitchFamily="34" charset="0"/>
              <a:buChar char="•"/>
            </a:pPr>
            <a:r>
              <a:rPr lang="en-US" sz="2400" dirty="0">
                <a:solidFill>
                  <a:srgbClr val="171715"/>
                </a:solidFill>
                <a:latin typeface="True Typewriter"/>
                <a:ea typeface="True Typewriter"/>
                <a:cs typeface="True Typewriter"/>
                <a:sym typeface="True Typewriter"/>
              </a:rPr>
              <a:t>HHS (2025) National Strategy for Digital Health Equity. Washington: DHHS.</a:t>
            </a:r>
          </a:p>
          <a:p>
            <a:pPr marL="457200" indent="-457200" algn="just">
              <a:buFont typeface="Arial" panose="020B0604020202020204" pitchFamily="34" charset="0"/>
              <a:buChar char="•"/>
            </a:pPr>
            <a:r>
              <a:rPr lang="en-US" sz="2400" dirty="0">
                <a:solidFill>
                  <a:srgbClr val="171715"/>
                </a:solidFill>
                <a:latin typeface="True Typewriter"/>
                <a:ea typeface="True Typewriter"/>
                <a:cs typeface="True Typewriter"/>
                <a:sym typeface="True Typewriter"/>
              </a:rPr>
              <a:t>JMIR (2025) 'Scaling innovations in public health systems: guidance and toolkit', Journal of Medical Internet Research, 27(2), e59027.</a:t>
            </a:r>
          </a:p>
          <a:p>
            <a:pPr marL="457200" indent="-457200" algn="just">
              <a:buFont typeface="Arial" panose="020B0604020202020204" pitchFamily="34" charset="0"/>
              <a:buChar char="•"/>
            </a:pPr>
            <a:r>
              <a:rPr lang="en-US" sz="2400" dirty="0">
                <a:solidFill>
                  <a:srgbClr val="171715"/>
                </a:solidFill>
                <a:latin typeface="True Typewriter"/>
                <a:ea typeface="True Typewriter"/>
                <a:cs typeface="True Typewriter"/>
                <a:sym typeface="True Typewriter"/>
              </a:rPr>
              <a:t>JMIR Diabetes (2023) 'App Design Features for Diabetes Self-Management and SDT', JMIR Diabetes, 8, e38592.</a:t>
            </a:r>
          </a:p>
          <a:p>
            <a:pPr marL="457200" indent="-457200" algn="just">
              <a:buFont typeface="Arial" panose="020B0604020202020204" pitchFamily="34" charset="0"/>
              <a:buChar char="•"/>
            </a:pPr>
            <a:r>
              <a:rPr lang="en-US" sz="2400" dirty="0">
                <a:solidFill>
                  <a:srgbClr val="171715"/>
                </a:solidFill>
                <a:latin typeface="True Typewriter"/>
                <a:ea typeface="True Typewriter"/>
                <a:cs typeface="True Typewriter"/>
                <a:sym typeface="True Typewriter"/>
              </a:rPr>
              <a:t>MDPI (2025) 'Digital Health in Diabetes Care: A Narrative Review', Clinical Medicine, 14(12), pp. 4240-4255.</a:t>
            </a:r>
          </a:p>
          <a:p>
            <a:pPr marL="457200" indent="-457200" algn="just">
              <a:buFont typeface="Arial" panose="020B0604020202020204" pitchFamily="34" charset="0"/>
              <a:buChar char="•"/>
            </a:pPr>
            <a:r>
              <a:rPr lang="en-US" sz="2400" dirty="0">
                <a:solidFill>
                  <a:srgbClr val="171715"/>
                </a:solidFill>
                <a:latin typeface="True Typewriter"/>
                <a:ea typeface="True Typewriter"/>
                <a:cs typeface="True Typewriter"/>
                <a:sym typeface="True Typewriter"/>
              </a:rPr>
              <a:t>Mental Health Foundation (2025) The Digital Divide in Chronic Care. London: MHF.</a:t>
            </a:r>
          </a:p>
          <a:p>
            <a:pPr marL="457200" indent="-457200" algn="just">
              <a:buFont typeface="Arial" panose="020B0604020202020204" pitchFamily="34" charset="0"/>
              <a:buChar char="•"/>
            </a:pPr>
            <a:r>
              <a:rPr lang="en-US" sz="2400" dirty="0">
                <a:solidFill>
                  <a:srgbClr val="171715"/>
                </a:solidFill>
                <a:latin typeface="True Typewriter"/>
                <a:ea typeface="True Typewriter"/>
                <a:cs typeface="True Typewriter"/>
                <a:sym typeface="True Typewriter"/>
              </a:rPr>
              <a:t>PMC (2024) 'Epidemiology of Type 2 Diabetes – Global Burden of Disease', PubMed Central, 7310804.</a:t>
            </a:r>
          </a:p>
          <a:p>
            <a:pPr marL="457200" indent="-457200" algn="just">
              <a:buFont typeface="Arial" panose="020B0604020202020204" pitchFamily="34" charset="0"/>
              <a:buChar char="•"/>
            </a:pPr>
            <a:r>
              <a:rPr lang="en-US" sz="2400" dirty="0">
                <a:solidFill>
                  <a:srgbClr val="171715"/>
                </a:solidFill>
                <a:latin typeface="True Typewriter"/>
                <a:ea typeface="True Typewriter"/>
                <a:cs typeface="True Typewriter"/>
                <a:sym typeface="True Typewriter"/>
              </a:rPr>
              <a:t>PMC (2026) 'Digital Health Interventions and Glycemic Control: A Meta-Analysis', PubMed Central, 12897923.</a:t>
            </a:r>
          </a:p>
          <a:p>
            <a:pPr marL="457200" indent="-457200" algn="just">
              <a:buFont typeface="Arial" panose="020B0604020202020204" pitchFamily="34" charset="0"/>
              <a:buChar char="•"/>
            </a:pPr>
            <a:r>
              <a:rPr lang="en-US" sz="2400" dirty="0">
                <a:solidFill>
                  <a:srgbClr val="171715"/>
                </a:solidFill>
                <a:latin typeface="True Typewriter"/>
                <a:ea typeface="True Typewriter"/>
                <a:cs typeface="True Typewriter"/>
                <a:sym typeface="True Typewriter"/>
              </a:rPr>
              <a:t>ResearchGate (2026) 'Mobile Health Innovations for Public Health Feedback', ResearchGate, Jan 2026 Edition.</a:t>
            </a:r>
          </a:p>
          <a:p>
            <a:pPr marL="457200" indent="-457200" algn="just">
              <a:buFont typeface="Arial" panose="020B0604020202020204" pitchFamily="34" charset="0"/>
              <a:buChar char="•"/>
            </a:pPr>
            <a:r>
              <a:rPr lang="en-US" sz="2400" dirty="0">
                <a:solidFill>
                  <a:srgbClr val="171715"/>
                </a:solidFill>
                <a:latin typeface="True Typewriter"/>
                <a:ea typeface="True Typewriter"/>
                <a:cs typeface="True Typewriter"/>
                <a:sym typeface="True Typewriter"/>
              </a:rPr>
              <a:t>Ryan, R.M. and Deci, E.L. (2017) Self-determination theory: Basic psychological needs in motivation, development, and wellness. New York: Guilford Press.</a:t>
            </a:r>
          </a:p>
          <a:p>
            <a:pPr marL="457200" indent="-457200" algn="just">
              <a:buFont typeface="Arial" panose="020B0604020202020204" pitchFamily="34" charset="0"/>
              <a:buChar char="•"/>
            </a:pPr>
            <a:r>
              <a:rPr lang="en-US" sz="2400" dirty="0">
                <a:solidFill>
                  <a:srgbClr val="171715"/>
                </a:solidFill>
                <a:latin typeface="True Typewriter"/>
                <a:ea typeface="True Typewriter"/>
                <a:cs typeface="True Typewriter"/>
                <a:sym typeface="True Typewriter"/>
              </a:rPr>
              <a:t>UNICEF (2026) National Digital Health Transformation Strategy. Available at: https://www.unicef.org/digital-health-2026 (Accessed: 27 March 2026).</a:t>
            </a:r>
          </a:p>
          <a:p>
            <a:pPr marL="457200" indent="-457200" algn="just">
              <a:buFont typeface="Arial" panose="020B0604020202020204" pitchFamily="34" charset="0"/>
              <a:buChar char="•"/>
            </a:pPr>
            <a:r>
              <a:rPr lang="en-US" sz="2400" dirty="0">
                <a:solidFill>
                  <a:srgbClr val="171715"/>
                </a:solidFill>
                <a:latin typeface="True Typewriter"/>
                <a:ea typeface="True Typewriter"/>
                <a:cs typeface="True Typewriter"/>
                <a:sym typeface="True Typewriter"/>
              </a:rPr>
              <a:t>WHO (2024) Global Strategy on Digital Health 2020-2025. Geneva: WHO.</a:t>
            </a:r>
          </a:p>
          <a:p>
            <a:pPr marL="457200" indent="-457200" algn="just">
              <a:buFont typeface="Arial" panose="020B0604020202020204" pitchFamily="34" charset="0"/>
              <a:buChar char="•"/>
            </a:pPr>
            <a:r>
              <a:rPr lang="en-US" sz="2400" dirty="0">
                <a:solidFill>
                  <a:srgbClr val="171715"/>
                </a:solidFill>
                <a:latin typeface="True Typewriter"/>
                <a:ea typeface="True Typewriter"/>
                <a:cs typeface="True Typewriter"/>
                <a:sym typeface="True Typewriter"/>
              </a:rPr>
              <a:t>WHO (2026) Diabetes Fact Sheet. Available at: https://www.who.int/health-topics/diabetes (Accessed: 27 March 2026).</a:t>
            </a:r>
          </a:p>
        </p:txBody>
      </p:sp>
      <p:pic>
        <p:nvPicPr>
          <p:cNvPr id="46" name="Picture 45">
            <a:extLst>
              <a:ext uri="{FF2B5EF4-FFF2-40B4-BE49-F238E27FC236}">
                <a16:creationId xmlns:a16="http://schemas.microsoft.com/office/drawing/2014/main" id="{AFA86B2B-CD18-B9BA-EA0A-9C1DFE02B8A1}"/>
              </a:ext>
            </a:extLst>
          </p:cNvPr>
          <p:cNvPicPr>
            <a:picLocks noChangeAspect="1"/>
          </p:cNvPicPr>
          <p:nvPr/>
        </p:nvPicPr>
        <p:blipFill>
          <a:blip r:embed="rId6"/>
          <a:stretch>
            <a:fillRect/>
          </a:stretch>
        </p:blipFill>
        <p:spPr>
          <a:xfrm>
            <a:off x="1797838" y="19400044"/>
            <a:ext cx="8346176" cy="6554145"/>
          </a:xfrm>
          <a:prstGeom prst="roundRect">
            <a:avLst>
              <a:gd name="adj" fmla="val 7894"/>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48" name="Picture 47">
            <a:extLst>
              <a:ext uri="{FF2B5EF4-FFF2-40B4-BE49-F238E27FC236}">
                <a16:creationId xmlns:a16="http://schemas.microsoft.com/office/drawing/2014/main" id="{B958B101-676E-5DE0-7763-A223A6C43D50}"/>
              </a:ext>
            </a:extLst>
          </p:cNvPr>
          <p:cNvPicPr>
            <a:picLocks noChangeAspect="1"/>
          </p:cNvPicPr>
          <p:nvPr/>
        </p:nvPicPr>
        <p:blipFill>
          <a:blip r:embed="rId7"/>
          <a:stretch>
            <a:fillRect/>
          </a:stretch>
        </p:blipFill>
        <p:spPr>
          <a:xfrm>
            <a:off x="13209191" y="7055644"/>
            <a:ext cx="7013204" cy="472585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49" name="TextBox 30">
            <a:extLst>
              <a:ext uri="{FF2B5EF4-FFF2-40B4-BE49-F238E27FC236}">
                <a16:creationId xmlns:a16="http://schemas.microsoft.com/office/drawing/2014/main" id="{6E1D694A-CEBF-CB9A-F45F-339FF8DE9D9F}"/>
              </a:ext>
            </a:extLst>
          </p:cNvPr>
          <p:cNvSpPr txBox="1"/>
          <p:nvPr/>
        </p:nvSpPr>
        <p:spPr>
          <a:xfrm>
            <a:off x="21999000" y="15818644"/>
            <a:ext cx="9502343" cy="1105880"/>
          </a:xfrm>
          <a:prstGeom prst="rect">
            <a:avLst/>
          </a:prstGeom>
        </p:spPr>
        <p:txBody>
          <a:bodyPr lIns="0" tIns="0" rIns="0" bIns="0" rtlCol="0" anchor="t">
            <a:spAutoFit/>
          </a:bodyPr>
          <a:lstStyle/>
          <a:p>
            <a:pPr>
              <a:lnSpc>
                <a:spcPts val="10470"/>
              </a:lnSpc>
            </a:pPr>
            <a:r>
              <a:rPr lang="en-US" sz="4000" b="1" dirty="0">
                <a:solidFill>
                  <a:srgbClr val="171715"/>
                </a:solidFill>
                <a:latin typeface="Silver Stone"/>
                <a:ea typeface="Silver Stone"/>
                <a:cs typeface="Silver Stone"/>
                <a:sym typeface="Silver Stone"/>
              </a:rPr>
              <a:t>4. Expected Outcome</a:t>
            </a:r>
          </a:p>
        </p:txBody>
      </p:sp>
      <p:sp>
        <p:nvSpPr>
          <p:cNvPr id="50" name="TextBox 35">
            <a:extLst>
              <a:ext uri="{FF2B5EF4-FFF2-40B4-BE49-F238E27FC236}">
                <a16:creationId xmlns:a16="http://schemas.microsoft.com/office/drawing/2014/main" id="{259AEAAC-AAF2-BE58-DE72-2E25DE46E21E}"/>
              </a:ext>
            </a:extLst>
          </p:cNvPr>
          <p:cNvSpPr txBox="1"/>
          <p:nvPr/>
        </p:nvSpPr>
        <p:spPr>
          <a:xfrm>
            <a:off x="21991641" y="16961644"/>
            <a:ext cx="9502343" cy="10405477"/>
          </a:xfrm>
          <a:prstGeom prst="rect">
            <a:avLst/>
          </a:prstGeom>
        </p:spPr>
        <p:txBody>
          <a:bodyPr lIns="0" tIns="0" rIns="0" bIns="0" rtlCol="0" anchor="t">
            <a:spAutoFit/>
          </a:bodyPr>
          <a:lstStyle/>
          <a:p>
            <a:pPr algn="just">
              <a:lnSpc>
                <a:spcPts val="5093"/>
              </a:lnSpc>
            </a:pPr>
            <a:r>
              <a:rPr lang="en-US" sz="3200" dirty="0">
                <a:solidFill>
                  <a:srgbClr val="171715"/>
                </a:solidFill>
                <a:latin typeface="True Typewriter PolygloTT"/>
                <a:ea typeface="True Typewriter PolygloTT"/>
                <a:cs typeface="True Typewriter PolygloTT"/>
                <a:sym typeface="True Typewriter PolygloTT"/>
              </a:rPr>
              <a:t>Utilizing Self-Determination Theory (SDT), this intervention achieves outcomes superior to generic trackers. Clinical meta-analyses indicate a significant HbA1c reduction of approximately 1.08% compared to traditional care (PMC, 2026). Unlike conventional apps that experience an 80% drop-off within three months, SDT-based designs foster intrinsic motivation, ensuring users maintain lifestyle changes long-term (MDPI, 2025). Furthermore, the intervention reduces health inequality by providing "autonomy support" in local languages. This strategy reaches "hard-to-reach" populations, resulting in more uniform community health improvements and bridging the gap between digital innovation and marginalized groups through culturally tailored, theory-driven support.</a:t>
            </a:r>
          </a:p>
        </p:txBody>
      </p:sp>
      <p:sp>
        <p:nvSpPr>
          <p:cNvPr id="51" name="TextBox 30">
            <a:extLst>
              <a:ext uri="{FF2B5EF4-FFF2-40B4-BE49-F238E27FC236}">
                <a16:creationId xmlns:a16="http://schemas.microsoft.com/office/drawing/2014/main" id="{38D73C90-48DA-D846-A697-C037F323A69A}"/>
              </a:ext>
            </a:extLst>
          </p:cNvPr>
          <p:cNvSpPr txBox="1"/>
          <p:nvPr/>
        </p:nvSpPr>
        <p:spPr>
          <a:xfrm>
            <a:off x="31953066" y="5721164"/>
            <a:ext cx="9502343" cy="1105880"/>
          </a:xfrm>
          <a:prstGeom prst="rect">
            <a:avLst/>
          </a:prstGeom>
        </p:spPr>
        <p:txBody>
          <a:bodyPr lIns="0" tIns="0" rIns="0" bIns="0" rtlCol="0" anchor="t">
            <a:spAutoFit/>
          </a:bodyPr>
          <a:lstStyle/>
          <a:p>
            <a:pPr>
              <a:lnSpc>
                <a:spcPts val="10470"/>
              </a:lnSpc>
            </a:pPr>
            <a:r>
              <a:rPr lang="en-US" sz="4000" b="1" dirty="0">
                <a:solidFill>
                  <a:srgbClr val="171715"/>
                </a:solidFill>
                <a:latin typeface="Silver Stone"/>
                <a:ea typeface="Silver Stone"/>
                <a:cs typeface="Silver Stone"/>
                <a:sym typeface="Silver Stone"/>
              </a:rPr>
              <a:t>5. Conclusion</a:t>
            </a:r>
          </a:p>
        </p:txBody>
      </p:sp>
      <p:sp>
        <p:nvSpPr>
          <p:cNvPr id="52" name="TextBox 35">
            <a:extLst>
              <a:ext uri="{FF2B5EF4-FFF2-40B4-BE49-F238E27FC236}">
                <a16:creationId xmlns:a16="http://schemas.microsoft.com/office/drawing/2014/main" id="{7B3A3752-D055-C649-2376-AA5A5DB5BAB3}"/>
              </a:ext>
            </a:extLst>
          </p:cNvPr>
          <p:cNvSpPr txBox="1"/>
          <p:nvPr/>
        </p:nvSpPr>
        <p:spPr>
          <a:xfrm>
            <a:off x="31945707" y="7055644"/>
            <a:ext cx="9502343" cy="6924973"/>
          </a:xfrm>
          <a:prstGeom prst="rect">
            <a:avLst/>
          </a:prstGeom>
        </p:spPr>
        <p:txBody>
          <a:bodyPr lIns="0" tIns="0" rIns="0" bIns="0" rtlCol="0" anchor="t">
            <a:spAutoFit/>
          </a:bodyPr>
          <a:lstStyle/>
          <a:p>
            <a:pPr algn="just"/>
            <a:r>
              <a:rPr lang="en-US" sz="3000" dirty="0">
                <a:solidFill>
                  <a:srgbClr val="171715"/>
                </a:solidFill>
                <a:latin typeface="True Typewriter" panose="020B0604020202020204" charset="0"/>
                <a:ea typeface="True Typewriter" panose="020B0604020202020204" charset="0"/>
                <a:cs typeface="True Typewriter" panose="020B0604020202020204" charset="0"/>
                <a:sym typeface="True Typewriter PolygloTT"/>
              </a:rPr>
              <a:t>The transition to mHealth for T2DM represents a profound public health evolution. To ensure success, Policy must prioritize "Digital Health Wallets" and interoperability standards to seamlessly integrate app data into national health systems (WHO, 2026). Furthermore, Education needs to reform medical curricula, fostering "Digital Fluency" for both healthcare providers and patients. Finally, future Research should prioritize the "longitudinal impact" of AI-personalization on promoting health equity across diverse populations. Collectively, these implications ensure that digital technology remains a sustainable, equitable tool for chronic disease management, moving beyond a mere technological upgrade to a core component of modern healthcare.</a:t>
            </a:r>
          </a:p>
        </p:txBody>
      </p:sp>
      <p:sp>
        <p:nvSpPr>
          <p:cNvPr id="3" name="TextBox 9">
            <a:extLst>
              <a:ext uri="{FF2B5EF4-FFF2-40B4-BE49-F238E27FC236}">
                <a16:creationId xmlns:a16="http://schemas.microsoft.com/office/drawing/2014/main" id="{3FD309FC-1FE0-4B21-DD15-09002D5F11D6}"/>
              </a:ext>
            </a:extLst>
          </p:cNvPr>
          <p:cNvSpPr txBox="1"/>
          <p:nvPr/>
        </p:nvSpPr>
        <p:spPr>
          <a:xfrm>
            <a:off x="10627519" y="1735105"/>
            <a:ext cx="21717000" cy="3644139"/>
          </a:xfrm>
          <a:prstGeom prst="rect">
            <a:avLst/>
          </a:prstGeom>
        </p:spPr>
        <p:txBody>
          <a:bodyPr wrap="square" lIns="0" tIns="0" rIns="0" bIns="0" rtlCol="0" anchor="t">
            <a:spAutoFit/>
          </a:bodyPr>
          <a:lstStyle/>
          <a:p>
            <a:pPr algn="ctr">
              <a:lnSpc>
                <a:spcPct val="150000"/>
              </a:lnSpc>
            </a:pPr>
            <a:r>
              <a:rPr lang="en-US" sz="4000" b="1" dirty="0">
                <a:latin typeface="Poppins"/>
                <a:ea typeface="Poppins"/>
                <a:cs typeface="Poppins"/>
                <a:sym typeface="Poppins"/>
              </a:rPr>
              <a:t>Student Name &amp; ID.: </a:t>
            </a:r>
            <a:r>
              <a:rPr lang="en-US" sz="4000" dirty="0" err="1">
                <a:latin typeface="Poppins"/>
                <a:ea typeface="Poppins"/>
                <a:cs typeface="Poppins"/>
                <a:sym typeface="Poppins"/>
              </a:rPr>
              <a:t>Tarikul</a:t>
            </a:r>
            <a:r>
              <a:rPr lang="en-US" sz="4000" dirty="0">
                <a:latin typeface="Poppins"/>
                <a:ea typeface="Poppins"/>
                <a:cs typeface="Poppins"/>
                <a:sym typeface="Poppins"/>
              </a:rPr>
              <a:t> Islam (2422390)</a:t>
            </a:r>
          </a:p>
          <a:p>
            <a:pPr algn="ctr">
              <a:lnSpc>
                <a:spcPct val="150000"/>
              </a:lnSpc>
            </a:pPr>
            <a:r>
              <a:rPr lang="en-US" sz="4000" b="1" dirty="0">
                <a:latin typeface="Poppins"/>
                <a:ea typeface="Poppins"/>
                <a:cs typeface="Poppins"/>
                <a:sym typeface="Poppins"/>
              </a:rPr>
              <a:t>Supervisor: </a:t>
            </a:r>
            <a:r>
              <a:rPr lang="en-US" sz="4000" dirty="0">
                <a:latin typeface="Poppins"/>
                <a:ea typeface="Poppins"/>
                <a:cs typeface="Poppins"/>
                <a:sym typeface="Poppins"/>
              </a:rPr>
              <a:t>Dr Ping Wu</a:t>
            </a:r>
          </a:p>
          <a:p>
            <a:pPr algn="ctr">
              <a:lnSpc>
                <a:spcPct val="150000"/>
              </a:lnSpc>
            </a:pPr>
            <a:r>
              <a:rPr lang="en-US" sz="4000" dirty="0">
                <a:latin typeface="Poppins"/>
                <a:ea typeface="Poppins"/>
                <a:cs typeface="Poppins"/>
                <a:sym typeface="Poppins"/>
              </a:rPr>
              <a:t> </a:t>
            </a:r>
            <a:r>
              <a:rPr lang="en-US" sz="4000" b="1" dirty="0" err="1">
                <a:latin typeface="Poppins"/>
                <a:ea typeface="Poppins"/>
                <a:cs typeface="Poppins"/>
                <a:sym typeface="Poppins"/>
              </a:rPr>
              <a:t>Programme</a:t>
            </a:r>
            <a:r>
              <a:rPr lang="en-US" sz="4000" b="1" dirty="0">
                <a:latin typeface="Poppins"/>
                <a:ea typeface="Poppins"/>
                <a:cs typeface="Poppins"/>
                <a:sym typeface="Poppins"/>
              </a:rPr>
              <a:t>: </a:t>
            </a:r>
            <a:r>
              <a:rPr lang="en-US" sz="4000" dirty="0">
                <a:latin typeface="Poppins"/>
                <a:ea typeface="Poppins"/>
                <a:cs typeface="Poppins"/>
                <a:sym typeface="Poppins"/>
              </a:rPr>
              <a:t>MSc Public Health and Social Care in Practice</a:t>
            </a:r>
          </a:p>
          <a:p>
            <a:pPr algn="ctr">
              <a:lnSpc>
                <a:spcPct val="150000"/>
              </a:lnSpc>
            </a:pPr>
            <a:r>
              <a:rPr lang="en-US" sz="4000" b="1" dirty="0">
                <a:latin typeface="Poppins"/>
                <a:ea typeface="Poppins"/>
                <a:cs typeface="Poppins"/>
                <a:sym typeface="Poppins"/>
              </a:rPr>
              <a:t>Module &amp; code: </a:t>
            </a:r>
            <a:r>
              <a:rPr lang="en-US" sz="4000" dirty="0">
                <a:latin typeface="Poppins"/>
                <a:ea typeface="Poppins"/>
                <a:cs typeface="Poppins"/>
                <a:sym typeface="Poppins"/>
              </a:rPr>
              <a:t>Population Health and Digital Health Promotion (LCHS7009)</a:t>
            </a:r>
          </a:p>
        </p:txBody>
      </p:sp>
      <p:sp>
        <p:nvSpPr>
          <p:cNvPr id="4" name="Freeform 20">
            <a:extLst>
              <a:ext uri="{FF2B5EF4-FFF2-40B4-BE49-F238E27FC236}">
                <a16:creationId xmlns:a16="http://schemas.microsoft.com/office/drawing/2014/main" id="{E61817D3-BF77-11A7-D5E4-3A32F1F03DF5}"/>
              </a:ext>
            </a:extLst>
          </p:cNvPr>
          <p:cNvSpPr/>
          <p:nvPr/>
        </p:nvSpPr>
        <p:spPr>
          <a:xfrm>
            <a:off x="11836217" y="12542044"/>
            <a:ext cx="9506725" cy="130717"/>
          </a:xfrm>
          <a:custGeom>
            <a:avLst/>
            <a:gdLst/>
            <a:ahLst/>
            <a:cxnLst/>
            <a:rect l="l" t="t" r="r" b="b"/>
            <a:pathLst>
              <a:path w="4703581" h="64674">
                <a:moveTo>
                  <a:pt x="0" y="0"/>
                </a:moveTo>
                <a:lnTo>
                  <a:pt x="4703580" y="0"/>
                </a:lnTo>
                <a:lnTo>
                  <a:pt x="4703580" y="64674"/>
                </a:lnTo>
                <a:lnTo>
                  <a:pt x="0" y="64674"/>
                </a:lnTo>
                <a:lnTo>
                  <a:pt x="0" y="0"/>
                </a:lnTo>
                <a:close/>
              </a:path>
            </a:pathLst>
          </a:custGeom>
          <a:blipFill>
            <a:blip>
              <a:extLst>
                <a:ext uri="{96DAC541-7B7A-43D3-8B79-37D633B846F1}">
                  <asvg:svgBlip xmlns:asvg="http://schemas.microsoft.com/office/drawing/2016/SVG/main" r:embed="rId8"/>
                </a:ext>
              </a:extLst>
            </a:blip>
            <a:stretch>
              <a:fillRect/>
            </a:stretch>
          </a:blipFill>
        </p:spPr>
      </p:sp>
      <p:sp>
        <p:nvSpPr>
          <p:cNvPr id="5" name="Freeform 20">
            <a:extLst>
              <a:ext uri="{FF2B5EF4-FFF2-40B4-BE49-F238E27FC236}">
                <a16:creationId xmlns:a16="http://schemas.microsoft.com/office/drawing/2014/main" id="{EB5138CD-9F28-CBEB-20A0-2BD32DB85764}"/>
              </a:ext>
            </a:extLst>
          </p:cNvPr>
          <p:cNvSpPr/>
          <p:nvPr/>
        </p:nvSpPr>
        <p:spPr>
          <a:xfrm>
            <a:off x="21996808" y="16058086"/>
            <a:ext cx="9506725" cy="130717"/>
          </a:xfrm>
          <a:custGeom>
            <a:avLst/>
            <a:gdLst/>
            <a:ahLst/>
            <a:cxnLst/>
            <a:rect l="l" t="t" r="r" b="b"/>
            <a:pathLst>
              <a:path w="4703581" h="64674">
                <a:moveTo>
                  <a:pt x="0" y="0"/>
                </a:moveTo>
                <a:lnTo>
                  <a:pt x="4703580" y="0"/>
                </a:lnTo>
                <a:lnTo>
                  <a:pt x="4703580" y="64674"/>
                </a:lnTo>
                <a:lnTo>
                  <a:pt x="0" y="64674"/>
                </a:lnTo>
                <a:lnTo>
                  <a:pt x="0" y="0"/>
                </a:lnTo>
                <a:close/>
              </a:path>
            </a:pathLst>
          </a:custGeom>
          <a:blipFill>
            <a:blip>
              <a:extLst>
                <a:ext uri="{96DAC541-7B7A-43D3-8B79-37D633B846F1}">
                  <asvg:svgBlip xmlns:asvg="http://schemas.microsoft.com/office/drawing/2016/SVG/main" r:embed="rId8"/>
                </a:ext>
              </a:extLst>
            </a:blip>
            <a:stretch>
              <a:fillRect/>
            </a:stretch>
          </a:blipFill>
        </p:spPr>
      </p:sp>
      <p:sp>
        <p:nvSpPr>
          <p:cNvPr id="9" name="Freeform 20">
            <a:extLst>
              <a:ext uri="{FF2B5EF4-FFF2-40B4-BE49-F238E27FC236}">
                <a16:creationId xmlns:a16="http://schemas.microsoft.com/office/drawing/2014/main" id="{5E5CD85A-FC30-E385-5AC9-FF9DE6A73ED1}"/>
              </a:ext>
            </a:extLst>
          </p:cNvPr>
          <p:cNvSpPr/>
          <p:nvPr/>
        </p:nvSpPr>
        <p:spPr>
          <a:xfrm>
            <a:off x="31887319" y="14094857"/>
            <a:ext cx="9506725" cy="130717"/>
          </a:xfrm>
          <a:custGeom>
            <a:avLst/>
            <a:gdLst/>
            <a:ahLst/>
            <a:cxnLst/>
            <a:rect l="l" t="t" r="r" b="b"/>
            <a:pathLst>
              <a:path w="4703581" h="64674">
                <a:moveTo>
                  <a:pt x="0" y="0"/>
                </a:moveTo>
                <a:lnTo>
                  <a:pt x="4703580" y="0"/>
                </a:lnTo>
                <a:lnTo>
                  <a:pt x="4703580" y="64674"/>
                </a:lnTo>
                <a:lnTo>
                  <a:pt x="0" y="64674"/>
                </a:lnTo>
                <a:lnTo>
                  <a:pt x="0" y="0"/>
                </a:lnTo>
                <a:close/>
              </a:path>
            </a:pathLst>
          </a:custGeom>
          <a:blipFill>
            <a:blip>
              <a:extLst>
                <a:ext uri="{96DAC541-7B7A-43D3-8B79-37D633B846F1}">
                  <asvg:svgBlip xmlns:asvg="http://schemas.microsoft.com/office/drawing/2016/SVG/main" r:embed="rId8"/>
                </a:ext>
              </a:extLst>
            </a:blip>
            <a:stretch>
              <a:fillRect/>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55</TotalTime>
  <Words>1012</Words>
  <Application>Microsoft Office PowerPoint</Application>
  <PresentationFormat>Custom</PresentationFormat>
  <Paragraphs>35</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Tarikul Islam</cp:lastModifiedBy>
  <cp:revision>9</cp:revision>
  <dcterms:created xsi:type="dcterms:W3CDTF">2006-08-16T00:00:00Z</dcterms:created>
  <dcterms:modified xsi:type="dcterms:W3CDTF">2026-03-30T08:44:22Z</dcterms:modified>
  <dc:identifier>DAHFEO1uXuw</dc:identifier>
</cp:coreProperties>
</file>