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ky Leath (1704219)" userId="10030000A52B5C50@LIVE.COM" providerId="AD" clId="Web-{9414AB7F-FC94-4475-B2C1-20B7D1B1815E}"/>
    <pc:docChg chg="addSld modSld modSection">
      <pc:chgData name="Nicky Leath (1704219)" userId="10030000A52B5C50@LIVE.COM" providerId="AD" clId="Web-{9414AB7F-FC94-4475-B2C1-20B7D1B1815E}" dt="2018-01-12T02:29:02.978" v="356"/>
      <pc:docMkLst>
        <pc:docMk/>
      </pc:docMkLst>
      <pc:sldChg chg="addSp delSp modSp mod setBg">
        <pc:chgData name="Nicky Leath (1704219)" userId="10030000A52B5C50@LIVE.COM" providerId="AD" clId="Web-{9414AB7F-FC94-4475-B2C1-20B7D1B1815E}" dt="2018-01-12T02:08:50.158" v="224"/>
        <pc:sldMkLst>
          <pc:docMk/>
          <pc:sldMk cId="109857222" sldId="256"/>
        </pc:sldMkLst>
        <pc:spChg chg="del">
          <ac:chgData name="Nicky Leath (1704219)" userId="10030000A52B5C50@LIVE.COM" providerId="AD" clId="Web-{9414AB7F-FC94-4475-B2C1-20B7D1B1815E}" dt="2018-01-12T01:57:03.379" v="0"/>
          <ac:spMkLst>
            <pc:docMk/>
            <pc:sldMk cId="109857222" sldId="256"/>
            <ac:spMk id="2" creationId="{00000000-0000-0000-0000-000000000000}"/>
          </ac:spMkLst>
        </pc:spChg>
        <pc:spChg chg="del">
          <ac:chgData name="Nicky Leath (1704219)" userId="10030000A52B5C50@LIVE.COM" providerId="AD" clId="Web-{9414AB7F-FC94-4475-B2C1-20B7D1B1815E}" dt="2018-01-12T01:57:05.598" v="1"/>
          <ac:spMkLst>
            <pc:docMk/>
            <pc:sldMk cId="109857222" sldId="256"/>
            <ac:spMk id="3" creationId="{00000000-0000-0000-0000-000000000000}"/>
          </ac:spMkLst>
        </pc:spChg>
        <pc:spChg chg="add mod">
          <ac:chgData name="Nicky Leath (1704219)" userId="10030000A52B5C50@LIVE.COM" providerId="AD" clId="Web-{9414AB7F-FC94-4475-B2C1-20B7D1B1815E}" dt="2018-01-12T02:03:40.387" v="141"/>
          <ac:spMkLst>
            <pc:docMk/>
            <pc:sldMk cId="109857222" sldId="256"/>
            <ac:spMk id="4" creationId="{5516A097-1451-4206-9A04-61748ADEC0ED}"/>
          </ac:spMkLst>
        </pc:spChg>
        <pc:spChg chg="add del mod">
          <ac:chgData name="Nicky Leath (1704219)" userId="10030000A52B5C50@LIVE.COM" providerId="AD" clId="Web-{9414AB7F-FC94-4475-B2C1-20B7D1B1815E}" dt="2018-01-12T01:59:21.460" v="53"/>
          <ac:spMkLst>
            <pc:docMk/>
            <pc:sldMk cId="109857222" sldId="256"/>
            <ac:spMk id="5" creationId="{8D06EF07-43FB-44AE-8695-4F004540BE09}"/>
          </ac:spMkLst>
        </pc:spChg>
        <pc:spChg chg="add mod">
          <ac:chgData name="Nicky Leath (1704219)" userId="10030000A52B5C50@LIVE.COM" providerId="AD" clId="Web-{9414AB7F-FC94-4475-B2C1-20B7D1B1815E}" dt="2018-01-12T02:08:50.158" v="224"/>
          <ac:spMkLst>
            <pc:docMk/>
            <pc:sldMk cId="109857222" sldId="256"/>
            <ac:spMk id="6" creationId="{519BF6E4-7D5A-476E-9DF8-70B80D07E94E}"/>
          </ac:spMkLst>
        </pc:spChg>
        <pc:picChg chg="add mod ord">
          <ac:chgData name="Nicky Leath (1704219)" userId="10030000A52B5C50@LIVE.COM" providerId="AD" clId="Web-{9414AB7F-FC94-4475-B2C1-20B7D1B1815E}" dt="2018-01-12T02:03:40.387" v="141"/>
          <ac:picMkLst>
            <pc:docMk/>
            <pc:sldMk cId="109857222" sldId="256"/>
            <ac:picMk id="7" creationId="{9E1352F9-39C2-4869-9FAE-38B9035E74DE}"/>
          </ac:picMkLst>
        </pc:picChg>
        <pc:cxnChg chg="add">
          <ac:chgData name="Nicky Leath (1704219)" userId="10030000A52B5C50@LIVE.COM" providerId="AD" clId="Web-{9414AB7F-FC94-4475-B2C1-20B7D1B1815E}" dt="2018-01-12T02:03:40.387" v="141"/>
          <ac:cxnSpMkLst>
            <pc:docMk/>
            <pc:sldMk cId="109857222" sldId="256"/>
            <ac:cxnSpMk id="12" creationId="{E4A809D5-3600-46D4-A466-67F2349A54FB}"/>
          </ac:cxnSpMkLst>
        </pc:cxnChg>
      </pc:sldChg>
      <pc:sldChg chg="addSp delSp modSp new">
        <pc:chgData name="Nicky Leath (1704219)" userId="10030000A52B5C50@LIVE.COM" providerId="AD" clId="Web-{9414AB7F-FC94-4475-B2C1-20B7D1B1815E}" dt="2018-01-12T02:29:02.978" v="355"/>
        <pc:sldMkLst>
          <pc:docMk/>
          <pc:sldMk cId="2925563222" sldId="257"/>
        </pc:sldMkLst>
        <pc:spChg chg="del">
          <ac:chgData name="Nicky Leath (1704219)" userId="10030000A52B5C50@LIVE.COM" providerId="AD" clId="Web-{9414AB7F-FC94-4475-B2C1-20B7D1B1815E}" dt="2018-01-12T02:06:21.655" v="183"/>
          <ac:spMkLst>
            <pc:docMk/>
            <pc:sldMk cId="2925563222" sldId="257"/>
            <ac:spMk id="2" creationId="{02FD4801-C33B-4B85-BFB8-61AB1DA2ED52}"/>
          </ac:spMkLst>
        </pc:spChg>
        <pc:spChg chg="del mod">
          <ac:chgData name="Nicky Leath (1704219)" userId="10030000A52B5C50@LIVE.COM" providerId="AD" clId="Web-{9414AB7F-FC94-4475-B2C1-20B7D1B1815E}" dt="2018-01-12T02:06:24.233" v="184"/>
          <ac:spMkLst>
            <pc:docMk/>
            <pc:sldMk cId="2925563222" sldId="257"/>
            <ac:spMk id="3" creationId="{C0C958FD-DE3C-4090-B70D-55D733A5AA67}"/>
          </ac:spMkLst>
        </pc:spChg>
        <pc:spChg chg="add mod">
          <ac:chgData name="Nicky Leath (1704219)" userId="10030000A52B5C50@LIVE.COM" providerId="AD" clId="Web-{9414AB7F-FC94-4475-B2C1-20B7D1B1815E}" dt="2018-01-12T02:29:02.978" v="355"/>
          <ac:spMkLst>
            <pc:docMk/>
            <pc:sldMk cId="2925563222" sldId="257"/>
            <ac:spMk id="4" creationId="{274AC4A3-0154-4F19-9D05-C51700996A01}"/>
          </ac:spMkLst>
        </pc:spChg>
      </pc:sldChg>
    </pc:docChg>
  </pc:docChgLst>
  <pc:docChgLst>
    <pc:chgData name="Nicky Leath (1704219)" userId="10030000A52B5C50@LIVE.COM" providerId="AD" clId="Web-{F70DF64B-A398-4FFE-B6FE-C368CDB1C518}"/>
    <pc:docChg chg="modSld">
      <pc:chgData name="Nicky Leath (1704219)" userId="10030000A52B5C50@LIVE.COM" providerId="AD" clId="Web-{F70DF64B-A398-4FFE-B6FE-C368CDB1C518}" dt="2018-01-12T05:19:25.283" v="594"/>
      <pc:docMkLst>
        <pc:docMk/>
      </pc:docMkLst>
      <pc:sldChg chg="addSp delSp modSp">
        <pc:chgData name="Nicky Leath (1704219)" userId="10030000A52B5C50@LIVE.COM" providerId="AD" clId="Web-{F70DF64B-A398-4FFE-B6FE-C368CDB1C518}" dt="2018-01-12T05:17:54.375" v="584"/>
        <pc:sldMkLst>
          <pc:docMk/>
          <pc:sldMk cId="2925563222" sldId="257"/>
        </pc:sldMkLst>
        <pc:spChg chg="mod">
          <ac:chgData name="Nicky Leath (1704219)" userId="10030000A52B5C50@LIVE.COM" providerId="AD" clId="Web-{F70DF64B-A398-4FFE-B6FE-C368CDB1C518}" dt="2018-01-12T05:17:54.375" v="584"/>
          <ac:spMkLst>
            <pc:docMk/>
            <pc:sldMk cId="2925563222" sldId="257"/>
            <ac:spMk id="2" creationId="{E4767B77-9D81-4747-900D-1A53782616AB}"/>
          </ac:spMkLst>
        </pc:spChg>
        <pc:spChg chg="mod">
          <ac:chgData name="Nicky Leath (1704219)" userId="10030000A52B5C50@LIVE.COM" providerId="AD" clId="Web-{F70DF64B-A398-4FFE-B6FE-C368CDB1C518}" dt="2018-01-12T05:17:30.688" v="581"/>
          <ac:spMkLst>
            <pc:docMk/>
            <pc:sldMk cId="2925563222" sldId="257"/>
            <ac:spMk id="4" creationId="{274AC4A3-0154-4F19-9D05-C51700996A01}"/>
          </ac:spMkLst>
        </pc:spChg>
        <pc:spChg chg="add mod">
          <ac:chgData name="Nicky Leath (1704219)" userId="10030000A52B5C50@LIVE.COM" providerId="AD" clId="Web-{F70DF64B-A398-4FFE-B6FE-C368CDB1C518}" dt="2018-01-12T05:13:20.917" v="557"/>
          <ac:spMkLst>
            <pc:docMk/>
            <pc:sldMk cId="2925563222" sldId="257"/>
            <ac:spMk id="11" creationId="{7D08C339-AD90-4D4C-8991-E69349C6B82D}"/>
          </ac:spMkLst>
        </pc:spChg>
        <pc:picChg chg="del mod">
          <ac:chgData name="Nicky Leath (1704219)" userId="10030000A52B5C50@LIVE.COM" providerId="AD" clId="Web-{F70DF64B-A398-4FFE-B6FE-C368CDB1C518}" dt="2018-01-12T05:08:58.240" v="508"/>
          <ac:picMkLst>
            <pc:docMk/>
            <pc:sldMk cId="2925563222" sldId="257"/>
            <ac:picMk id="3" creationId="{2B97DC09-598E-49B2-886B-90D5F1CB3335}"/>
          </ac:picMkLst>
        </pc:picChg>
        <pc:picChg chg="add del mod">
          <ac:chgData name="Nicky Leath (1704219)" userId="10030000A52B5C50@LIVE.COM" providerId="AD" clId="Web-{F70DF64B-A398-4FFE-B6FE-C368CDB1C518}" dt="2018-01-12T05:10:26.070" v="511"/>
          <ac:picMkLst>
            <pc:docMk/>
            <pc:sldMk cId="2925563222" sldId="257"/>
            <ac:picMk id="5" creationId="{5A5885F2-BB1F-4217-A3DD-7071BCECAA53}"/>
          </ac:picMkLst>
        </pc:picChg>
        <pc:picChg chg="del mod">
          <ac:chgData name="Nicky Leath (1704219)" userId="10030000A52B5C50@LIVE.COM" providerId="AD" clId="Web-{F70DF64B-A398-4FFE-B6FE-C368CDB1C518}" dt="2018-01-12T05:09:01.381" v="509"/>
          <ac:picMkLst>
            <pc:docMk/>
            <pc:sldMk cId="2925563222" sldId="257"/>
            <ac:picMk id="6" creationId="{6FE50C5E-9E40-42FF-B7E9-393E1FE77941}"/>
          </ac:picMkLst>
        </pc:picChg>
        <pc:picChg chg="add mod">
          <ac:chgData name="Nicky Leath (1704219)" userId="10030000A52B5C50@LIVE.COM" providerId="AD" clId="Web-{F70DF64B-A398-4FFE-B6FE-C368CDB1C518}" dt="2018-01-12T05:13:13.917" v="556"/>
          <ac:picMkLst>
            <pc:docMk/>
            <pc:sldMk cId="2925563222" sldId="257"/>
            <ac:picMk id="9" creationId="{6F49B8F4-9AD7-42DA-B8E1-4F0BE5EC986A}"/>
          </ac:picMkLst>
        </pc:picChg>
      </pc:sldChg>
      <pc:sldChg chg="addSp delSp modSp mod setBg">
        <pc:chgData name="Nicky Leath (1704219)" userId="10030000A52B5C50@LIVE.COM" providerId="AD" clId="Web-{F70DF64B-A398-4FFE-B6FE-C368CDB1C518}" dt="2018-01-12T05:19:25.283" v="594"/>
        <pc:sldMkLst>
          <pc:docMk/>
          <pc:sldMk cId="263957965" sldId="258"/>
        </pc:sldMkLst>
        <pc:spChg chg="mod ord">
          <ac:chgData name="Nicky Leath (1704219)" userId="10030000A52B5C50@LIVE.COM" providerId="AD" clId="Web-{F70DF64B-A398-4FFE-B6FE-C368CDB1C518}" dt="2018-01-12T05:19:25.283" v="594"/>
          <ac:spMkLst>
            <pc:docMk/>
            <pc:sldMk cId="263957965" sldId="258"/>
            <ac:spMk id="4" creationId="{E62928CE-3C6B-426A-8AE3-29920555F3A9}"/>
          </ac:spMkLst>
        </pc:spChg>
        <pc:spChg chg="add mod">
          <ac:chgData name="Nicky Leath (1704219)" userId="10030000A52B5C50@LIVE.COM" providerId="AD" clId="Web-{F70DF64B-A398-4FFE-B6FE-C368CDB1C518}" dt="2018-01-12T04:50:42.124" v="30"/>
          <ac:spMkLst>
            <pc:docMk/>
            <pc:sldMk cId="263957965" sldId="258"/>
            <ac:spMk id="7" creationId="{ED0E1C76-B48D-4217-A423-94DBCFAF54E8}"/>
          </ac:spMkLst>
        </pc:spChg>
        <pc:spChg chg="add">
          <ac:chgData name="Nicky Leath (1704219)" userId="10030000A52B5C50@LIVE.COM" providerId="AD" clId="Web-{F70DF64B-A398-4FFE-B6FE-C368CDB1C518}" dt="2018-01-12T04:49:39.857" v="3"/>
          <ac:spMkLst>
            <pc:docMk/>
            <pc:sldMk cId="263957965" sldId="258"/>
            <ac:spMk id="10" creationId="{724CD679-7405-4CD3-A92A-9469F279A59D}"/>
          </ac:spMkLst>
        </pc:spChg>
        <pc:picChg chg="add del mod">
          <ac:chgData name="Nicky Leath (1704219)" userId="10030000A52B5C50@LIVE.COM" providerId="AD" clId="Web-{F70DF64B-A398-4FFE-B6FE-C368CDB1C518}" dt="2018-01-12T04:49:07.180" v="1"/>
          <ac:picMkLst>
            <pc:docMk/>
            <pc:sldMk cId="263957965" sldId="258"/>
            <ac:picMk id="2" creationId="{45F24F22-761A-48A7-AFF6-59DE5F166A8D}"/>
          </ac:picMkLst>
        </pc:picChg>
        <pc:picChg chg="add mod">
          <ac:chgData name="Nicky Leath (1704219)" userId="10030000A52B5C50@LIVE.COM" providerId="AD" clId="Web-{F70DF64B-A398-4FFE-B6FE-C368CDB1C518}" dt="2018-01-12T05:08:49.740" v="507"/>
          <ac:picMkLst>
            <pc:docMk/>
            <pc:sldMk cId="263957965" sldId="258"/>
            <ac:picMk id="5" creationId="{3EDFB31D-AEAD-498C-886F-D8853DA82210}"/>
          </ac:picMkLst>
        </pc:picChg>
      </pc:sldChg>
    </pc:docChg>
  </pc:docChgLst>
  <pc:docChgLst>
    <pc:chgData name="Nicky Leath (1704219)" userId="10030000A52B5C50@LIVE.COM" providerId="AD" clId="Web-{F9B0C7DD-7D9F-492B-B3FB-C662C52CE849}"/>
    <pc:docChg chg="modSld">
      <pc:chgData name="Nicky Leath (1704219)" userId="10030000A52B5C50@LIVE.COM" providerId="AD" clId="Web-{F9B0C7DD-7D9F-492B-B3FB-C662C52CE849}" dt="2018-01-12T06:40:09.390" v="214"/>
      <pc:docMkLst>
        <pc:docMk/>
      </pc:docMkLst>
      <pc:sldChg chg="modSp">
        <pc:chgData name="Nicky Leath (1704219)" userId="10030000A52B5C50@LIVE.COM" providerId="AD" clId="Web-{F9B0C7DD-7D9F-492B-B3FB-C662C52CE849}" dt="2018-01-12T06:40:09.390" v="213"/>
        <pc:sldMkLst>
          <pc:docMk/>
          <pc:sldMk cId="2925563222" sldId="257"/>
        </pc:sldMkLst>
        <pc:spChg chg="mod">
          <ac:chgData name="Nicky Leath (1704219)" userId="10030000A52B5C50@LIVE.COM" providerId="AD" clId="Web-{F9B0C7DD-7D9F-492B-B3FB-C662C52CE849}" dt="2018-01-12T06:40:09.390" v="213"/>
          <ac:spMkLst>
            <pc:docMk/>
            <pc:sldMk cId="2925563222" sldId="257"/>
            <ac:spMk id="2" creationId="{E4767B77-9D81-4747-900D-1A53782616AB}"/>
          </ac:spMkLst>
        </pc:spChg>
      </pc:sldChg>
      <pc:sldChg chg="modSp">
        <pc:chgData name="Nicky Leath (1704219)" userId="10030000A52B5C50@LIVE.COM" providerId="AD" clId="Web-{F9B0C7DD-7D9F-492B-B3FB-C662C52CE849}" dt="2018-01-12T06:33:46.901" v="16"/>
        <pc:sldMkLst>
          <pc:docMk/>
          <pc:sldMk cId="263957965" sldId="258"/>
        </pc:sldMkLst>
        <pc:spChg chg="mod">
          <ac:chgData name="Nicky Leath (1704219)" userId="10030000A52B5C50@LIVE.COM" providerId="AD" clId="Web-{F9B0C7DD-7D9F-492B-B3FB-C662C52CE849}" dt="2018-01-12T06:33:46.901" v="16"/>
          <ac:spMkLst>
            <pc:docMk/>
            <pc:sldMk cId="263957965" sldId="258"/>
            <ac:spMk id="4" creationId="{E62928CE-3C6B-426A-8AE3-29920555F3A9}"/>
          </ac:spMkLst>
        </pc:spChg>
      </pc:sldChg>
    </pc:docChg>
  </pc:docChgLst>
  <pc:docChgLst>
    <pc:chgData name="Nicky Leath (1704219)" userId="10030000A52B5C50@LIVE.COM" providerId="AD" clId="Web-{65A0326E-92B1-485E-8217-6F4862A29081}"/>
    <pc:docChg chg="addSld modSld modSection">
      <pc:chgData name="Nicky Leath (1704219)" userId="10030000A52B5C50@LIVE.COM" providerId="AD" clId="Web-{65A0326E-92B1-485E-8217-6F4862A29081}" dt="2018-01-12T06:07:48.293" v="112"/>
      <pc:docMkLst>
        <pc:docMk/>
      </pc:docMkLst>
      <pc:sldChg chg="modSp">
        <pc:chgData name="Nicky Leath (1704219)" userId="10030000A52B5C50@LIVE.COM" providerId="AD" clId="Web-{65A0326E-92B1-485E-8217-6F4862A29081}" dt="2018-01-12T06:05:24.068" v="102"/>
        <pc:sldMkLst>
          <pc:docMk/>
          <pc:sldMk cId="109857222" sldId="256"/>
        </pc:sldMkLst>
        <pc:spChg chg="mod">
          <ac:chgData name="Nicky Leath (1704219)" userId="10030000A52B5C50@LIVE.COM" providerId="AD" clId="Web-{65A0326E-92B1-485E-8217-6F4862A29081}" dt="2018-01-12T06:05:24.068" v="102"/>
          <ac:spMkLst>
            <pc:docMk/>
            <pc:sldMk cId="109857222" sldId="256"/>
            <ac:spMk id="6" creationId="{519BF6E4-7D5A-476E-9DF8-70B80D07E94E}"/>
          </ac:spMkLst>
        </pc:spChg>
        <pc:picChg chg="mod">
          <ac:chgData name="Nicky Leath (1704219)" userId="10030000A52B5C50@LIVE.COM" providerId="AD" clId="Web-{65A0326E-92B1-485E-8217-6F4862A29081}" dt="2018-01-12T05:56:20.079" v="16"/>
          <ac:picMkLst>
            <pc:docMk/>
            <pc:sldMk cId="109857222" sldId="256"/>
            <ac:picMk id="7" creationId="{9E1352F9-39C2-4869-9FAE-38B9035E74DE}"/>
          </ac:picMkLst>
        </pc:picChg>
      </pc:sldChg>
      <pc:sldChg chg="modSp">
        <pc:chgData name="Nicky Leath (1704219)" userId="10030000A52B5C50@LIVE.COM" providerId="AD" clId="Web-{65A0326E-92B1-485E-8217-6F4862A29081}" dt="2018-01-12T06:03:44.486" v="93"/>
        <pc:sldMkLst>
          <pc:docMk/>
          <pc:sldMk cId="2925563222" sldId="257"/>
        </pc:sldMkLst>
        <pc:picChg chg="mod">
          <ac:chgData name="Nicky Leath (1704219)" userId="10030000A52B5C50@LIVE.COM" providerId="AD" clId="Web-{65A0326E-92B1-485E-8217-6F4862A29081}" dt="2018-01-12T06:03:44.486" v="93"/>
          <ac:picMkLst>
            <pc:docMk/>
            <pc:sldMk cId="2925563222" sldId="257"/>
            <ac:picMk id="9" creationId="{6F49B8F4-9AD7-42DA-B8E1-4F0BE5EC986A}"/>
          </ac:picMkLst>
        </pc:picChg>
      </pc:sldChg>
      <pc:sldChg chg="addSp delSp modSp new mod setBg setClrOvrMap">
        <pc:chgData name="Nicky Leath (1704219)" userId="10030000A52B5C50@LIVE.COM" providerId="AD" clId="Web-{65A0326E-92B1-485E-8217-6F4862A29081}" dt="2018-01-12T06:07:48.293" v="112"/>
        <pc:sldMkLst>
          <pc:docMk/>
          <pc:sldMk cId="1816329421" sldId="259"/>
        </pc:sldMkLst>
        <pc:spChg chg="del">
          <ac:chgData name="Nicky Leath (1704219)" userId="10030000A52B5C50@LIVE.COM" providerId="AD" clId="Web-{65A0326E-92B1-485E-8217-6F4862A29081}" dt="2018-01-12T05:56:42.002" v="18"/>
          <ac:spMkLst>
            <pc:docMk/>
            <pc:sldMk cId="1816329421" sldId="259"/>
            <ac:spMk id="2" creationId="{F031C71F-75B3-48F4-99AE-E5FDD937B0E5}"/>
          </ac:spMkLst>
        </pc:spChg>
        <pc:spChg chg="del">
          <ac:chgData name="Nicky Leath (1704219)" userId="10030000A52B5C50@LIVE.COM" providerId="AD" clId="Web-{65A0326E-92B1-485E-8217-6F4862A29081}" dt="2018-01-12T05:56:44.486" v="19"/>
          <ac:spMkLst>
            <pc:docMk/>
            <pc:sldMk cId="1816329421" sldId="259"/>
            <ac:spMk id="3" creationId="{40D3DFB9-5A49-4169-85E2-354C04E096A6}"/>
          </ac:spMkLst>
        </pc:spChg>
        <pc:spChg chg="add mod ord">
          <ac:chgData name="Nicky Leath (1704219)" userId="10030000A52B5C50@LIVE.COM" providerId="AD" clId="Web-{65A0326E-92B1-485E-8217-6F4862A29081}" dt="2018-01-12T06:07:48.293" v="112"/>
          <ac:spMkLst>
            <pc:docMk/>
            <pc:sldMk cId="1816329421" sldId="259"/>
            <ac:spMk id="4" creationId="{C9DAC0D0-E0BA-48A9-99CC-5D478739BEB0}"/>
          </ac:spMkLst>
        </pc:spChg>
        <pc:spChg chg="add del">
          <ac:chgData name="Nicky Leath (1704219)" userId="10030000A52B5C50@LIVE.COM" providerId="AD" clId="Web-{65A0326E-92B1-485E-8217-6F4862A29081}" dt="2018-01-12T06:07:28.604" v="107"/>
          <ac:spMkLst>
            <pc:docMk/>
            <pc:sldMk cId="1816329421" sldId="259"/>
            <ac:spMk id="7" creationId="{C5E6CFF1-2F42-4E10-9A97-F116F46F53FE}"/>
          </ac:spMkLst>
        </pc:spChg>
        <pc:spChg chg="add del">
          <ac:chgData name="Nicky Leath (1704219)" userId="10030000A52B5C50@LIVE.COM" providerId="AD" clId="Web-{65A0326E-92B1-485E-8217-6F4862A29081}" dt="2018-01-12T06:01:01.683" v="80"/>
          <ac:spMkLst>
            <pc:docMk/>
            <pc:sldMk cId="1816329421" sldId="259"/>
            <ac:spMk id="10" creationId="{3CD9DF72-87A3-404E-A828-84CBF11A8303}"/>
          </ac:spMkLst>
        </pc:spChg>
        <pc:spChg chg="add">
          <ac:chgData name="Nicky Leath (1704219)" userId="10030000A52B5C50@LIVE.COM" providerId="AD" clId="Web-{65A0326E-92B1-485E-8217-6F4862A29081}" dt="2018-01-12T06:07:28.604" v="107"/>
          <ac:spMkLst>
            <pc:docMk/>
            <pc:sldMk cId="1816329421" sldId="259"/>
            <ac:spMk id="13" creationId="{257363FD-7E77-4145-9483-331A807ADF0E}"/>
          </ac:spMkLst>
        </pc:spChg>
        <pc:picChg chg="add mod">
          <ac:chgData name="Nicky Leath (1704219)" userId="10030000A52B5C50@LIVE.COM" providerId="AD" clId="Web-{65A0326E-92B1-485E-8217-6F4862A29081}" dt="2018-01-12T06:07:28.604" v="107"/>
          <ac:picMkLst>
            <pc:docMk/>
            <pc:sldMk cId="1816329421" sldId="259"/>
            <ac:picMk id="5" creationId="{BBD2E74F-4A75-442D-96B6-E3B802C17E18}"/>
          </ac:picMkLst>
        </pc:picChg>
        <pc:cxnChg chg="add del">
          <ac:chgData name="Nicky Leath (1704219)" userId="10030000A52B5C50@LIVE.COM" providerId="AD" clId="Web-{65A0326E-92B1-485E-8217-6F4862A29081}" dt="2018-01-12T06:07:28.604" v="107"/>
          <ac:cxnSpMkLst>
            <pc:docMk/>
            <pc:sldMk cId="1816329421" sldId="259"/>
            <ac:cxnSpMk id="8" creationId="{67182200-4859-4C8D-BCBB-55B245C28BA3}"/>
          </ac:cxnSpMkLst>
        </pc:cxnChg>
        <pc:cxnChg chg="add del">
          <ac:chgData name="Nicky Leath (1704219)" userId="10030000A52B5C50@LIVE.COM" providerId="AD" clId="Web-{65A0326E-92B1-485E-8217-6F4862A29081}" dt="2018-01-12T06:01:01.683" v="80"/>
          <ac:cxnSpMkLst>
            <pc:docMk/>
            <pc:sldMk cId="1816329421" sldId="259"/>
            <ac:cxnSpMk id="12" creationId="{20E3A342-4D61-4E3F-AF90-1AB42AEB96CC}"/>
          </ac:cxnSpMkLst>
        </pc:cxnChg>
      </pc:sldChg>
    </pc:docChg>
  </pc:docChgLst>
  <pc:docChgLst>
    <pc:chgData name="Nicky Leath (1704219)" userId="10030000A52B5C50@LIVE.COM" providerId="AD" clId="Web-{B9AF6B64-4FDA-49B1-A251-C8EC889E98C0}"/>
    <pc:docChg chg="addSld modSld modSection">
      <pc:chgData name="Nicky Leath (1704219)" userId="10030000A52B5C50@LIVE.COM" providerId="AD" clId="Web-{B9AF6B64-4FDA-49B1-A251-C8EC889E98C0}" dt="2018-01-12T03:31:55.170" v="106"/>
      <pc:docMkLst>
        <pc:docMk/>
      </pc:docMkLst>
      <pc:sldChg chg="modSp">
        <pc:chgData name="Nicky Leath (1704219)" userId="10030000A52B5C50@LIVE.COM" providerId="AD" clId="Web-{B9AF6B64-4FDA-49B1-A251-C8EC889E98C0}" dt="2018-01-12T03:18:37.707" v="30"/>
        <pc:sldMkLst>
          <pc:docMk/>
          <pc:sldMk cId="109857222" sldId="256"/>
        </pc:sldMkLst>
        <pc:spChg chg="mod">
          <ac:chgData name="Nicky Leath (1704219)" userId="10030000A52B5C50@LIVE.COM" providerId="AD" clId="Web-{B9AF6B64-4FDA-49B1-A251-C8EC889E98C0}" dt="2018-01-12T03:18:21.065" v="26"/>
          <ac:spMkLst>
            <pc:docMk/>
            <pc:sldMk cId="109857222" sldId="256"/>
            <ac:spMk id="4" creationId="{5516A097-1451-4206-9A04-61748ADEC0ED}"/>
          </ac:spMkLst>
        </pc:spChg>
        <pc:spChg chg="mod">
          <ac:chgData name="Nicky Leath (1704219)" userId="10030000A52B5C50@LIVE.COM" providerId="AD" clId="Web-{B9AF6B64-4FDA-49B1-A251-C8EC889E98C0}" dt="2018-01-12T03:18:37.707" v="30"/>
          <ac:spMkLst>
            <pc:docMk/>
            <pc:sldMk cId="109857222" sldId="256"/>
            <ac:spMk id="6" creationId="{519BF6E4-7D5A-476E-9DF8-70B80D07E94E}"/>
          </ac:spMkLst>
        </pc:spChg>
      </pc:sldChg>
      <pc:sldChg chg="addSp modSp">
        <pc:chgData name="Nicky Leath (1704219)" userId="10030000A52B5C50@LIVE.COM" providerId="AD" clId="Web-{B9AF6B64-4FDA-49B1-A251-C8EC889E98C0}" dt="2018-01-12T03:31:55.170" v="106"/>
        <pc:sldMkLst>
          <pc:docMk/>
          <pc:sldMk cId="2925563222" sldId="257"/>
        </pc:sldMkLst>
        <pc:spChg chg="add mod">
          <ac:chgData name="Nicky Leath (1704219)" userId="10030000A52B5C50@LIVE.COM" providerId="AD" clId="Web-{B9AF6B64-4FDA-49B1-A251-C8EC889E98C0}" dt="2018-01-12T03:21:30.341" v="56"/>
          <ac:spMkLst>
            <pc:docMk/>
            <pc:sldMk cId="2925563222" sldId="257"/>
            <ac:spMk id="2" creationId="{E4767B77-9D81-4747-900D-1A53782616AB}"/>
          </ac:spMkLst>
        </pc:spChg>
        <pc:spChg chg="mod">
          <ac:chgData name="Nicky Leath (1704219)" userId="10030000A52B5C50@LIVE.COM" providerId="AD" clId="Web-{B9AF6B64-4FDA-49B1-A251-C8EC889E98C0}" dt="2018-01-12T03:31:55.170" v="106"/>
          <ac:spMkLst>
            <pc:docMk/>
            <pc:sldMk cId="2925563222" sldId="257"/>
            <ac:spMk id="4" creationId="{274AC4A3-0154-4F19-9D05-C51700996A01}"/>
          </ac:spMkLst>
        </pc:spChg>
        <pc:spChg chg="add mod">
          <ac:chgData name="Nicky Leath (1704219)" userId="10030000A52B5C50@LIVE.COM" providerId="AD" clId="Web-{B9AF6B64-4FDA-49B1-A251-C8EC889E98C0}" dt="2018-01-12T03:30:29.212" v="104"/>
          <ac:spMkLst>
            <pc:docMk/>
            <pc:sldMk cId="2925563222" sldId="257"/>
            <ac:spMk id="8" creationId="{779AB125-FE47-466D-997E-EA33C6C7966B}"/>
          </ac:spMkLst>
        </pc:spChg>
        <pc:picChg chg="add mod">
          <ac:chgData name="Nicky Leath (1704219)" userId="10030000A52B5C50@LIVE.COM" providerId="AD" clId="Web-{B9AF6B64-4FDA-49B1-A251-C8EC889E98C0}" dt="2018-01-12T03:27:01.576" v="96"/>
          <ac:picMkLst>
            <pc:docMk/>
            <pc:sldMk cId="2925563222" sldId="257"/>
            <ac:picMk id="3" creationId="{2B97DC09-598E-49B2-886B-90D5F1CB3335}"/>
          </ac:picMkLst>
        </pc:picChg>
        <pc:picChg chg="add mod">
          <ac:chgData name="Nicky Leath (1704219)" userId="10030000A52B5C50@LIVE.COM" providerId="AD" clId="Web-{B9AF6B64-4FDA-49B1-A251-C8EC889E98C0}" dt="2018-01-12T03:21:24.575" v="55"/>
          <ac:picMkLst>
            <pc:docMk/>
            <pc:sldMk cId="2925563222" sldId="257"/>
            <ac:picMk id="6" creationId="{6FE50C5E-9E40-42FF-B7E9-393E1FE77941}"/>
          </ac:picMkLst>
        </pc:picChg>
      </pc:sldChg>
      <pc:sldChg chg="addSp delSp modSp new">
        <pc:chgData name="Nicky Leath (1704219)" userId="10030000A52B5C50@LIVE.COM" providerId="AD" clId="Web-{B9AF6B64-4FDA-49B1-A251-C8EC889E98C0}" dt="2018-01-12T03:29:52.929" v="99"/>
        <pc:sldMkLst>
          <pc:docMk/>
          <pc:sldMk cId="263957965" sldId="258"/>
        </pc:sldMkLst>
        <pc:spChg chg="del">
          <ac:chgData name="Nicky Leath (1704219)" userId="10030000A52B5C50@LIVE.COM" providerId="AD" clId="Web-{B9AF6B64-4FDA-49B1-A251-C8EC889E98C0}" dt="2018-01-12T03:22:16.874" v="61"/>
          <ac:spMkLst>
            <pc:docMk/>
            <pc:sldMk cId="263957965" sldId="258"/>
            <ac:spMk id="2" creationId="{A007F948-8681-49B2-B144-A88311CB4982}"/>
          </ac:spMkLst>
        </pc:spChg>
        <pc:spChg chg="del">
          <ac:chgData name="Nicky Leath (1704219)" userId="10030000A52B5C50@LIVE.COM" providerId="AD" clId="Web-{B9AF6B64-4FDA-49B1-A251-C8EC889E98C0}" dt="2018-01-12T03:22:15.202" v="60"/>
          <ac:spMkLst>
            <pc:docMk/>
            <pc:sldMk cId="263957965" sldId="258"/>
            <ac:spMk id="3" creationId="{EF7AC0CA-1CDA-4C9B-9919-4AFBF267B07D}"/>
          </ac:spMkLst>
        </pc:spChg>
        <pc:spChg chg="add mod">
          <ac:chgData name="Nicky Leath (1704219)" userId="10030000A52B5C50@LIVE.COM" providerId="AD" clId="Web-{B9AF6B64-4FDA-49B1-A251-C8EC889E98C0}" dt="2018-01-12T03:29:40.288" v="97"/>
          <ac:spMkLst>
            <pc:docMk/>
            <pc:sldMk cId="263957965" sldId="258"/>
            <ac:spMk id="4" creationId="{E62928CE-3C6B-426A-8AE3-29920555F3A9}"/>
          </ac:spMkLst>
        </pc:spChg>
        <pc:picChg chg="add del">
          <ac:chgData name="Nicky Leath (1704219)" userId="10030000A52B5C50@LIVE.COM" providerId="AD" clId="Web-{B9AF6B64-4FDA-49B1-A251-C8EC889E98C0}" dt="2018-01-12T03:29:52.929" v="99"/>
          <ac:picMkLst>
            <pc:docMk/>
            <pc:sldMk cId="263957965" sldId="258"/>
            <ac:picMk id="6" creationId="{7AC99111-7D75-4407-AE45-DE83CE91451B}"/>
          </ac:picMkLst>
        </pc:picChg>
      </pc:sldChg>
    </pc:docChg>
  </pc:docChgLst>
  <pc:docChgLst>
    <pc:chgData name="Nicky Leath (1704219)" userId="10030000A52B5C50@LIVE.COM" providerId="AD" clId="Web-{94D3FDCA-370E-43DF-9254-BDA845287D81}"/>
    <pc:docChg chg="modSld">
      <pc:chgData name="Nicky Leath (1704219)" userId="10030000A52B5C50@LIVE.COM" providerId="AD" clId="Web-{94D3FDCA-370E-43DF-9254-BDA845287D81}" dt="2018-01-12T02:32:02.607" v="4"/>
      <pc:docMkLst>
        <pc:docMk/>
      </pc:docMkLst>
      <pc:sldChg chg="modSp">
        <pc:chgData name="Nicky Leath (1704219)" userId="10030000A52B5C50@LIVE.COM" providerId="AD" clId="Web-{94D3FDCA-370E-43DF-9254-BDA845287D81}" dt="2018-01-12T02:32:02.607" v="3"/>
        <pc:sldMkLst>
          <pc:docMk/>
          <pc:sldMk cId="2925563222" sldId="257"/>
        </pc:sldMkLst>
        <pc:spChg chg="mod">
          <ac:chgData name="Nicky Leath (1704219)" userId="10030000A52B5C50@LIVE.COM" providerId="AD" clId="Web-{94D3FDCA-370E-43DF-9254-BDA845287D81}" dt="2018-01-12T02:32:02.607" v="3"/>
          <ac:spMkLst>
            <pc:docMk/>
            <pc:sldMk cId="2925563222" sldId="257"/>
            <ac:spMk id="4" creationId="{274AC4A3-0154-4F19-9D05-C51700996A01}"/>
          </ac:spMkLst>
        </pc:spChg>
      </pc:sldChg>
    </pc:docChg>
  </pc:docChgLst>
  <pc:docChgLst>
    <pc:chgData name="Nicky Leath (1704219)" userId="10030000A52B5C50@LIVE.COM" providerId="AD" clId="Web-{7CB012A4-20F2-4489-B8EE-B9DCEDBAA54F}"/>
    <pc:docChg chg="modSld">
      <pc:chgData name="Nicky Leath (1704219)" userId="10030000A52B5C50@LIVE.COM" providerId="AD" clId="Web-{7CB012A4-20F2-4489-B8EE-B9DCEDBAA54F}" dt="2018-01-12T05:23:04.111" v="12"/>
      <pc:docMkLst>
        <pc:docMk/>
      </pc:docMkLst>
      <pc:sldChg chg="modSp">
        <pc:chgData name="Nicky Leath (1704219)" userId="10030000A52B5C50@LIVE.COM" providerId="AD" clId="Web-{7CB012A4-20F2-4489-B8EE-B9DCEDBAA54F}" dt="2018-01-12T05:23:04.111" v="12"/>
        <pc:sldMkLst>
          <pc:docMk/>
          <pc:sldMk cId="2925563222" sldId="257"/>
        </pc:sldMkLst>
        <pc:spChg chg="mod">
          <ac:chgData name="Nicky Leath (1704219)" userId="10030000A52B5C50@LIVE.COM" providerId="AD" clId="Web-{7CB012A4-20F2-4489-B8EE-B9DCEDBAA54F}" dt="2018-01-12T05:23:04.111" v="12"/>
          <ac:spMkLst>
            <pc:docMk/>
            <pc:sldMk cId="2925563222" sldId="257"/>
            <ac:spMk id="2" creationId="{E4767B77-9D81-4747-900D-1A53782616AB}"/>
          </ac:spMkLst>
        </pc:spChg>
        <pc:spChg chg="mod">
          <ac:chgData name="Nicky Leath (1704219)" userId="10030000A52B5C50@LIVE.COM" providerId="AD" clId="Web-{7CB012A4-20F2-4489-B8EE-B9DCEDBAA54F}" dt="2018-01-12T05:22:44.768" v="11"/>
          <ac:spMkLst>
            <pc:docMk/>
            <pc:sldMk cId="2925563222" sldId="257"/>
            <ac:spMk id="4" creationId="{274AC4A3-0154-4F19-9D05-C51700996A01}"/>
          </ac:spMkLst>
        </pc:spChg>
      </pc:sldChg>
      <pc:sldChg chg="modSp">
        <pc:chgData name="Nicky Leath (1704219)" userId="10030000A52B5C50@LIVE.COM" providerId="AD" clId="Web-{7CB012A4-20F2-4489-B8EE-B9DCEDBAA54F}" dt="2018-01-12T05:20:19.423" v="0"/>
        <pc:sldMkLst>
          <pc:docMk/>
          <pc:sldMk cId="263957965" sldId="258"/>
        </pc:sldMkLst>
        <pc:spChg chg="mod">
          <ac:chgData name="Nicky Leath (1704219)" userId="10030000A52B5C50@LIVE.COM" providerId="AD" clId="Web-{7CB012A4-20F2-4489-B8EE-B9DCEDBAA54F}" dt="2018-01-12T05:20:19.423" v="0"/>
          <ac:spMkLst>
            <pc:docMk/>
            <pc:sldMk cId="263957965" sldId="258"/>
            <ac:spMk id="7" creationId="{ED0E1C76-B48D-4217-A423-94DBCFAF54E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13033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05232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72920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46CE7D5-CF57-46EF-B807-FDD0502418D4}" type="datetimeFigureOut">
              <a:rPr lang="en-GB" smtClean="0"/>
              <a:t>12/01/2018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27512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GB" smtClean="0"/>
              <a:t>12/01/2018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946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46CE7D5-CF57-46EF-B807-FDD0502418D4}" type="datetimeFigureOut">
              <a:rPr lang="en-GB" smtClean="0"/>
              <a:t>12/01/2018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469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27835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97949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54167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16338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70457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12/01/2018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75629054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9E1352F9-39C2-4869-9FAE-38B9035E74DE}"/>
              </a:ext>
            </a:extLst>
          </p:cNvPr>
          <p:cNvPicPr>
            <a:picLocks noChangeAspect="1"/>
          </p:cNvPicPr>
          <p:nvPr/>
        </p:nvPicPr>
        <p:blipFill rotWithShape="1">
          <a:blip r:embed="rId2"/>
          <a:srcRect l="6826" r="2413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4" name="TextBox 3">
            <a:extLst>
              <a:ext uri="{FF2B5EF4-FFF2-40B4-BE49-F238E27FC236}">
                <a16:creationId xmlns:a16="http://schemas.microsoft.com/office/drawing/2014/main" id="{5516A097-1451-4206-9A04-61748ADEC0ED}"/>
              </a:ext>
            </a:extLst>
          </p:cNvPr>
          <p:cNvSpPr txBox="1"/>
          <p:nvPr/>
        </p:nvSpPr>
        <p:spPr>
          <a:xfrm>
            <a:off x="655320" y="85725"/>
            <a:ext cx="5120114" cy="169279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a:latin typeface="+mj-lt"/>
                <a:ea typeface="+mj-ea"/>
                <a:cs typeface="+mj-cs"/>
              </a:rPr>
              <a:t>Outdoor Activity Centres</a:t>
            </a:r>
          </a:p>
        </p:txBody>
      </p:sp>
      <p:sp>
        <p:nvSpPr>
          <p:cNvPr id="6" name="TextBox 5">
            <a:extLst>
              <a:ext uri="{FF2B5EF4-FFF2-40B4-BE49-F238E27FC236}">
                <a16:creationId xmlns:a16="http://schemas.microsoft.com/office/drawing/2014/main" id="{519BF6E4-7D5A-476E-9DF8-70B80D07E94E}"/>
              </a:ext>
            </a:extLst>
          </p:cNvPr>
          <p:cNvSpPr txBox="1"/>
          <p:nvPr/>
        </p:nvSpPr>
        <p:spPr>
          <a:xfrm>
            <a:off x="514350" y="1782253"/>
            <a:ext cx="5119688" cy="29806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1400"/>
              <a:t>Outdoor activity center's provide a wide variety of tools and experiences that can help a child learn and develop through nature. They offer a variety of physical and mental challenges that will develop both practical and specific skills. </a:t>
            </a:r>
          </a:p>
          <a:p>
            <a:pPr>
              <a:lnSpc>
                <a:spcPct val="90000"/>
              </a:lnSpc>
              <a:spcAft>
                <a:spcPts val="600"/>
              </a:spcAft>
            </a:pPr>
            <a:r>
              <a:rPr lang="en-US" sz="1400"/>
              <a:t>Being outdoors offers children many learning experiences, some that are measurable and testable such as how fast you ran the 100m or recite the different species of trees in the area and some that you learn not through being tested or quizzed but by just being there.  For example, remembering a trail or path that you took or seeing firsthand how a bird catches fish, these are things that cannot be tested for but are still things that have been learnt.</a:t>
            </a:r>
          </a:p>
          <a:p>
            <a:endParaRPr lang="en-US" sz="1400"/>
          </a:p>
          <a:p>
            <a:pPr>
              <a:lnSpc>
                <a:spcPct val="90000"/>
              </a:lnSpc>
              <a:spcAft>
                <a:spcPts val="600"/>
              </a:spcAft>
            </a:pPr>
            <a:endParaRPr lang="en-US" sz="1400"/>
          </a:p>
          <a:p>
            <a:pPr>
              <a:lnSpc>
                <a:spcPct val="90000"/>
              </a:lnSpc>
              <a:spcAft>
                <a:spcPts val="600"/>
              </a:spcAft>
            </a:pPr>
            <a:r>
              <a:rPr lang="en-US" sz="1400"/>
              <a:t>A few practical examples of things you learn at an outdoor activity centre are:</a:t>
            </a:r>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 Making a fire</a:t>
            </a:r>
          </a:p>
          <a:p>
            <a:pPr marL="285750" indent="-228600">
              <a:lnSpc>
                <a:spcPct val="90000"/>
              </a:lnSpc>
              <a:spcAft>
                <a:spcPts val="600"/>
              </a:spcAft>
              <a:buFont typeface="Arial" panose="020B0604020202020204" pitchFamily="34" charset="0"/>
              <a:buChar char="•"/>
            </a:pPr>
            <a:r>
              <a:rPr lang="en-US" sz="1400"/>
              <a:t> How to find food in different landscapes</a:t>
            </a:r>
          </a:p>
          <a:p>
            <a:pPr marL="285750" indent="-228600">
              <a:lnSpc>
                <a:spcPct val="90000"/>
              </a:lnSpc>
              <a:spcAft>
                <a:spcPts val="600"/>
              </a:spcAft>
              <a:buFont typeface="Arial" panose="020B0604020202020204" pitchFamily="34" charset="0"/>
              <a:buChar char="•"/>
            </a:pPr>
            <a:r>
              <a:rPr lang="en-US" sz="1400"/>
              <a:t> How to tie specific knots</a:t>
            </a:r>
          </a:p>
          <a:p>
            <a:pPr marL="285750" indent="-228600">
              <a:lnSpc>
                <a:spcPct val="90000"/>
              </a:lnSpc>
              <a:spcAft>
                <a:spcPts val="600"/>
              </a:spcAft>
              <a:buFont typeface="Arial" panose="020B0604020202020204" pitchFamily="34" charset="0"/>
              <a:buChar char="•"/>
            </a:pPr>
            <a:r>
              <a:rPr lang="en-US" sz="1400"/>
              <a:t> Finding fresh water</a:t>
            </a:r>
          </a:p>
          <a:p>
            <a:pPr marL="285750" indent="-228600">
              <a:lnSpc>
                <a:spcPct val="90000"/>
              </a:lnSpc>
              <a:spcAft>
                <a:spcPts val="600"/>
              </a:spcAft>
              <a:buFont typeface="Arial" panose="020B0604020202020204" pitchFamily="34" charset="0"/>
              <a:buChar char="•"/>
            </a:pPr>
            <a:r>
              <a:rPr lang="en-US" sz="1400"/>
              <a:t> How to build a shelter</a:t>
            </a: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4AC4A3-0154-4F19-9D05-C51700996A01}"/>
              </a:ext>
            </a:extLst>
          </p:cNvPr>
          <p:cNvSpPr txBox="1"/>
          <p:nvPr/>
        </p:nvSpPr>
        <p:spPr>
          <a:xfrm>
            <a:off x="161925" y="4972050"/>
            <a:ext cx="4601334" cy="1384995"/>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A lot of the activities that take place are teamwork oriented and rely on co-operation and communication, something that the activity leaders feel are very important traits.</a:t>
            </a:r>
            <a:endParaRPr lang="en-US"/>
          </a:p>
          <a:p>
            <a:endParaRPr lang="en-GB" sz="1400"/>
          </a:p>
          <a:p>
            <a:r>
              <a:rPr lang="en-GB" sz="1400"/>
              <a:t>The professionals who run the activities at these centres play a vital part in the learning that takes place there. </a:t>
            </a:r>
          </a:p>
        </p:txBody>
      </p:sp>
      <p:sp>
        <p:nvSpPr>
          <p:cNvPr id="2" name="TextBox 1">
            <a:extLst>
              <a:ext uri="{FF2B5EF4-FFF2-40B4-BE49-F238E27FC236}">
                <a16:creationId xmlns:a16="http://schemas.microsoft.com/office/drawing/2014/main" id="{E4767B77-9D81-4747-900D-1A53782616AB}"/>
              </a:ext>
            </a:extLst>
          </p:cNvPr>
          <p:cNvSpPr txBox="1"/>
          <p:nvPr/>
        </p:nvSpPr>
        <p:spPr>
          <a:xfrm>
            <a:off x="7315200" y="1885950"/>
            <a:ext cx="4202113" cy="3323987"/>
          </a:xfrm>
          <a:prstGeom prst="rect">
            <a:avLst/>
          </a:prstGeom>
          <a:solidFill>
            <a:schemeClr val="bg1">
              <a:lumMod val="95000"/>
            </a:schemeClr>
          </a:solidFill>
          <a:ln w="6350">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Activities include: Rock climbing, abseiling, orienteering, geo-caching, raft building. Orienteering is a great way to get children engaged in the outdoors. During an orienteering activity a group is given navigational equipment (Compass, map)</a:t>
            </a:r>
            <a:endParaRPr lang="en-US" sz="1400"/>
          </a:p>
          <a:p>
            <a:r>
              <a:rPr lang="en-GB" sz="1400"/>
              <a:t>and told to find a specific landmark or location using the skills and techniques learnt through their instructor or guide.  Bush craft is another useful exercise that can be taught to any age group, utilizing techniques used for hundreds of years including:</a:t>
            </a:r>
          </a:p>
          <a:p>
            <a:pPr marL="285750" indent="-285750">
              <a:buFont typeface="Arial"/>
              <a:buChar char="•"/>
            </a:pPr>
            <a:r>
              <a:rPr lang="en-GB" sz="1400"/>
              <a:t>Tool crafting</a:t>
            </a:r>
          </a:p>
          <a:p>
            <a:pPr marL="285750" indent="-285750">
              <a:buFont typeface="Arial"/>
              <a:buChar char="•"/>
            </a:pPr>
            <a:r>
              <a:rPr lang="en-GB" sz="1400"/>
              <a:t>Weapon crafting</a:t>
            </a:r>
          </a:p>
          <a:p>
            <a:pPr marL="285750" indent="-285750">
              <a:buFont typeface="Arial"/>
              <a:buChar char="•"/>
            </a:pPr>
            <a:r>
              <a:rPr lang="en-GB" sz="1400"/>
              <a:t>Foraging </a:t>
            </a:r>
          </a:p>
          <a:p>
            <a:pPr marL="285750" indent="-285750">
              <a:buFont typeface="Arial"/>
              <a:buChar char="•"/>
            </a:pPr>
            <a:r>
              <a:rPr lang="en-GB" sz="1400"/>
              <a:t>First aid</a:t>
            </a:r>
          </a:p>
          <a:p>
            <a:pPr marL="285750" indent="-285750">
              <a:buFont typeface="Arial"/>
              <a:buChar char="•"/>
            </a:pPr>
            <a:r>
              <a:rPr lang="en-GB" sz="1400"/>
              <a:t>Cooking</a:t>
            </a:r>
          </a:p>
        </p:txBody>
      </p:sp>
      <p:sp>
        <p:nvSpPr>
          <p:cNvPr id="8" name="TextBox 7">
            <a:extLst>
              <a:ext uri="{FF2B5EF4-FFF2-40B4-BE49-F238E27FC236}">
                <a16:creationId xmlns:a16="http://schemas.microsoft.com/office/drawing/2014/main" id="{779AB125-FE47-466D-997E-EA33C6C7966B}"/>
              </a:ext>
            </a:extLst>
          </p:cNvPr>
          <p:cNvSpPr txBox="1"/>
          <p:nvPr/>
        </p:nvSpPr>
        <p:spPr>
          <a:xfrm>
            <a:off x="4724400" y="3193211"/>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a:p>
        </p:txBody>
      </p:sp>
      <p:pic>
        <p:nvPicPr>
          <p:cNvPr id="9" name="Picture 9">
            <a:extLst>
              <a:ext uri="{FF2B5EF4-FFF2-40B4-BE49-F238E27FC236}">
                <a16:creationId xmlns:a16="http://schemas.microsoft.com/office/drawing/2014/main" id="{6F49B8F4-9AD7-42DA-B8E1-4F0BE5EC986A}"/>
              </a:ext>
            </a:extLst>
          </p:cNvPr>
          <p:cNvPicPr>
            <a:picLocks noChangeAspect="1"/>
          </p:cNvPicPr>
          <p:nvPr/>
        </p:nvPicPr>
        <p:blipFill>
          <a:blip r:embed="rId2"/>
          <a:stretch>
            <a:fillRect/>
          </a:stretch>
        </p:blipFill>
        <p:spPr>
          <a:xfrm>
            <a:off x="0" y="0"/>
            <a:ext cx="6844105" cy="4739179"/>
          </a:xfrm>
          <a:prstGeom prst="rect">
            <a:avLst/>
          </a:prstGeom>
        </p:spPr>
      </p:pic>
      <p:sp>
        <p:nvSpPr>
          <p:cNvPr id="11" name="TextBox 10">
            <a:extLst>
              <a:ext uri="{FF2B5EF4-FFF2-40B4-BE49-F238E27FC236}">
                <a16:creationId xmlns:a16="http://schemas.microsoft.com/office/drawing/2014/main" id="{7D08C339-AD90-4D4C-8991-E69349C6B82D}"/>
              </a:ext>
            </a:extLst>
          </p:cNvPr>
          <p:cNvSpPr txBox="1"/>
          <p:nvPr/>
        </p:nvSpPr>
        <p:spPr>
          <a:xfrm>
            <a:off x="7781925" y="361950"/>
            <a:ext cx="3447647" cy="12001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i="1"/>
              <a:t>Activities and Instructors</a:t>
            </a:r>
          </a:p>
        </p:txBody>
      </p:sp>
    </p:spTree>
    <p:extLst>
      <p:ext uri="{BB962C8B-B14F-4D97-AF65-F5344CB8AC3E}">
        <p14:creationId xmlns:p14="http://schemas.microsoft.com/office/powerpoint/2010/main" val="2925563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3EDFB31D-AEAD-498C-886F-D8853DA82210}"/>
              </a:ext>
            </a:extLst>
          </p:cNvPr>
          <p:cNvPicPr>
            <a:picLocks noChangeAspect="1"/>
          </p:cNvPicPr>
          <p:nvPr/>
        </p:nvPicPr>
        <p:blipFill rotWithShape="1">
          <a:blip r:embed="rId2"/>
          <a:srcRect t="12083" b="12917"/>
          <a:stretch/>
        </p:blipFill>
        <p:spPr>
          <a:xfrm>
            <a:off x="-114300" y="47625"/>
            <a:ext cx="12191980" cy="6857990"/>
          </a:xfrm>
          <a:prstGeom prst="rect">
            <a:avLst/>
          </a:prstGeom>
        </p:spPr>
      </p:pic>
      <p:sp>
        <p:nvSpPr>
          <p:cNvPr id="10" name="Rectangle 9">
            <a:extLst>
              <a:ext uri="{FF2B5EF4-FFF2-40B4-BE49-F238E27FC236}">
                <a16:creationId xmlns:a16="http://schemas.microsoft.com/office/drawing/2014/main" id="{724CD679-7405-4CD3-A92A-9469F279A59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5735590"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62928CE-3C6B-426A-8AE3-29920555F3A9}"/>
              </a:ext>
            </a:extLst>
          </p:cNvPr>
          <p:cNvSpPr txBox="1"/>
          <p:nvPr/>
        </p:nvSpPr>
        <p:spPr>
          <a:xfrm>
            <a:off x="588488" y="2324100"/>
            <a:ext cx="5235575" cy="306612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500"/>
              <a:t>Being outdoors provides learners with experience in different styles of learning that they may not have accessed before. These </a:t>
            </a:r>
            <a:r>
              <a:rPr lang="en-US" sz="1500" err="1"/>
              <a:t>centres</a:t>
            </a:r>
            <a:r>
              <a:rPr lang="en-US" sz="1500"/>
              <a:t> provide learners with challenges that require them to think differently and think 'outside the box', giving them the opportunity to try out different types of learning. For example, geo-caching is something that has risen in popularity as technology advances, with satellite mapping available on most mobile phones now it provides a fun, active and healthy way of engaging learners with nature. </a:t>
            </a:r>
            <a:endParaRPr lang="en-US"/>
          </a:p>
          <a:p>
            <a:pPr>
              <a:lnSpc>
                <a:spcPct val="90000"/>
              </a:lnSpc>
              <a:spcAft>
                <a:spcPts val="600"/>
              </a:spcAft>
            </a:pPr>
            <a:r>
              <a:rPr lang="en-US" sz="1500"/>
              <a:t>Geo-caching involves using coordinates posted by other people on the internet to find an item or container in which you leave your name or a small memento for future geo-</a:t>
            </a:r>
            <a:r>
              <a:rPr lang="en-US" sz="1500" err="1"/>
              <a:t>cacher's</a:t>
            </a:r>
            <a:r>
              <a:rPr lang="en-US" sz="1500"/>
              <a:t> to find. From a child's perspective this can be seen as a sort of treasure hunt, where they must work together.</a:t>
            </a:r>
          </a:p>
        </p:txBody>
      </p:sp>
      <p:sp>
        <p:nvSpPr>
          <p:cNvPr id="7" name="TextBox 6">
            <a:extLst>
              <a:ext uri="{FF2B5EF4-FFF2-40B4-BE49-F238E27FC236}">
                <a16:creationId xmlns:a16="http://schemas.microsoft.com/office/drawing/2014/main" id="{ED0E1C76-B48D-4217-A423-94DBCFAF54E8}"/>
              </a:ext>
            </a:extLst>
          </p:cNvPr>
          <p:cNvSpPr txBox="1"/>
          <p:nvPr/>
        </p:nvSpPr>
        <p:spPr>
          <a:xfrm>
            <a:off x="1676400" y="1013460"/>
            <a:ext cx="2743200" cy="70788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i="1"/>
              <a:t>Geocaching</a:t>
            </a:r>
          </a:p>
        </p:txBody>
      </p:sp>
    </p:spTree>
    <p:extLst>
      <p:ext uri="{BB962C8B-B14F-4D97-AF65-F5344CB8AC3E}">
        <p14:creationId xmlns:p14="http://schemas.microsoft.com/office/powerpoint/2010/main" val="263957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BBD2E74F-4A75-442D-96B6-E3B802C17E18}"/>
              </a:ext>
            </a:extLst>
          </p:cNvPr>
          <p:cNvPicPr>
            <a:picLocks noChangeAspect="1"/>
          </p:cNvPicPr>
          <p:nvPr/>
        </p:nvPicPr>
        <p:blipFill rotWithShape="1">
          <a:blip r:embed="rId2">
            <a:extLst/>
          </a:blip>
          <a:srcRect/>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257363FD-7E77-4145-9483-331A807ADF0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C9DAC0D0-E0BA-48A9-99CC-5D478739BEB0}"/>
              </a:ext>
            </a:extLst>
          </p:cNvPr>
          <p:cNvSpPr txBox="1"/>
          <p:nvPr/>
        </p:nvSpPr>
        <p:spPr>
          <a:xfrm>
            <a:off x="676275" y="2952750"/>
            <a:ext cx="10515600"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a:t>Learning through doing is a vital part of these </a:t>
            </a:r>
            <a:r>
              <a:rPr lang="en-US" err="1"/>
              <a:t>centres</a:t>
            </a:r>
            <a:r>
              <a:rPr lang="en-US"/>
              <a:t> philosophies, they encourage all learners, children or adults, to participate and try out different activities in the hope that they will leave with skills, knowledge and experiences worth learning.</a:t>
            </a:r>
          </a:p>
          <a:p>
            <a:pPr>
              <a:lnSpc>
                <a:spcPct val="90000"/>
              </a:lnSpc>
              <a:spcAft>
                <a:spcPts val="600"/>
              </a:spcAft>
            </a:pPr>
            <a:r>
              <a:rPr lang="en-US"/>
              <a:t>Not only do outdoor activity </a:t>
            </a:r>
            <a:r>
              <a:rPr lang="en-US" err="1"/>
              <a:t>centres</a:t>
            </a:r>
            <a:r>
              <a:rPr lang="en-US"/>
              <a:t> bring knowledge and learning, they also bring general wellbeing through physical and mental exercise and can help even the most reluctant or troubled children. It is well known that social, outdoor activities help to improve both mental and physical health in children and therefore plays an enormous part in the progression of a child's learning. </a:t>
            </a:r>
          </a:p>
          <a:p>
            <a:pPr>
              <a:lnSpc>
                <a:spcPct val="90000"/>
              </a:lnSpc>
              <a:spcAft>
                <a:spcPts val="600"/>
              </a:spcAft>
            </a:pPr>
            <a:r>
              <a:rPr lang="en-US"/>
              <a:t>    </a:t>
            </a:r>
          </a:p>
        </p:txBody>
      </p:sp>
    </p:spTree>
    <p:extLst>
      <p:ext uri="{BB962C8B-B14F-4D97-AF65-F5344CB8AC3E}">
        <p14:creationId xmlns:p14="http://schemas.microsoft.com/office/powerpoint/2010/main" val="1816329421"/>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1</cp:revision>
  <dcterms:modified xsi:type="dcterms:W3CDTF">2018-01-12T06:40:27Z</dcterms:modified>
</cp:coreProperties>
</file>