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BF9B8F-F3C4-BC1C-2CD1-8D8185C2A52D}" v="26" dt="2024-11-25T22:46:55.829"/>
    <p1510:client id="{2ABE6D85-CA40-6D91-3A6A-679BDF0BED38}" v="2" dt="2024-11-26T15:13:08.171"/>
    <p1510:client id="{4C9A413A-FBB9-E05F-3BB5-BEF724D6B40B}" v="568" dt="2024-11-25T22:36:59.877"/>
    <p1510:client id="{5BD49B31-BC95-832A-8EC2-CDA969C996D7}" v="256" dt="2024-11-27T14:23:50.928"/>
    <p1510:client id="{97FF770C-C00C-288B-6D88-2A22B3DF837C}" v="57" dt="2024-11-25T22:47:59.341"/>
    <p1510:client id="{CAF30B2B-331D-1AB5-D436-8876935BA367}" v="7" dt="2024-11-26T15:23:14.0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345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57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764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748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739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735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512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762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357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740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22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8123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302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673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990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75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636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6671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F973F-F56F-9494-AEAF-4BF3CAF482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513" y="299978"/>
            <a:ext cx="5517228" cy="1786290"/>
          </a:xfrm>
        </p:spPr>
        <p:txBody>
          <a:bodyPr/>
          <a:lstStyle/>
          <a:p>
            <a:r>
              <a:rPr lang="en-US" b="1"/>
              <a:t>DIGITAL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8644CB-C920-97EC-43EE-542B7EA64F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5740" y="1951228"/>
            <a:ext cx="8825658" cy="3745445"/>
          </a:xfrm>
        </p:spPr>
        <p:txBody>
          <a:bodyPr>
            <a:normAutofit/>
          </a:bodyPr>
          <a:lstStyle/>
          <a:p>
            <a:endParaRPr lang="en-US" sz="2400" b="1"/>
          </a:p>
          <a:p>
            <a:endParaRPr lang="en-US" sz="2400" b="1"/>
          </a:p>
          <a:p>
            <a:endParaRPr lang="en-US" sz="2400" b="1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4E7DC97-4267-5FCC-FF70-77418DE2C5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3196907"/>
              </p:ext>
            </p:extLst>
          </p:nvPr>
        </p:nvGraphicFramePr>
        <p:xfrm>
          <a:off x="184967" y="2507336"/>
          <a:ext cx="4513513" cy="4199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9927">
                  <a:extLst>
                    <a:ext uri="{9D8B030D-6E8A-4147-A177-3AD203B41FA5}">
                      <a16:colId xmlns:a16="http://schemas.microsoft.com/office/drawing/2014/main" val="1259570520"/>
                    </a:ext>
                  </a:extLst>
                </a:gridCol>
                <a:gridCol w="2733586">
                  <a:extLst>
                    <a:ext uri="{9D8B030D-6E8A-4147-A177-3AD203B41FA5}">
                      <a16:colId xmlns:a16="http://schemas.microsoft.com/office/drawing/2014/main" val="2458109849"/>
                    </a:ext>
                  </a:extLst>
                </a:gridCol>
              </a:tblGrid>
              <a:tr h="377461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Name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bg1"/>
                          </a:solidFill>
                          <a:latin typeface="Century Gothic"/>
                        </a:rPr>
                        <a:t>ANA-LOREDANA BRAN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0291084"/>
                  </a:ext>
                </a:extLst>
              </a:tr>
              <a:tr h="660558">
                <a:tc>
                  <a:txBody>
                    <a:bodyPr/>
                    <a:lstStyle/>
                    <a:p>
                      <a:r>
                        <a:rPr lang="en-US" b="1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2413290</a:t>
                      </a:r>
                      <a:endParaRPr lang="en-US" sz="1800" b="0" i="0" u="none" strike="noStrike" noProof="0" dirty="0">
                        <a:solidFill>
                          <a:srgbClr val="000000"/>
                        </a:solidFill>
                        <a:latin typeface="Century Gothic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0664378"/>
                  </a:ext>
                </a:extLst>
              </a:tr>
              <a:tr h="1307638">
                <a:tc>
                  <a:txBody>
                    <a:bodyPr/>
                    <a:lstStyle/>
                    <a:p>
                      <a:r>
                        <a:rPr lang="en-US" b="1" dirty="0"/>
                        <a:t>PROGRAME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Certificate of Higher Education Business Skills for the Workplace </a:t>
                      </a:r>
                      <a:endParaRPr lang="en-US" sz="1800" b="0" i="0" u="none" strike="noStrike" noProof="0">
                        <a:solidFill>
                          <a:srgbClr val="000000"/>
                        </a:solidFill>
                        <a:latin typeface="Century Gothic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5552345"/>
                  </a:ext>
                </a:extLst>
              </a:tr>
              <a:tr h="660558">
                <a:tc>
                  <a:txBody>
                    <a:bodyPr/>
                    <a:lstStyle/>
                    <a:p>
                      <a:r>
                        <a:rPr lang="en-US" b="1" dirty="0"/>
                        <a:t>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Digital Skills</a:t>
                      </a:r>
                      <a:endParaRPr lang="en-US" sz="1800" b="0" i="0" u="none" strike="noStrike" noProof="0" dirty="0">
                        <a:solidFill>
                          <a:srgbClr val="000000"/>
                        </a:solidFill>
                        <a:latin typeface="Century Gothic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2542092"/>
                  </a:ext>
                </a:extLst>
              </a:tr>
              <a:tr h="660558">
                <a:tc>
                  <a:txBody>
                    <a:bodyPr/>
                    <a:lstStyle/>
                    <a:p>
                      <a:r>
                        <a:rPr lang="en-US" b="1" dirty="0"/>
                        <a:t>LECTURER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AMITAVE BANIK</a:t>
                      </a:r>
                      <a:endParaRPr lang="en-US" sz="1800" b="0" i="0" u="none" strike="noStrike" noProof="0" dirty="0">
                        <a:solidFill>
                          <a:srgbClr val="000000"/>
                        </a:solidFill>
                        <a:latin typeface="Century Gothic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1788826"/>
                  </a:ext>
                </a:extLst>
              </a:tr>
              <a:tr h="377461">
                <a:tc>
                  <a:txBody>
                    <a:bodyPr/>
                    <a:lstStyle/>
                    <a:p>
                      <a:r>
                        <a:rPr lang="en-US" b="1" i="0" u="none" dirty="0">
                          <a:solidFill>
                            <a:schemeClr val="bg1"/>
                          </a:solidFill>
                        </a:rPr>
                        <a:t>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NUMBER 5</a:t>
                      </a:r>
                      <a:endParaRPr lang="en-US" sz="1800" b="0" i="0" u="none" strike="noStrike" noProof="0" dirty="0">
                        <a:solidFill>
                          <a:srgbClr val="000000"/>
                        </a:solidFill>
                        <a:latin typeface="Century Gothic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0883127"/>
                  </a:ext>
                </a:extLst>
              </a:tr>
            </a:tbl>
          </a:graphicData>
        </a:graphic>
      </p:graphicFrame>
      <p:pic>
        <p:nvPicPr>
          <p:cNvPr id="7" name="Picture 6" descr="A diagram of safety instructions&#10;&#10;Description automatically generated">
            <a:extLst>
              <a:ext uri="{FF2B5EF4-FFF2-40B4-BE49-F238E27FC236}">
                <a16:creationId xmlns:a16="http://schemas.microsoft.com/office/drawing/2014/main" id="{CE207DA8-534D-8524-4208-FCBF54617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6602" y="66806"/>
            <a:ext cx="6864906" cy="6724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203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Ion</vt:lpstr>
      <vt:lpstr>DIGITAL SKILLS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84</cp:revision>
  <dcterms:created xsi:type="dcterms:W3CDTF">2024-11-25T21:55:02Z</dcterms:created>
  <dcterms:modified xsi:type="dcterms:W3CDTF">2024-11-27T14:26:08Z</dcterms:modified>
</cp:coreProperties>
</file>