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9" r:id="rId2"/>
    <p:sldId id="357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AAC8B7-8C2C-475F-950B-54E84D9989BF}" v="1" dt="2024-06-21T18:14:55.7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3FF7BE6E-691E-4503-ACBC-A09C47CE9D3A}"/>
    <pc:docChg chg="modSld">
      <pc:chgData name="Piyumika Kithulgoda Gamage" userId="8130ac14-9727-4963-a006-512f362f8357" providerId="ADAL" clId="{3FF7BE6E-691E-4503-ACBC-A09C47CE9D3A}" dt="2024-06-17T18:32:24.031" v="3" actId="1076"/>
      <pc:docMkLst>
        <pc:docMk/>
      </pc:docMkLst>
      <pc:sldChg chg="modSp mod">
        <pc:chgData name="Piyumika Kithulgoda Gamage" userId="8130ac14-9727-4963-a006-512f362f8357" providerId="ADAL" clId="{3FF7BE6E-691E-4503-ACBC-A09C47CE9D3A}" dt="2024-06-17T18:32:24.031" v="3" actId="1076"/>
        <pc:sldMkLst>
          <pc:docMk/>
          <pc:sldMk cId="1274501921" sldId="315"/>
        </pc:sldMkLst>
        <pc:spChg chg="mod">
          <ac:chgData name="Piyumika Kithulgoda Gamage" userId="8130ac14-9727-4963-a006-512f362f8357" providerId="ADAL" clId="{3FF7BE6E-691E-4503-ACBC-A09C47CE9D3A}" dt="2024-06-17T18:32:21.066" v="2" actId="122"/>
          <ac:spMkLst>
            <pc:docMk/>
            <pc:sldMk cId="1274501921" sldId="315"/>
            <ac:spMk id="3" creationId="{3BCF131B-BD56-80BA-FD71-FDF8F3709D55}"/>
          </ac:spMkLst>
        </pc:spChg>
        <pc:spChg chg="mod">
          <ac:chgData name="Piyumika Kithulgoda Gamage" userId="8130ac14-9727-4963-a006-512f362f8357" providerId="ADAL" clId="{3FF7BE6E-691E-4503-ACBC-A09C47CE9D3A}" dt="2024-06-17T18:32:24.031" v="3" actId="1076"/>
          <ac:spMkLst>
            <pc:docMk/>
            <pc:sldMk cId="1274501921" sldId="315"/>
            <ac:spMk id="7" creationId="{A18E4D21-F6EC-D4AA-B05F-E8C22AA2DD88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F2AAC8B7-8C2C-475F-950B-54E84D9989BF}"/>
    <pc:docChg chg="addSld delSld modSld">
      <pc:chgData name="Piyumika Kithulgoda Gamage" userId="8130ac14-9727-4963-a006-512f362f8357" providerId="ADAL" clId="{F2AAC8B7-8C2C-475F-950B-54E84D9989BF}" dt="2024-06-21T18:14:57.454" v="3" actId="47"/>
      <pc:docMkLst>
        <pc:docMk/>
      </pc:docMkLst>
      <pc:sldChg chg="del">
        <pc:chgData name="Piyumika Kithulgoda Gamage" userId="8130ac14-9727-4963-a006-512f362f8357" providerId="ADAL" clId="{F2AAC8B7-8C2C-475F-950B-54E84D9989BF}" dt="2024-06-21T18:14:57.454" v="3" actId="47"/>
        <pc:sldMkLst>
          <pc:docMk/>
          <pc:sldMk cId="4136455196" sldId="301"/>
        </pc:sldMkLst>
      </pc:sldChg>
      <pc:sldChg chg="add">
        <pc:chgData name="Piyumika Kithulgoda Gamage" userId="8130ac14-9727-4963-a006-512f362f8357" providerId="ADAL" clId="{F2AAC8B7-8C2C-475F-950B-54E84D9989BF}" dt="2024-06-21T18:14:55.701" v="2"/>
        <pc:sldMkLst>
          <pc:docMk/>
          <pc:sldMk cId="3914206931" sldId="357"/>
        </pc:sldMkLst>
      </pc:sldChg>
      <pc:sldChg chg="modSp mod">
        <pc:chgData name="Piyumika Kithulgoda Gamage" userId="8130ac14-9727-4963-a006-512f362f8357" providerId="ADAL" clId="{F2AAC8B7-8C2C-475F-950B-54E84D9989BF}" dt="2024-06-21T18:14:52.321" v="1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F2AAC8B7-8C2C-475F-950B-54E84D9989BF}" dt="2024-06-21T18:14:52.321" v="1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684A71EC-EACA-4C0C-B3B0-48FA179F81D4}"/>
    <pc:docChg chg="addSld delSld modSld">
      <pc:chgData name="Piyumika Kithulgoda Gamage" userId="8130ac14-9727-4963-a006-512f362f8357" providerId="ADAL" clId="{684A71EC-EACA-4C0C-B3B0-48FA179F81D4}" dt="2024-06-20T17:02:03.567" v="11" actId="47"/>
      <pc:docMkLst>
        <pc:docMk/>
      </pc:docMkLst>
      <pc:sldChg chg="del">
        <pc:chgData name="Piyumika Kithulgoda Gamage" userId="8130ac14-9727-4963-a006-512f362f8357" providerId="ADAL" clId="{684A71EC-EACA-4C0C-B3B0-48FA179F81D4}" dt="2024-06-20T17:02:03.567" v="11" actId="47"/>
        <pc:sldMkLst>
          <pc:docMk/>
          <pc:sldMk cId="1880809986" sldId="263"/>
        </pc:sldMkLst>
      </pc:sldChg>
      <pc:sldChg chg="add">
        <pc:chgData name="Piyumika Kithulgoda Gamage" userId="8130ac14-9727-4963-a006-512f362f8357" providerId="ADAL" clId="{684A71EC-EACA-4C0C-B3B0-48FA179F81D4}" dt="2024-06-20T17:02:00.600" v="9"/>
        <pc:sldMkLst>
          <pc:docMk/>
          <pc:sldMk cId="4136455196" sldId="301"/>
        </pc:sldMkLst>
      </pc:sldChg>
      <pc:sldChg chg="del">
        <pc:chgData name="Piyumika Kithulgoda Gamage" userId="8130ac14-9727-4963-a006-512f362f8357" providerId="ADAL" clId="{684A71EC-EACA-4C0C-B3B0-48FA179F81D4}" dt="2024-06-20T17:02:02.237" v="10" actId="47"/>
        <pc:sldMkLst>
          <pc:docMk/>
          <pc:sldMk cId="1274501921" sldId="315"/>
        </pc:sldMkLst>
      </pc:sldChg>
      <pc:sldChg chg="modSp mod">
        <pc:chgData name="Piyumika Kithulgoda Gamage" userId="8130ac14-9727-4963-a006-512f362f8357" providerId="ADAL" clId="{684A71EC-EACA-4C0C-B3B0-48FA179F81D4}" dt="2024-06-20T17:01:57.813" v="8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684A71EC-EACA-4C0C-B3B0-48FA179F81D4}" dt="2024-06-20T17:01:57.813" v="8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21/06/2024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4_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01459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56DCB-8841-CC19-DCD5-5E910245C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Activity 1: Group Task on Real-Life Demand and Supply Scenarios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3B16E-CC7B-50AA-A87A-D1D1D28A4A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solidFill>
            <a:schemeClr val="accent1">
              <a:lumMod val="20000"/>
              <a:lumOff val="80000"/>
            </a:schemeClr>
          </a:solidFill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sz="2000" dirty="0"/>
              <a:t>Each group will be given a real-life scenario that involves supply and demand.</a:t>
            </a:r>
            <a:endParaRPr lang="en-GB" sz="2000"/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sz="2000" dirty="0"/>
              <a:t>Scenarios to Discuss:</a:t>
            </a:r>
            <a:endParaRPr lang="en-GB" sz="2000"/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AutoNum type="arabicPeriod"/>
            </a:pPr>
            <a:r>
              <a:rPr lang="en-GB" sz="2000" dirty="0"/>
              <a:t>The impact of a new smartphone release on the demand for older models.</a:t>
            </a:r>
            <a:endParaRPr lang="en-GB" sz="2000"/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AutoNum type="arabicPeriod"/>
            </a:pPr>
            <a:r>
              <a:rPr lang="en-GB" sz="2000" dirty="0"/>
              <a:t>The effect of a government subsidy on the supply of electric vehicles.</a:t>
            </a:r>
            <a:endParaRPr lang="en-GB" sz="2000"/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AutoNum type="arabicPeriod"/>
            </a:pPr>
            <a:r>
              <a:rPr lang="en-GB" sz="2000" dirty="0"/>
              <a:t>How a natural disaster affecting coffee bean crops influences coffee prices.</a:t>
            </a:r>
            <a:endParaRPr lang="en-GB" sz="2000"/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AutoNum type="arabicPeriod"/>
            </a:pPr>
            <a:r>
              <a:rPr lang="en-GB" sz="2000" dirty="0"/>
              <a:t>4: The impact of a health trend on the demand for organic foods.</a:t>
            </a:r>
            <a:endParaRPr lang="en-GB" sz="2000"/>
          </a:p>
          <a:p>
            <a:pPr marL="0" indent="0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48EC90-E0CB-1AEB-9E67-151E3345B196}"/>
              </a:ext>
            </a:extLst>
          </p:cNvPr>
          <p:cNvSpPr txBox="1"/>
          <p:nvPr/>
        </p:nvSpPr>
        <p:spPr bwMode="auto">
          <a:xfrm>
            <a:off x="6197600" y="1600201"/>
            <a:ext cx="5384800" cy="3989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  <a:cs typeface="+mn-cs"/>
              </a:rPr>
              <a:t>Discussion Points: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200" dirty="0"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  <a:cs typeface="+mn-cs"/>
              </a:rPr>
              <a:t>Identify the factors affecting supply and demand in your scenario.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  <a:cs typeface="+mn-cs"/>
              </a:rPr>
              <a:t>Discuss how changes in supply and demand affect equilibrium price and quantity.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  <a:cs typeface="+mn-cs"/>
              </a:rPr>
              <a:t>Predict the short-term and long-term effects on the market.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+mn-lt"/>
                <a:cs typeface="+mn-cs"/>
              </a:rPr>
              <a:t>Each group will present their findings to the class (5 minutes per group).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2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42069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147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Activity 1: Group Task on Real-Life Demand and Supply Scenarios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2024-06-21T18:14:59Z</dcterms:modified>
</cp:coreProperties>
</file>