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6" autoAdjust="0"/>
    <p:restoredTop sz="94660"/>
  </p:normalViewPr>
  <p:slideViewPr>
    <p:cSldViewPr snapToGrid="0" showGuides="1">
      <p:cViewPr varScale="1">
        <p:scale>
          <a:sx n="119" d="100"/>
          <a:sy n="119" d="100"/>
        </p:scale>
        <p:origin x="102" y="2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45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194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95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39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242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51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29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605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36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65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1452-1CD9-4B87-839E-C74F5456066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FAC3F-11C1-4DB5-B0BB-F5AC71EEF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00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120331"/>
              </p:ext>
            </p:extLst>
          </p:nvPr>
        </p:nvGraphicFramePr>
        <p:xfrm>
          <a:off x="401055" y="601585"/>
          <a:ext cx="11550320" cy="5293884"/>
        </p:xfrm>
        <a:graphic>
          <a:graphicData uri="http://schemas.openxmlformats.org/drawingml/2006/table">
            <a:tbl>
              <a:tblPr/>
              <a:tblGrid>
                <a:gridCol w="394321">
                  <a:extLst>
                    <a:ext uri="{9D8B030D-6E8A-4147-A177-3AD203B41FA5}">
                      <a16:colId xmlns:a16="http://schemas.microsoft.com/office/drawing/2014/main" val="286142271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129335282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775123013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2700193876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4034301536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3176548568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499137428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2925725487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2185541469"/>
                    </a:ext>
                  </a:extLst>
                </a:gridCol>
                <a:gridCol w="460041">
                  <a:extLst>
                    <a:ext uri="{9D8B030D-6E8A-4147-A177-3AD203B41FA5}">
                      <a16:colId xmlns:a16="http://schemas.microsoft.com/office/drawing/2014/main" val="301481520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407326297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399431873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491150101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53257775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719908535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3050083170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47539299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842733468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375506598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857651350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2792865146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595456148"/>
                    </a:ext>
                  </a:extLst>
                </a:gridCol>
                <a:gridCol w="443612">
                  <a:extLst>
                    <a:ext uri="{9D8B030D-6E8A-4147-A177-3AD203B41FA5}">
                      <a16:colId xmlns:a16="http://schemas.microsoft.com/office/drawing/2014/main" val="1028703148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3357512291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809094947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341550342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2571837073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1701278785"/>
                    </a:ext>
                  </a:extLst>
                </a:gridCol>
                <a:gridCol w="394321">
                  <a:extLst>
                    <a:ext uri="{9D8B030D-6E8A-4147-A177-3AD203B41FA5}">
                      <a16:colId xmlns:a16="http://schemas.microsoft.com/office/drawing/2014/main" val="3758969116"/>
                    </a:ext>
                  </a:extLst>
                </a:gridCol>
              </a:tblGrid>
              <a:tr h="32825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5375083"/>
                  </a:ext>
                </a:extLst>
              </a:tr>
              <a:tr h="58787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Easy Jet response to Covid 19</a:t>
                      </a: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0873376"/>
                  </a:ext>
                </a:extLst>
              </a:tr>
              <a:tr h="32825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4107626"/>
                  </a:ext>
                </a:extLst>
              </a:tr>
              <a:tr h="32825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Safety Measures in Flight</a:t>
                      </a: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Reduce Operational Cost </a:t>
                      </a: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51881364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9063904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782783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 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Flight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Passengers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Reduce Flights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Reduce staff cost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7038966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8484726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training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Encourage passengers safety measures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Furlough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Employment consultations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621713"/>
                  </a:ext>
                </a:extLst>
              </a:tr>
              <a:tr h="58787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social distancing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changing flight schedules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Increase ticket prices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54684398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PPE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Job cuts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5467460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temperatures checks before departure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prioritising destinations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9791674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Through cleaning/ sanitising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6413566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8476043"/>
                  </a:ext>
                </a:extLst>
              </a:tr>
              <a:tr h="31333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seating plan</a:t>
                      </a: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09" marR="5609" marT="560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2595652"/>
                  </a:ext>
                </a:extLst>
              </a:tr>
            </a:tbl>
          </a:graphicData>
        </a:graphic>
      </p:graphicFrame>
      <p:cxnSp>
        <p:nvCxnSpPr>
          <p:cNvPr id="8" name="Straight Connector 7"/>
          <p:cNvCxnSpPr/>
          <p:nvPr/>
        </p:nvCxnSpPr>
        <p:spPr>
          <a:xfrm>
            <a:off x="6096000" y="1540042"/>
            <a:ext cx="0" cy="47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2759242" y="2013284"/>
            <a:ext cx="3336758" cy="16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096000" y="2013284"/>
            <a:ext cx="1852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053389" y="2205789"/>
            <a:ext cx="0" cy="3850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1395663" y="2590800"/>
            <a:ext cx="2783305" cy="8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1371600" y="2590800"/>
            <a:ext cx="8021" cy="208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280611" y="2590799"/>
            <a:ext cx="8021" cy="208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4178968" y="2590799"/>
            <a:ext cx="1" cy="208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661736" y="3248527"/>
            <a:ext cx="1243263" cy="16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H="1">
            <a:off x="1283367" y="3096126"/>
            <a:ext cx="1" cy="1524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8902" y="3244516"/>
            <a:ext cx="6097" cy="15851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639" y="3260558"/>
            <a:ext cx="6097" cy="158510"/>
          </a:xfrm>
          <a:prstGeom prst="rect">
            <a:avLst/>
          </a:prstGeom>
        </p:spPr>
      </p:pic>
      <p:cxnSp>
        <p:nvCxnSpPr>
          <p:cNvPr id="35" name="Straight Connector 34"/>
          <p:cNvCxnSpPr/>
          <p:nvPr/>
        </p:nvCxnSpPr>
        <p:spPr>
          <a:xfrm>
            <a:off x="1026695" y="3260558"/>
            <a:ext cx="0" cy="10547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655639" y="3260558"/>
            <a:ext cx="0" cy="168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9008" y="3248191"/>
            <a:ext cx="6097" cy="176799"/>
          </a:xfrm>
          <a:prstGeom prst="rect">
            <a:avLst/>
          </a:prstGeom>
        </p:spPr>
      </p:pic>
      <p:cxnSp>
        <p:nvCxnSpPr>
          <p:cNvPr id="40" name="Straight Connector 39"/>
          <p:cNvCxnSpPr/>
          <p:nvPr/>
        </p:nvCxnSpPr>
        <p:spPr>
          <a:xfrm flipH="1">
            <a:off x="3280611" y="3172326"/>
            <a:ext cx="8021" cy="1030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2983832" y="4203032"/>
            <a:ext cx="762000" cy="8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4046621" y="3473108"/>
            <a:ext cx="1600200" cy="24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2983832" y="4203032"/>
            <a:ext cx="0" cy="762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>
            <a:off x="3745832" y="4211053"/>
            <a:ext cx="0" cy="1327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>
            <a:off x="4243137" y="3096126"/>
            <a:ext cx="24063" cy="3890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5646821" y="3497179"/>
            <a:ext cx="0" cy="11470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4046621" y="3473108"/>
            <a:ext cx="0" cy="314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>
            <a:off x="8574505" y="2205789"/>
            <a:ext cx="16042" cy="3850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flipH="1">
            <a:off x="7411453" y="2590799"/>
            <a:ext cx="2654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/>
          <p:nvPr/>
        </p:nvCxnSpPr>
        <p:spPr>
          <a:xfrm flipH="1">
            <a:off x="7411453" y="2598821"/>
            <a:ext cx="8022" cy="200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 flipH="1">
            <a:off x="10066421" y="2582778"/>
            <a:ext cx="8022" cy="200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flipH="1" flipV="1">
            <a:off x="7162800" y="3419068"/>
            <a:ext cx="2085474" cy="99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>
            <a:off x="7419475" y="3096126"/>
            <a:ext cx="0" cy="30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/>
          <p:nvPr/>
        </p:nvCxnSpPr>
        <p:spPr>
          <a:xfrm>
            <a:off x="8269706" y="3429000"/>
            <a:ext cx="40105" cy="12151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>
            <a:off x="9248275" y="3429000"/>
            <a:ext cx="0" cy="30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>
            <a:off x="7162800" y="3419068"/>
            <a:ext cx="0" cy="30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/>
          <p:nvPr/>
        </p:nvCxnSpPr>
        <p:spPr>
          <a:xfrm flipV="1">
            <a:off x="10146632" y="3256549"/>
            <a:ext cx="1475873" cy="3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>
            <a:off x="10146632" y="3096126"/>
            <a:ext cx="40105" cy="30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10475495" y="3290634"/>
            <a:ext cx="16042" cy="10246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>
            <a:off x="11622505" y="3256548"/>
            <a:ext cx="0" cy="1724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Box 94"/>
          <p:cNvSpPr txBox="1"/>
          <p:nvPr/>
        </p:nvSpPr>
        <p:spPr>
          <a:xfrm>
            <a:off x="10242884" y="762000"/>
            <a:ext cx="1323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Deliverables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7" name="Straight Arrow Connector 96"/>
          <p:cNvCxnSpPr/>
          <p:nvPr/>
        </p:nvCxnSpPr>
        <p:spPr>
          <a:xfrm flipH="1">
            <a:off x="9376611" y="1026695"/>
            <a:ext cx="978568" cy="683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Elbow Connector 100"/>
          <p:cNvCxnSpPr>
            <a:stCxn id="95" idx="1"/>
          </p:cNvCxnSpPr>
          <p:nvPr/>
        </p:nvCxnSpPr>
        <p:spPr>
          <a:xfrm rot="10800000" flipV="1">
            <a:off x="2787316" y="946666"/>
            <a:ext cx="7455569" cy="970366"/>
          </a:xfrm>
          <a:prstGeom prst="bentConnector3">
            <a:avLst>
              <a:gd name="adj1" fmla="val 4365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TextBox 105"/>
          <p:cNvSpPr txBox="1"/>
          <p:nvPr/>
        </p:nvSpPr>
        <p:spPr>
          <a:xfrm>
            <a:off x="4959019" y="2229847"/>
            <a:ext cx="194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Sub Deliverables</a:t>
            </a:r>
            <a:endParaRPr lang="en-GB" b="1" dirty="0">
              <a:solidFill>
                <a:srgbClr val="00B050"/>
              </a:solidFill>
            </a:endParaRPr>
          </a:p>
        </p:txBody>
      </p:sp>
      <p:cxnSp>
        <p:nvCxnSpPr>
          <p:cNvPr id="108" name="Straight Arrow Connector 107"/>
          <p:cNvCxnSpPr/>
          <p:nvPr/>
        </p:nvCxnSpPr>
        <p:spPr>
          <a:xfrm flipH="1">
            <a:off x="5021179" y="2590799"/>
            <a:ext cx="569495" cy="3208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/>
          <p:nvPr/>
        </p:nvCxnSpPr>
        <p:spPr>
          <a:xfrm>
            <a:off x="5823288" y="2606661"/>
            <a:ext cx="691812" cy="304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Box 111"/>
          <p:cNvSpPr txBox="1"/>
          <p:nvPr/>
        </p:nvSpPr>
        <p:spPr>
          <a:xfrm>
            <a:off x="5406190" y="6432694"/>
            <a:ext cx="1957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Activities/ Tasks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13" name="Left Brace 112"/>
          <p:cNvSpPr/>
          <p:nvPr/>
        </p:nvSpPr>
        <p:spPr>
          <a:xfrm rot="16200000">
            <a:off x="5798314" y="830304"/>
            <a:ext cx="595373" cy="10650140"/>
          </a:xfrm>
          <a:prstGeom prst="leftBrace">
            <a:avLst>
              <a:gd name="adj1" fmla="val 8333"/>
              <a:gd name="adj2" fmla="val 503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262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58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3</cp:revision>
  <dcterms:created xsi:type="dcterms:W3CDTF">2020-05-28T13:03:49Z</dcterms:created>
  <dcterms:modified xsi:type="dcterms:W3CDTF">2020-05-28T13:55:16Z</dcterms:modified>
</cp:coreProperties>
</file>