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9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2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1E4609-5513-EE4D-AA6D-F02A45749695}" v="93" dt="2022-12-21T22:33:38.6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4857"/>
    <p:restoredTop sz="62653"/>
  </p:normalViewPr>
  <p:slideViewPr>
    <p:cSldViewPr snapToGrid="0">
      <p:cViewPr>
        <p:scale>
          <a:sx n="78" d="100"/>
          <a:sy n="78" d="100"/>
        </p:scale>
        <p:origin x="-288" y="-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eron James" userId="d105be74-ea73-445b-b69f-d46ab1b68948" providerId="ADAL" clId="{281E4609-5513-EE4D-AA6D-F02A45749695}"/>
    <pc:docChg chg="undo redo custSel addSld modSld sldOrd modMainMaster">
      <pc:chgData name="Cameron James" userId="d105be74-ea73-445b-b69f-d46ab1b68948" providerId="ADAL" clId="{281E4609-5513-EE4D-AA6D-F02A45749695}" dt="2022-12-21T22:45:44.953" v="1694" actId="20577"/>
      <pc:docMkLst>
        <pc:docMk/>
      </pc:docMkLst>
      <pc:sldChg chg="addSp modSp mod modTransition modAnim modNotesTx">
        <pc:chgData name="Cameron James" userId="d105be74-ea73-445b-b69f-d46ab1b68948" providerId="ADAL" clId="{281E4609-5513-EE4D-AA6D-F02A45749695}" dt="2022-12-21T22:35:16.824" v="1678" actId="20577"/>
        <pc:sldMkLst>
          <pc:docMk/>
          <pc:sldMk cId="3154014225" sldId="256"/>
        </pc:sldMkLst>
        <pc:spChg chg="mod">
          <ac:chgData name="Cameron James" userId="d105be74-ea73-445b-b69f-d46ab1b68948" providerId="ADAL" clId="{281E4609-5513-EE4D-AA6D-F02A45749695}" dt="2022-12-21T22:35:16.824" v="1678" actId="20577"/>
          <ac:spMkLst>
            <pc:docMk/>
            <pc:sldMk cId="3154014225" sldId="256"/>
            <ac:spMk id="5" creationId="{35A205BD-2CA7-E713-C155-98C890384719}"/>
          </ac:spMkLst>
        </pc:spChg>
        <pc:picChg chg="add mod">
          <ac:chgData name="Cameron James" userId="d105be74-ea73-445b-b69f-d46ab1b68948" providerId="ADAL" clId="{281E4609-5513-EE4D-AA6D-F02A45749695}" dt="2022-12-21T21:51:44.725" v="1648"/>
          <ac:picMkLst>
            <pc:docMk/>
            <pc:sldMk cId="3154014225" sldId="256"/>
            <ac:picMk id="2" creationId="{647F2FB6-5645-BD6F-12EF-93CC55C43509}"/>
          </ac:picMkLst>
        </pc:picChg>
      </pc:sldChg>
      <pc:sldChg chg="addSp delSp modSp mod modTransition setBg modAnim modNotesTx">
        <pc:chgData name="Cameron James" userId="d105be74-ea73-445b-b69f-d46ab1b68948" providerId="ADAL" clId="{281E4609-5513-EE4D-AA6D-F02A45749695}" dt="2022-12-21T21:55:18.986" v="1650"/>
        <pc:sldMkLst>
          <pc:docMk/>
          <pc:sldMk cId="328058522" sldId="257"/>
        </pc:sldMkLst>
        <pc:spChg chg="mod">
          <ac:chgData name="Cameron James" userId="d105be74-ea73-445b-b69f-d46ab1b68948" providerId="ADAL" clId="{281E4609-5513-EE4D-AA6D-F02A45749695}" dt="2022-12-09T13:35:21.094" v="1140" actId="20577"/>
          <ac:spMkLst>
            <pc:docMk/>
            <pc:sldMk cId="328058522" sldId="257"/>
            <ac:spMk id="2" creationId="{7EB14F4C-88EA-EB94-6789-FE4C8314CEF4}"/>
          </ac:spMkLst>
        </pc:spChg>
        <pc:spChg chg="add del mod">
          <ac:chgData name="Cameron James" userId="d105be74-ea73-445b-b69f-d46ab1b68948" providerId="ADAL" clId="{281E4609-5513-EE4D-AA6D-F02A45749695}" dt="2022-12-09T13:21:43.541" v="972" actId="2711"/>
          <ac:spMkLst>
            <pc:docMk/>
            <pc:sldMk cId="328058522" sldId="257"/>
            <ac:spMk id="3" creationId="{55DA3F53-77F8-9F19-4CC6-4EB2CFC9B184}"/>
          </ac:spMkLst>
        </pc:spChg>
        <pc:spChg chg="add">
          <ac:chgData name="Cameron James" userId="d105be74-ea73-445b-b69f-d46ab1b68948" providerId="ADAL" clId="{281E4609-5513-EE4D-AA6D-F02A45749695}" dt="2022-12-09T13:21:19.087" v="971" actId="26606"/>
          <ac:spMkLst>
            <pc:docMk/>
            <pc:sldMk cId="328058522" sldId="257"/>
            <ac:spMk id="6" creationId="{745DEEED-BE3A-4307-800A-45F555B51C2E}"/>
          </ac:spMkLst>
        </pc:spChg>
        <pc:spChg chg="add">
          <ac:chgData name="Cameron James" userId="d105be74-ea73-445b-b69f-d46ab1b68948" providerId="ADAL" clId="{281E4609-5513-EE4D-AA6D-F02A45749695}" dt="2022-12-09T13:21:19.087" v="971" actId="26606"/>
          <ac:spMkLst>
            <pc:docMk/>
            <pc:sldMk cId="328058522" sldId="257"/>
            <ac:spMk id="7" creationId="{F5C73706-35AD-4797-B796-D806B8FE5A35}"/>
          </ac:spMkLst>
        </pc:spChg>
        <pc:spChg chg="add del">
          <ac:chgData name="Cameron James" userId="d105be74-ea73-445b-b69f-d46ab1b68948" providerId="ADAL" clId="{281E4609-5513-EE4D-AA6D-F02A45749695}" dt="2022-12-09T13:20:36.725" v="968" actId="26606"/>
          <ac:spMkLst>
            <pc:docMk/>
            <pc:sldMk cId="328058522" sldId="257"/>
            <ac:spMk id="8" creationId="{745DEEED-BE3A-4307-800A-45F555B51C2E}"/>
          </ac:spMkLst>
        </pc:spChg>
        <pc:spChg chg="add del">
          <ac:chgData name="Cameron James" userId="d105be74-ea73-445b-b69f-d46ab1b68948" providerId="ADAL" clId="{281E4609-5513-EE4D-AA6D-F02A45749695}" dt="2022-12-09T13:20:36.725" v="968" actId="26606"/>
          <ac:spMkLst>
            <pc:docMk/>
            <pc:sldMk cId="328058522" sldId="257"/>
            <ac:spMk id="10" creationId="{F5C73706-35AD-4797-B796-D806B8FE5A35}"/>
          </ac:spMkLst>
        </pc:spChg>
        <pc:graphicFrameChg chg="add del">
          <ac:chgData name="Cameron James" userId="d105be74-ea73-445b-b69f-d46ab1b68948" providerId="ADAL" clId="{281E4609-5513-EE4D-AA6D-F02A45749695}" dt="2022-12-09T13:21:13.482" v="970" actId="26606"/>
          <ac:graphicFrameMkLst>
            <pc:docMk/>
            <pc:sldMk cId="328058522" sldId="257"/>
            <ac:graphicFrameMk id="5" creationId="{A539C73F-26B1-C976-90B3-F3875B48A03C}"/>
          </ac:graphicFrameMkLst>
        </pc:graphicFrameChg>
        <pc:picChg chg="add mod">
          <ac:chgData name="Cameron James" userId="d105be74-ea73-445b-b69f-d46ab1b68948" providerId="ADAL" clId="{281E4609-5513-EE4D-AA6D-F02A45749695}" dt="2022-12-21T21:55:18.986" v="1650"/>
          <ac:picMkLst>
            <pc:docMk/>
            <pc:sldMk cId="328058522" sldId="257"/>
            <ac:picMk id="4" creationId="{BD4078CD-6E10-97E5-C4A6-0D6831B0FDD3}"/>
          </ac:picMkLst>
        </pc:picChg>
      </pc:sldChg>
      <pc:sldChg chg="addSp delSp modSp new mod modTransition setBg modAnim setClrOvrMap modNotesTx">
        <pc:chgData name="Cameron James" userId="d105be74-ea73-445b-b69f-d46ab1b68948" providerId="ADAL" clId="{281E4609-5513-EE4D-AA6D-F02A45749695}" dt="2022-12-21T22:02:05.832" v="1651"/>
        <pc:sldMkLst>
          <pc:docMk/>
          <pc:sldMk cId="3851805289" sldId="258"/>
        </pc:sldMkLst>
        <pc:spChg chg="mod ord">
          <ac:chgData name="Cameron James" userId="d105be74-ea73-445b-b69f-d46ab1b68948" providerId="ADAL" clId="{281E4609-5513-EE4D-AA6D-F02A45749695}" dt="2022-12-09T13:34:01.512" v="1120" actId="1076"/>
          <ac:spMkLst>
            <pc:docMk/>
            <pc:sldMk cId="3851805289" sldId="258"/>
            <ac:spMk id="2" creationId="{398F7C3A-BBE6-5603-8A09-531491048627}"/>
          </ac:spMkLst>
        </pc:spChg>
        <pc:spChg chg="del">
          <ac:chgData name="Cameron James" userId="d105be74-ea73-445b-b69f-d46ab1b68948" providerId="ADAL" clId="{281E4609-5513-EE4D-AA6D-F02A45749695}" dt="2022-12-09T13:25:38.611" v="990"/>
          <ac:spMkLst>
            <pc:docMk/>
            <pc:sldMk cId="3851805289" sldId="258"/>
            <ac:spMk id="3" creationId="{BC908855-B04E-8235-AAAC-14EDE8605470}"/>
          </ac:spMkLst>
        </pc:spChg>
        <pc:spChg chg="add del">
          <ac:chgData name="Cameron James" userId="d105be74-ea73-445b-b69f-d46ab1b68948" providerId="ADAL" clId="{281E4609-5513-EE4D-AA6D-F02A45749695}" dt="2022-12-09T13:25:46.862" v="996" actId="26606"/>
          <ac:spMkLst>
            <pc:docMk/>
            <pc:sldMk cId="3851805289" sldId="258"/>
            <ac:spMk id="2054" creationId="{478EB4F1-3921-83F0-D01A-3D7C2A605969}"/>
          </ac:spMkLst>
        </pc:spChg>
        <pc:spChg chg="add del">
          <ac:chgData name="Cameron James" userId="d105be74-ea73-445b-b69f-d46ab1b68948" providerId="ADAL" clId="{281E4609-5513-EE4D-AA6D-F02A45749695}" dt="2022-12-09T13:25:43.292" v="992" actId="26606"/>
          <ac:spMkLst>
            <pc:docMk/>
            <pc:sldMk cId="3851805289" sldId="258"/>
            <ac:spMk id="2055" creationId="{DA381740-063A-41A4-836D-85D14980EEF0}"/>
          </ac:spMkLst>
        </pc:spChg>
        <pc:spChg chg="add del">
          <ac:chgData name="Cameron James" userId="d105be74-ea73-445b-b69f-d46ab1b68948" providerId="ADAL" clId="{281E4609-5513-EE4D-AA6D-F02A45749695}" dt="2022-12-09T13:25:43.292" v="992" actId="26606"/>
          <ac:spMkLst>
            <pc:docMk/>
            <pc:sldMk cId="3851805289" sldId="258"/>
            <ac:spMk id="2057" creationId="{0671A8AE-40A1-4631-A6B8-581AFF065482}"/>
          </ac:spMkLst>
        </pc:spChg>
        <pc:spChg chg="add del">
          <ac:chgData name="Cameron James" userId="d105be74-ea73-445b-b69f-d46ab1b68948" providerId="ADAL" clId="{281E4609-5513-EE4D-AA6D-F02A45749695}" dt="2022-12-09T13:25:43.292" v="992" actId="26606"/>
          <ac:spMkLst>
            <pc:docMk/>
            <pc:sldMk cId="3851805289" sldId="258"/>
            <ac:spMk id="2059" creationId="{A44CD100-6267-4E62-AA64-2182A3A6A1C0}"/>
          </ac:spMkLst>
        </pc:spChg>
        <pc:spChg chg="add del">
          <ac:chgData name="Cameron James" userId="d105be74-ea73-445b-b69f-d46ab1b68948" providerId="ADAL" clId="{281E4609-5513-EE4D-AA6D-F02A45749695}" dt="2022-12-09T13:25:44.944" v="994" actId="26606"/>
          <ac:spMkLst>
            <pc:docMk/>
            <pc:sldMk cId="3851805289" sldId="258"/>
            <ac:spMk id="2061" creationId="{4E87FCFB-2CCE-460D-B3DD-557C8BD1B94A}"/>
          </ac:spMkLst>
        </pc:spChg>
        <pc:spChg chg="add del">
          <ac:chgData name="Cameron James" userId="d105be74-ea73-445b-b69f-d46ab1b68948" providerId="ADAL" clId="{281E4609-5513-EE4D-AA6D-F02A45749695}" dt="2022-12-09T13:25:44.944" v="994" actId="26606"/>
          <ac:spMkLst>
            <pc:docMk/>
            <pc:sldMk cId="3851805289" sldId="258"/>
            <ac:spMk id="2062" creationId="{DA381740-063A-41A4-836D-85D14980EEF0}"/>
          </ac:spMkLst>
        </pc:spChg>
        <pc:spChg chg="add del">
          <ac:chgData name="Cameron James" userId="d105be74-ea73-445b-b69f-d46ab1b68948" providerId="ADAL" clId="{281E4609-5513-EE4D-AA6D-F02A45749695}" dt="2022-12-09T13:25:44.944" v="994" actId="26606"/>
          <ac:spMkLst>
            <pc:docMk/>
            <pc:sldMk cId="3851805289" sldId="258"/>
            <ac:spMk id="2063" creationId="{8A95209C-5275-4E15-8EA7-7F42980ABF2D}"/>
          </ac:spMkLst>
        </pc:spChg>
        <pc:spChg chg="add del">
          <ac:chgData name="Cameron James" userId="d105be74-ea73-445b-b69f-d46ab1b68948" providerId="ADAL" clId="{281E4609-5513-EE4D-AA6D-F02A45749695}" dt="2022-12-09T13:25:44.944" v="994" actId="26606"/>
          <ac:spMkLst>
            <pc:docMk/>
            <pc:sldMk cId="3851805289" sldId="258"/>
            <ac:spMk id="2064" creationId="{4F2ED431-E304-4FF0-9F4E-032783C9D612}"/>
          </ac:spMkLst>
        </pc:spChg>
        <pc:spChg chg="add del">
          <ac:chgData name="Cameron James" userId="d105be74-ea73-445b-b69f-d46ab1b68948" providerId="ADAL" clId="{281E4609-5513-EE4D-AA6D-F02A45749695}" dt="2022-12-09T13:25:46.862" v="996" actId="26606"/>
          <ac:spMkLst>
            <pc:docMk/>
            <pc:sldMk cId="3851805289" sldId="258"/>
            <ac:spMk id="2066" creationId="{F13C74B1-5B17-4795-BED0-7140497B445A}"/>
          </ac:spMkLst>
        </pc:spChg>
        <pc:spChg chg="add del">
          <ac:chgData name="Cameron James" userId="d105be74-ea73-445b-b69f-d46ab1b68948" providerId="ADAL" clId="{281E4609-5513-EE4D-AA6D-F02A45749695}" dt="2022-12-09T13:25:46.862" v="996" actId="26606"/>
          <ac:spMkLst>
            <pc:docMk/>
            <pc:sldMk cId="3851805289" sldId="258"/>
            <ac:spMk id="2067" creationId="{3FCFB1DE-0B7E-48CC-BA90-B2AB0889F9D6}"/>
          </ac:spMkLst>
        </pc:spChg>
        <pc:spChg chg="add del">
          <ac:chgData name="Cameron James" userId="d105be74-ea73-445b-b69f-d46ab1b68948" providerId="ADAL" clId="{281E4609-5513-EE4D-AA6D-F02A45749695}" dt="2022-12-09T13:25:50.110" v="998" actId="26606"/>
          <ac:spMkLst>
            <pc:docMk/>
            <pc:sldMk cId="3851805289" sldId="258"/>
            <ac:spMk id="2069" creationId="{DA381740-063A-41A4-836D-85D14980EEF0}"/>
          </ac:spMkLst>
        </pc:spChg>
        <pc:spChg chg="add del">
          <ac:chgData name="Cameron James" userId="d105be74-ea73-445b-b69f-d46ab1b68948" providerId="ADAL" clId="{281E4609-5513-EE4D-AA6D-F02A45749695}" dt="2022-12-09T13:25:50.110" v="998" actId="26606"/>
          <ac:spMkLst>
            <pc:docMk/>
            <pc:sldMk cId="3851805289" sldId="258"/>
            <ac:spMk id="2070" creationId="{0671A8AE-40A1-4631-A6B8-581AFF065482}"/>
          </ac:spMkLst>
        </pc:spChg>
        <pc:spChg chg="add del">
          <ac:chgData name="Cameron James" userId="d105be74-ea73-445b-b69f-d46ab1b68948" providerId="ADAL" clId="{281E4609-5513-EE4D-AA6D-F02A45749695}" dt="2022-12-09T13:25:50.110" v="998" actId="26606"/>
          <ac:spMkLst>
            <pc:docMk/>
            <pc:sldMk cId="3851805289" sldId="258"/>
            <ac:spMk id="2071" creationId="{A44CD100-6267-4E62-AA64-2182A3A6A1C0}"/>
          </ac:spMkLst>
        </pc:spChg>
        <pc:spChg chg="add del">
          <ac:chgData name="Cameron James" userId="d105be74-ea73-445b-b69f-d46ab1b68948" providerId="ADAL" clId="{281E4609-5513-EE4D-AA6D-F02A45749695}" dt="2022-12-09T13:25:53.929" v="1000" actId="26606"/>
          <ac:spMkLst>
            <pc:docMk/>
            <pc:sldMk cId="3851805289" sldId="258"/>
            <ac:spMk id="2073" creationId="{A6D37EE4-EA1B-46EE-A54B-5233C63C9695}"/>
          </ac:spMkLst>
        </pc:spChg>
        <pc:spChg chg="add del">
          <ac:chgData name="Cameron James" userId="d105be74-ea73-445b-b69f-d46ab1b68948" providerId="ADAL" clId="{281E4609-5513-EE4D-AA6D-F02A45749695}" dt="2022-12-09T13:25:53.929" v="1000" actId="26606"/>
          <ac:spMkLst>
            <pc:docMk/>
            <pc:sldMk cId="3851805289" sldId="258"/>
            <ac:spMk id="2074" creationId="{3EB27620-B0B1-4232-A055-99D3476060CF}"/>
          </ac:spMkLst>
        </pc:spChg>
        <pc:spChg chg="add del">
          <ac:chgData name="Cameron James" userId="d105be74-ea73-445b-b69f-d46ab1b68948" providerId="ADAL" clId="{281E4609-5513-EE4D-AA6D-F02A45749695}" dt="2022-12-09T13:25:53.929" v="1000" actId="26606"/>
          <ac:spMkLst>
            <pc:docMk/>
            <pc:sldMk cId="3851805289" sldId="258"/>
            <ac:spMk id="2075" creationId="{9CB785FC-5142-5988-3C6E-786F221E3799}"/>
          </ac:spMkLst>
        </pc:spChg>
        <pc:spChg chg="add">
          <ac:chgData name="Cameron James" userId="d105be74-ea73-445b-b69f-d46ab1b68948" providerId="ADAL" clId="{281E4609-5513-EE4D-AA6D-F02A45749695}" dt="2022-12-09T13:25:53.933" v="1001" actId="26606"/>
          <ac:spMkLst>
            <pc:docMk/>
            <pc:sldMk cId="3851805289" sldId="258"/>
            <ac:spMk id="2077" creationId="{DA381740-063A-41A4-836D-85D14980EEF0}"/>
          </ac:spMkLst>
        </pc:spChg>
        <pc:spChg chg="add">
          <ac:chgData name="Cameron James" userId="d105be74-ea73-445b-b69f-d46ab1b68948" providerId="ADAL" clId="{281E4609-5513-EE4D-AA6D-F02A45749695}" dt="2022-12-09T13:25:53.933" v="1001" actId="26606"/>
          <ac:spMkLst>
            <pc:docMk/>
            <pc:sldMk cId="3851805289" sldId="258"/>
            <ac:spMk id="2078" creationId="{0671A8AE-40A1-4631-A6B8-581AFF065482}"/>
          </ac:spMkLst>
        </pc:spChg>
        <pc:spChg chg="add">
          <ac:chgData name="Cameron James" userId="d105be74-ea73-445b-b69f-d46ab1b68948" providerId="ADAL" clId="{281E4609-5513-EE4D-AA6D-F02A45749695}" dt="2022-12-09T13:25:53.933" v="1001" actId="26606"/>
          <ac:spMkLst>
            <pc:docMk/>
            <pc:sldMk cId="3851805289" sldId="258"/>
            <ac:spMk id="2079" creationId="{A44CD100-6267-4E62-AA64-2182A3A6A1C0}"/>
          </ac:spMkLst>
        </pc:spChg>
        <pc:picChg chg="add mod">
          <ac:chgData name="Cameron James" userId="d105be74-ea73-445b-b69f-d46ab1b68948" providerId="ADAL" clId="{281E4609-5513-EE4D-AA6D-F02A45749695}" dt="2022-12-21T22:02:05.832" v="1651"/>
          <ac:picMkLst>
            <pc:docMk/>
            <pc:sldMk cId="3851805289" sldId="258"/>
            <ac:picMk id="3" creationId="{2ECB3CDD-5A99-71EE-C9BD-EBEC07C26B0D}"/>
          </ac:picMkLst>
        </pc:picChg>
        <pc:picChg chg="add mod">
          <ac:chgData name="Cameron James" userId="d105be74-ea73-445b-b69f-d46ab1b68948" providerId="ADAL" clId="{281E4609-5513-EE4D-AA6D-F02A45749695}" dt="2022-12-09T13:33:56.130" v="1119" actId="1076"/>
          <ac:picMkLst>
            <pc:docMk/>
            <pc:sldMk cId="3851805289" sldId="258"/>
            <ac:picMk id="2050" creationId="{79A9570B-C6CE-2C8A-B779-BD4BA5BB5301}"/>
          </ac:picMkLst>
        </pc:picChg>
      </pc:sldChg>
      <pc:sldChg chg="addSp delSp modSp new mod ord modTransition modAnim modNotesTx">
        <pc:chgData name="Cameron James" userId="d105be74-ea73-445b-b69f-d46ab1b68948" providerId="ADAL" clId="{281E4609-5513-EE4D-AA6D-F02A45749695}" dt="2022-12-21T21:54:36.503" v="1649"/>
        <pc:sldMkLst>
          <pc:docMk/>
          <pc:sldMk cId="840966869" sldId="259"/>
        </pc:sldMkLst>
        <pc:spChg chg="mod">
          <ac:chgData name="Cameron James" userId="d105be74-ea73-445b-b69f-d46ab1b68948" providerId="ADAL" clId="{281E4609-5513-EE4D-AA6D-F02A45749695}" dt="2022-12-09T11:43:37.596" v="106" actId="20577"/>
          <ac:spMkLst>
            <pc:docMk/>
            <pc:sldMk cId="840966869" sldId="259"/>
            <ac:spMk id="2" creationId="{160181CD-E8D3-7E04-733B-9B21C00411F9}"/>
          </ac:spMkLst>
        </pc:spChg>
        <pc:spChg chg="del">
          <ac:chgData name="Cameron James" userId="d105be74-ea73-445b-b69f-d46ab1b68948" providerId="ADAL" clId="{281E4609-5513-EE4D-AA6D-F02A45749695}" dt="2022-12-09T13:07:44.876" v="731"/>
          <ac:spMkLst>
            <pc:docMk/>
            <pc:sldMk cId="840966869" sldId="259"/>
            <ac:spMk id="3" creationId="{685B3501-FEFF-9C74-E6D4-87F4B75EC967}"/>
          </ac:spMkLst>
        </pc:spChg>
        <pc:picChg chg="add mod">
          <ac:chgData name="Cameron James" userId="d105be74-ea73-445b-b69f-d46ab1b68948" providerId="ADAL" clId="{281E4609-5513-EE4D-AA6D-F02A45749695}" dt="2022-12-21T21:54:36.503" v="1649"/>
          <ac:picMkLst>
            <pc:docMk/>
            <pc:sldMk cId="840966869" sldId="259"/>
            <ac:picMk id="3" creationId="{FAF3E895-CEAD-F45D-AE75-5CFCD9556649}"/>
          </ac:picMkLst>
        </pc:picChg>
        <pc:picChg chg="add mod">
          <ac:chgData name="Cameron James" userId="d105be74-ea73-445b-b69f-d46ab1b68948" providerId="ADAL" clId="{281E4609-5513-EE4D-AA6D-F02A45749695}" dt="2022-12-09T13:11:04.942" v="791" actId="14100"/>
          <ac:picMkLst>
            <pc:docMk/>
            <pc:sldMk cId="840966869" sldId="259"/>
            <ac:picMk id="1026" creationId="{1C771090-C219-ED26-04D7-056326913EC3}"/>
          </ac:picMkLst>
        </pc:picChg>
        <pc:picChg chg="add mod">
          <ac:chgData name="Cameron James" userId="d105be74-ea73-445b-b69f-d46ab1b68948" providerId="ADAL" clId="{281E4609-5513-EE4D-AA6D-F02A45749695}" dt="2022-12-09T13:15:24.956" v="924" actId="1076"/>
          <ac:picMkLst>
            <pc:docMk/>
            <pc:sldMk cId="840966869" sldId="259"/>
            <ac:picMk id="1028" creationId="{F526D021-44BF-8A65-50A8-C9FA00698B4A}"/>
          </ac:picMkLst>
        </pc:picChg>
        <pc:picChg chg="add mod">
          <ac:chgData name="Cameron James" userId="d105be74-ea73-445b-b69f-d46ab1b68948" providerId="ADAL" clId="{281E4609-5513-EE4D-AA6D-F02A45749695}" dt="2022-12-09T13:13:21.540" v="870" actId="1076"/>
          <ac:picMkLst>
            <pc:docMk/>
            <pc:sldMk cId="840966869" sldId="259"/>
            <ac:picMk id="1030" creationId="{1F1CC7C6-1756-6F1D-7DAA-7A677FBC518D}"/>
          </ac:picMkLst>
        </pc:picChg>
      </pc:sldChg>
      <pc:sldChg chg="addSp modSp new mod modTransition setBg modAnim modNotesTx">
        <pc:chgData name="Cameron James" userId="d105be74-ea73-445b-b69f-d46ab1b68948" providerId="ADAL" clId="{281E4609-5513-EE4D-AA6D-F02A45749695}" dt="2022-12-21T22:45:44.953" v="1694" actId="20577"/>
        <pc:sldMkLst>
          <pc:docMk/>
          <pc:sldMk cId="4025172466" sldId="260"/>
        </pc:sldMkLst>
        <pc:spChg chg="mod">
          <ac:chgData name="Cameron James" userId="d105be74-ea73-445b-b69f-d46ab1b68948" providerId="ADAL" clId="{281E4609-5513-EE4D-AA6D-F02A45749695}" dt="2022-12-09T13:39:13.598" v="1143" actId="26606"/>
          <ac:spMkLst>
            <pc:docMk/>
            <pc:sldMk cId="4025172466" sldId="260"/>
            <ac:spMk id="2" creationId="{4732FC85-3FF2-BCD3-FB2E-C2458C8229CA}"/>
          </ac:spMkLst>
        </pc:spChg>
        <pc:spChg chg="mod">
          <ac:chgData name="Cameron James" userId="d105be74-ea73-445b-b69f-d46ab1b68948" providerId="ADAL" clId="{281E4609-5513-EE4D-AA6D-F02A45749695}" dt="2022-12-21T22:45:44.953" v="1694" actId="20577"/>
          <ac:spMkLst>
            <pc:docMk/>
            <pc:sldMk cId="4025172466" sldId="260"/>
            <ac:spMk id="3" creationId="{5A991244-195E-FB89-9540-31A3074B5CED}"/>
          </ac:spMkLst>
        </pc:spChg>
        <pc:spChg chg="add">
          <ac:chgData name="Cameron James" userId="d105be74-ea73-445b-b69f-d46ab1b68948" providerId="ADAL" clId="{281E4609-5513-EE4D-AA6D-F02A45749695}" dt="2022-12-09T13:39:13.598" v="1143" actId="26606"/>
          <ac:spMkLst>
            <pc:docMk/>
            <pc:sldMk cId="4025172466" sldId="260"/>
            <ac:spMk id="4103" creationId="{F13C74B1-5B17-4795-BED0-7140497B445A}"/>
          </ac:spMkLst>
        </pc:spChg>
        <pc:spChg chg="add">
          <ac:chgData name="Cameron James" userId="d105be74-ea73-445b-b69f-d46ab1b68948" providerId="ADAL" clId="{281E4609-5513-EE4D-AA6D-F02A45749695}" dt="2022-12-09T13:39:13.598" v="1143" actId="26606"/>
          <ac:spMkLst>
            <pc:docMk/>
            <pc:sldMk cId="4025172466" sldId="260"/>
            <ac:spMk id="4105" creationId="{3FCFB1DE-0B7E-48CC-BA90-B2AB0889F9D6}"/>
          </ac:spMkLst>
        </pc:spChg>
        <pc:picChg chg="add mod">
          <ac:chgData name="Cameron James" userId="d105be74-ea73-445b-b69f-d46ab1b68948" providerId="ADAL" clId="{281E4609-5513-EE4D-AA6D-F02A45749695}" dt="2022-12-21T22:17:48.725" v="1654"/>
          <ac:picMkLst>
            <pc:docMk/>
            <pc:sldMk cId="4025172466" sldId="260"/>
            <ac:picMk id="4" creationId="{6D1968A3-49AE-C4A6-A475-D71C945D1F08}"/>
          </ac:picMkLst>
        </pc:picChg>
        <pc:picChg chg="add mod">
          <ac:chgData name="Cameron James" userId="d105be74-ea73-445b-b69f-d46ab1b68948" providerId="ADAL" clId="{281E4609-5513-EE4D-AA6D-F02A45749695}" dt="2022-12-21T22:27:15.106" v="1655"/>
          <ac:picMkLst>
            <pc:docMk/>
            <pc:sldMk cId="4025172466" sldId="260"/>
            <ac:picMk id="5" creationId="{B80D0CE6-FD41-5B26-5B66-5CBDB0D6BAE7}"/>
          </ac:picMkLst>
        </pc:picChg>
        <pc:picChg chg="add mod">
          <ac:chgData name="Cameron James" userId="d105be74-ea73-445b-b69f-d46ab1b68948" providerId="ADAL" clId="{281E4609-5513-EE4D-AA6D-F02A45749695}" dt="2022-12-21T22:33:38.672" v="1656"/>
          <ac:picMkLst>
            <pc:docMk/>
            <pc:sldMk cId="4025172466" sldId="260"/>
            <ac:picMk id="6" creationId="{513A11C3-C25E-FD7A-FCE6-21137D1AC2BA}"/>
          </ac:picMkLst>
        </pc:picChg>
        <pc:picChg chg="add mod">
          <ac:chgData name="Cameron James" userId="d105be74-ea73-445b-b69f-d46ab1b68948" providerId="ADAL" clId="{281E4609-5513-EE4D-AA6D-F02A45749695}" dt="2022-12-09T13:39:29.692" v="1145" actId="1076"/>
          <ac:picMkLst>
            <pc:docMk/>
            <pc:sldMk cId="4025172466" sldId="260"/>
            <ac:picMk id="4098" creationId="{C58F88D6-038E-7BC2-13FE-031D64BFD93E}"/>
          </ac:picMkLst>
        </pc:picChg>
      </pc:sldChg>
      <pc:sldChg chg="addSp delSp modSp new mod modTransition">
        <pc:chgData name="Cameron James" userId="d105be74-ea73-445b-b69f-d46ab1b68948" providerId="ADAL" clId="{281E4609-5513-EE4D-AA6D-F02A45749695}" dt="2022-12-09T14:23:25.395" v="1554"/>
        <pc:sldMkLst>
          <pc:docMk/>
          <pc:sldMk cId="4247190664" sldId="261"/>
        </pc:sldMkLst>
        <pc:spChg chg="mod">
          <ac:chgData name="Cameron James" userId="d105be74-ea73-445b-b69f-d46ab1b68948" providerId="ADAL" clId="{281E4609-5513-EE4D-AA6D-F02A45749695}" dt="2022-12-09T11:42:54.784" v="38" actId="20577"/>
          <ac:spMkLst>
            <pc:docMk/>
            <pc:sldMk cId="4247190664" sldId="261"/>
            <ac:spMk id="2" creationId="{F0A167AB-491D-7D7E-D56A-EFB96E67D1AE}"/>
          </ac:spMkLst>
        </pc:spChg>
        <pc:spChg chg="mod">
          <ac:chgData name="Cameron James" userId="d105be74-ea73-445b-b69f-d46ab1b68948" providerId="ADAL" clId="{281E4609-5513-EE4D-AA6D-F02A45749695}" dt="2022-12-09T14:22:19.988" v="1552" actId="113"/>
          <ac:spMkLst>
            <pc:docMk/>
            <pc:sldMk cId="4247190664" sldId="261"/>
            <ac:spMk id="3" creationId="{E445D163-EE22-A408-941E-66F95504A4EC}"/>
          </ac:spMkLst>
        </pc:spChg>
        <pc:spChg chg="add del mod">
          <ac:chgData name="Cameron James" userId="d105be74-ea73-445b-b69f-d46ab1b68948" providerId="ADAL" clId="{281E4609-5513-EE4D-AA6D-F02A45749695}" dt="2022-12-09T14:23:25.395" v="1554"/>
          <ac:spMkLst>
            <pc:docMk/>
            <pc:sldMk cId="4247190664" sldId="261"/>
            <ac:spMk id="4" creationId="{1DE2AFD5-7469-F8D6-1D57-9765B8A8A9A9}"/>
          </ac:spMkLst>
        </pc:spChg>
      </pc:sldChg>
      <pc:sldChg chg="addSp delSp modSp new mod modTransition setBg modAnim modNotesTx">
        <pc:chgData name="Cameron James" userId="d105be74-ea73-445b-b69f-d46ab1b68948" providerId="ADAL" clId="{281E4609-5513-EE4D-AA6D-F02A45749695}" dt="2022-12-21T22:07:52.453" v="1652"/>
        <pc:sldMkLst>
          <pc:docMk/>
          <pc:sldMk cId="1921661116" sldId="262"/>
        </pc:sldMkLst>
        <pc:spChg chg="mod">
          <ac:chgData name="Cameron James" userId="d105be74-ea73-445b-b69f-d46ab1b68948" providerId="ADAL" clId="{281E4609-5513-EE4D-AA6D-F02A45749695}" dt="2022-12-09T13:30:49.488" v="1109" actId="26606"/>
          <ac:spMkLst>
            <pc:docMk/>
            <pc:sldMk cId="1921661116" sldId="262"/>
            <ac:spMk id="2" creationId="{8BDC42CE-3BF7-AA37-6F85-E54786388A94}"/>
          </ac:spMkLst>
        </pc:spChg>
        <pc:spChg chg="del">
          <ac:chgData name="Cameron James" userId="d105be74-ea73-445b-b69f-d46ab1b68948" providerId="ADAL" clId="{281E4609-5513-EE4D-AA6D-F02A45749695}" dt="2022-12-09T13:29:34.461" v="1062"/>
          <ac:spMkLst>
            <pc:docMk/>
            <pc:sldMk cId="1921661116" sldId="262"/>
            <ac:spMk id="3" creationId="{37D06FA3-2530-0371-C1CD-E8054F666808}"/>
          </ac:spMkLst>
        </pc:spChg>
        <pc:spChg chg="add">
          <ac:chgData name="Cameron James" userId="d105be74-ea73-445b-b69f-d46ab1b68948" providerId="ADAL" clId="{281E4609-5513-EE4D-AA6D-F02A45749695}" dt="2022-12-09T13:30:49.488" v="1109" actId="26606"/>
          <ac:spMkLst>
            <pc:docMk/>
            <pc:sldMk cId="1921661116" sldId="262"/>
            <ac:spMk id="3079" creationId="{DA381740-063A-41A4-836D-85D14980EEF0}"/>
          </ac:spMkLst>
        </pc:spChg>
        <pc:spChg chg="add">
          <ac:chgData name="Cameron James" userId="d105be74-ea73-445b-b69f-d46ab1b68948" providerId="ADAL" clId="{281E4609-5513-EE4D-AA6D-F02A45749695}" dt="2022-12-09T13:30:49.488" v="1109" actId="26606"/>
          <ac:spMkLst>
            <pc:docMk/>
            <pc:sldMk cId="1921661116" sldId="262"/>
            <ac:spMk id="3081" creationId="{9B7AD9F6-8CE7-4299-8FC6-328F4DCD3FF9}"/>
          </ac:spMkLst>
        </pc:spChg>
        <pc:spChg chg="add">
          <ac:chgData name="Cameron James" userId="d105be74-ea73-445b-b69f-d46ab1b68948" providerId="ADAL" clId="{281E4609-5513-EE4D-AA6D-F02A45749695}" dt="2022-12-09T13:30:49.488" v="1109" actId="26606"/>
          <ac:spMkLst>
            <pc:docMk/>
            <pc:sldMk cId="1921661116" sldId="262"/>
            <ac:spMk id="3083" creationId="{F49775AF-8896-43EE-92C6-83497D6DC56F}"/>
          </ac:spMkLst>
        </pc:spChg>
        <pc:picChg chg="add mod">
          <ac:chgData name="Cameron James" userId="d105be74-ea73-445b-b69f-d46ab1b68948" providerId="ADAL" clId="{281E4609-5513-EE4D-AA6D-F02A45749695}" dt="2022-12-21T22:07:52.453" v="1652"/>
          <ac:picMkLst>
            <pc:docMk/>
            <pc:sldMk cId="1921661116" sldId="262"/>
            <ac:picMk id="3" creationId="{EEAA59B3-CCC6-F88B-E1D4-4AB41E8C982B}"/>
          </ac:picMkLst>
        </pc:picChg>
        <pc:picChg chg="add mod">
          <ac:chgData name="Cameron James" userId="d105be74-ea73-445b-b69f-d46ab1b68948" providerId="ADAL" clId="{281E4609-5513-EE4D-AA6D-F02A45749695}" dt="2022-12-09T13:31:13.964" v="1112" actId="14100"/>
          <ac:picMkLst>
            <pc:docMk/>
            <pc:sldMk cId="1921661116" sldId="262"/>
            <ac:picMk id="3074" creationId="{7E6C7E54-6DF8-5AB8-7FB1-24A98400E028}"/>
          </ac:picMkLst>
        </pc:picChg>
      </pc:sldChg>
      <pc:sldChg chg="addSp delSp modSp new mod modTransition setBg modAnim modNotesTx">
        <pc:chgData name="Cameron James" userId="d105be74-ea73-445b-b69f-d46ab1b68948" providerId="ADAL" clId="{281E4609-5513-EE4D-AA6D-F02A45749695}" dt="2022-12-21T22:10:30.401" v="1653"/>
        <pc:sldMkLst>
          <pc:docMk/>
          <pc:sldMk cId="1934022711" sldId="263"/>
        </pc:sldMkLst>
        <pc:spChg chg="mod">
          <ac:chgData name="Cameron James" userId="d105be74-ea73-445b-b69f-d46ab1b68948" providerId="ADAL" clId="{281E4609-5513-EE4D-AA6D-F02A45749695}" dt="2022-12-09T11:51:44.744" v="156" actId="26606"/>
          <ac:spMkLst>
            <pc:docMk/>
            <pc:sldMk cId="1934022711" sldId="263"/>
            <ac:spMk id="2" creationId="{1BE1255F-809C-36D3-CBA2-4FE6896BB591}"/>
          </ac:spMkLst>
        </pc:spChg>
        <pc:spChg chg="del">
          <ac:chgData name="Cameron James" userId="d105be74-ea73-445b-b69f-d46ab1b68948" providerId="ADAL" clId="{281E4609-5513-EE4D-AA6D-F02A45749695}" dt="2022-12-09T11:51:13.592" v="151"/>
          <ac:spMkLst>
            <pc:docMk/>
            <pc:sldMk cId="1934022711" sldId="263"/>
            <ac:spMk id="3" creationId="{E012A816-4713-ACE8-B982-D385EF485BD3}"/>
          </ac:spMkLst>
        </pc:spChg>
        <pc:spChg chg="add del">
          <ac:chgData name="Cameron James" userId="d105be74-ea73-445b-b69f-d46ab1b68948" providerId="ADAL" clId="{281E4609-5513-EE4D-AA6D-F02A45749695}" dt="2022-12-09T11:51:44.736" v="155" actId="26606"/>
          <ac:spMkLst>
            <pc:docMk/>
            <pc:sldMk cId="1934022711" sldId="263"/>
            <ac:spMk id="8" creationId="{D6498F04-FB40-9863-E9B0-CC2B43D16C7D}"/>
          </ac:spMkLst>
        </pc:spChg>
        <pc:spChg chg="add del">
          <ac:chgData name="Cameron James" userId="d105be74-ea73-445b-b69f-d46ab1b68948" providerId="ADAL" clId="{281E4609-5513-EE4D-AA6D-F02A45749695}" dt="2022-12-09T11:51:23.583" v="153" actId="26606"/>
          <ac:spMkLst>
            <pc:docMk/>
            <pc:sldMk cId="1934022711" sldId="263"/>
            <ac:spMk id="9" creationId="{DA381740-063A-41A4-836D-85D14980EEF0}"/>
          </ac:spMkLst>
        </pc:spChg>
        <pc:spChg chg="add del">
          <ac:chgData name="Cameron James" userId="d105be74-ea73-445b-b69f-d46ab1b68948" providerId="ADAL" clId="{281E4609-5513-EE4D-AA6D-F02A45749695}" dt="2022-12-09T11:51:23.583" v="153" actId="26606"/>
          <ac:spMkLst>
            <pc:docMk/>
            <pc:sldMk cId="1934022711" sldId="263"/>
            <ac:spMk id="11" creationId="{168AB93A-48BC-4C25-A3AD-C17B5A682A94}"/>
          </ac:spMkLst>
        </pc:spChg>
        <pc:spChg chg="add del">
          <ac:chgData name="Cameron James" userId="d105be74-ea73-445b-b69f-d46ab1b68948" providerId="ADAL" clId="{281E4609-5513-EE4D-AA6D-F02A45749695}" dt="2022-12-09T11:51:23.583" v="153" actId="26606"/>
          <ac:spMkLst>
            <pc:docMk/>
            <pc:sldMk cId="1934022711" sldId="263"/>
            <ac:spMk id="13" creationId="{3FCFB1DE-0B7E-48CC-BA90-B2AB0889F9D6}"/>
          </ac:spMkLst>
        </pc:spChg>
        <pc:spChg chg="add del">
          <ac:chgData name="Cameron James" userId="d105be74-ea73-445b-b69f-d46ab1b68948" providerId="ADAL" clId="{281E4609-5513-EE4D-AA6D-F02A45749695}" dt="2022-12-09T11:51:44.736" v="155" actId="26606"/>
          <ac:spMkLst>
            <pc:docMk/>
            <pc:sldMk cId="1934022711" sldId="263"/>
            <ac:spMk id="15" creationId="{F13C74B1-5B17-4795-BED0-7140497B445A}"/>
          </ac:spMkLst>
        </pc:spChg>
        <pc:spChg chg="add del">
          <ac:chgData name="Cameron James" userId="d105be74-ea73-445b-b69f-d46ab1b68948" providerId="ADAL" clId="{281E4609-5513-EE4D-AA6D-F02A45749695}" dt="2022-12-09T11:51:44.736" v="155" actId="26606"/>
          <ac:spMkLst>
            <pc:docMk/>
            <pc:sldMk cId="1934022711" sldId="263"/>
            <ac:spMk id="16" creationId="{3FCFB1DE-0B7E-48CC-BA90-B2AB0889F9D6}"/>
          </ac:spMkLst>
        </pc:spChg>
        <pc:spChg chg="add">
          <ac:chgData name="Cameron James" userId="d105be74-ea73-445b-b69f-d46ab1b68948" providerId="ADAL" clId="{281E4609-5513-EE4D-AA6D-F02A45749695}" dt="2022-12-09T11:51:44.744" v="156" actId="26606"/>
          <ac:spMkLst>
            <pc:docMk/>
            <pc:sldMk cId="1934022711" sldId="263"/>
            <ac:spMk id="18" creationId="{DA381740-063A-41A4-836D-85D14980EEF0}"/>
          </ac:spMkLst>
        </pc:spChg>
        <pc:spChg chg="add">
          <ac:chgData name="Cameron James" userId="d105be74-ea73-445b-b69f-d46ab1b68948" providerId="ADAL" clId="{281E4609-5513-EE4D-AA6D-F02A45749695}" dt="2022-12-09T11:51:44.744" v="156" actId="26606"/>
          <ac:spMkLst>
            <pc:docMk/>
            <pc:sldMk cId="1934022711" sldId="263"/>
            <ac:spMk id="19" creationId="{168AB93A-48BC-4C25-A3AD-C17B5A682A94}"/>
          </ac:spMkLst>
        </pc:spChg>
        <pc:spChg chg="add">
          <ac:chgData name="Cameron James" userId="d105be74-ea73-445b-b69f-d46ab1b68948" providerId="ADAL" clId="{281E4609-5513-EE4D-AA6D-F02A45749695}" dt="2022-12-09T11:51:44.744" v="156" actId="26606"/>
          <ac:spMkLst>
            <pc:docMk/>
            <pc:sldMk cId="1934022711" sldId="263"/>
            <ac:spMk id="20" creationId="{3FCFB1DE-0B7E-48CC-BA90-B2AB0889F9D6}"/>
          </ac:spMkLst>
        </pc:spChg>
        <pc:picChg chg="add mod">
          <ac:chgData name="Cameron James" userId="d105be74-ea73-445b-b69f-d46ab1b68948" providerId="ADAL" clId="{281E4609-5513-EE4D-AA6D-F02A45749695}" dt="2022-12-21T22:10:30.401" v="1653"/>
          <ac:picMkLst>
            <pc:docMk/>
            <pc:sldMk cId="1934022711" sldId="263"/>
            <ac:picMk id="3" creationId="{65CD32DD-AEBB-B5DB-0B1C-AC0131760723}"/>
          </ac:picMkLst>
        </pc:picChg>
        <pc:picChg chg="add mod">
          <ac:chgData name="Cameron James" userId="d105be74-ea73-445b-b69f-d46ab1b68948" providerId="ADAL" clId="{281E4609-5513-EE4D-AA6D-F02A45749695}" dt="2022-12-09T11:54:41.263" v="158" actId="27614"/>
          <ac:picMkLst>
            <pc:docMk/>
            <pc:sldMk cId="1934022711" sldId="263"/>
            <ac:picMk id="4" creationId="{6714923D-8CB2-4D11-D9FA-E960BA7D8B68}"/>
          </ac:picMkLst>
        </pc:picChg>
      </pc:sldChg>
      <pc:sldMasterChg chg="modTransition modSldLayout">
        <pc:chgData name="Cameron James" userId="d105be74-ea73-445b-b69f-d46ab1b68948" providerId="ADAL" clId="{281E4609-5513-EE4D-AA6D-F02A45749695}" dt="2022-12-09T13:18:37.435" v="966"/>
        <pc:sldMasterMkLst>
          <pc:docMk/>
          <pc:sldMasterMk cId="1834745072" sldId="2147483749"/>
        </pc:sldMasterMkLst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2106881527" sldId="2147483738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3363673371" sldId="2147483739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908622029" sldId="2147483740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91315751" sldId="2147483741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168756492" sldId="2147483742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1527196980" sldId="2147483743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1786965832" sldId="2147483744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2706322180" sldId="2147483745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3141050352" sldId="2147483746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1987567387" sldId="2147483747"/>
          </pc:sldLayoutMkLst>
        </pc:sldLayoutChg>
        <pc:sldLayoutChg chg="modTransition">
          <pc:chgData name="Cameron James" userId="d105be74-ea73-445b-b69f-d46ab1b68948" providerId="ADAL" clId="{281E4609-5513-EE4D-AA6D-F02A45749695}" dt="2022-12-09T13:18:37.435" v="966"/>
          <pc:sldLayoutMkLst>
            <pc:docMk/>
            <pc:sldMasterMk cId="1834745072" sldId="2147483749"/>
            <pc:sldLayoutMk cId="2737317689" sldId="2147483748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A97B5972-3E3C-7698-752E-0ACCA7B39E78}"/>
    <pc:docChg chg="modSld">
      <pc:chgData name="Heddwen Davies" userId="S::heddwen.davies@uwtsd.ac.uk::b3b4628a-d1d7-4a79-b47e-b6ca4059bab0" providerId="AD" clId="Web-{A97B5972-3E3C-7698-752E-0ACCA7B39E78}" dt="2022-12-16T13:43:59.005" v="7" actId="20577"/>
      <pc:docMkLst>
        <pc:docMk/>
      </pc:docMkLst>
      <pc:sldChg chg="modSp">
        <pc:chgData name="Heddwen Davies" userId="S::heddwen.davies@uwtsd.ac.uk::b3b4628a-d1d7-4a79-b47e-b6ca4059bab0" providerId="AD" clId="Web-{A97B5972-3E3C-7698-752E-0ACCA7B39E78}" dt="2022-12-16T13:43:59.005" v="7" actId="20577"/>
        <pc:sldMkLst>
          <pc:docMk/>
          <pc:sldMk cId="328058522" sldId="257"/>
        </pc:sldMkLst>
        <pc:spChg chg="mod">
          <ac:chgData name="Heddwen Davies" userId="S::heddwen.davies@uwtsd.ac.uk::b3b4628a-d1d7-4a79-b47e-b6ca4059bab0" providerId="AD" clId="Web-{A97B5972-3E3C-7698-752E-0ACCA7B39E78}" dt="2022-12-16T13:43:59.005" v="7" actId="20577"/>
          <ac:spMkLst>
            <pc:docMk/>
            <pc:sldMk cId="328058522" sldId="257"/>
            <ac:spMk id="3" creationId="{55DA3F53-77F8-9F19-4CC6-4EB2CFC9B1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B8D838-D40F-014C-9170-5F50FF518316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916C93-C260-0A48-98EF-6C80585F7B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820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Cameron James,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I </a:t>
            </a:r>
            <a:r>
              <a:rPr lang="en-US" dirty="0" err="1"/>
              <a:t>yw</a:t>
            </a:r>
            <a:r>
              <a:rPr lang="en-US" dirty="0"/>
              <a:t> 2220841.</a:t>
            </a:r>
          </a:p>
          <a:p>
            <a:r>
              <a:rPr lang="en-US" dirty="0" err="1"/>
              <a:t>Teitl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‘</a:t>
            </a:r>
            <a:r>
              <a:rPr lang="en-US" dirty="0" err="1"/>
              <a:t>Myfrio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Semestr</a:t>
            </a:r>
            <a:r>
              <a:rPr lang="en-US" dirty="0"/>
              <a:t> </a:t>
            </a:r>
            <a:r>
              <a:rPr lang="en-US" dirty="0" err="1"/>
              <a:t>Cyntaf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6642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Dros y semestr gyntaf, dwi wedi dysgu lot yn yr amser bach hyn. Ynglun a’r modiwls, dysgodd Seicoleg i mi y bwysigrwydd i fod yn open minded, bod na o hyd rheswm neu ateb i bethau rhwng y llinellau, hefyd y bwysigrwydd o ymgysylltu (engagement).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Pwysleisiodd Cinisioleg y ffordd fecanyddol (mechanical) o feddwl mewn chwaraeon, gan ddangos mae’n gallu fod yn dechnegol iawn, a sut y gallwn rhoi rhain ar waith mewn chwaraeon.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Ffili anghofio amdano Dysgu yn yr Oes Digidol, dysgais i ddim ond ymddiried mewn ffynonellau, awduron ac organisations cydnabyddedig (Recognised) yn unig, dim rhyw unigolyn ar y wê sy ddim yn broffesiynol.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Dwi wedi dysgu bach am fy hun hefyd, bod rhwystrau gyda fi, ac os dwi’n dod o hyd i ateb i rhain, fyddai ar y llwybr i wella ac i mwynhau fy amser ym mhrifysgol yn fwy.</a:t>
            </a:r>
          </a:p>
          <a:p>
            <a:endParaRPr lang="cy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2800" dirty="0"/>
              <a:t>Cynhaliodd Derek Cavilla astudiaeth ar fyfyrwyr ysgol uwchradd yn Orlando, Florida. Roedd yr astudiaeth am weld effeithiau myfyrio ar berfformiad academaidd.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cy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 gyfan</a:t>
            </a:r>
            <a:r>
              <a:rPr lang="cy-GB" sz="2800" dirty="0"/>
              <a:t>, nododd 74.8% o myfyrwyr newid positif mewn cymhelliant academaidd presennol neu yn y dyfodol</a:t>
            </a:r>
            <a:r>
              <a:rPr lang="en-GB" sz="2800" dirty="0"/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F0502020204030204" pitchFamily="34" charset="0"/>
              </a:rPr>
              <a:t>(In total, 74.8% of respondents indicated a positive change in current or future academic motivation).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952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 gyfer yr adroddiad hyn, fyddai yn myfyrio ar fy mrofiad yn astudio Gwyddor chwaraeon ac ymarfer corff. Fyddai’n trafod y pethau dwi wedi dysgu, pwyntiau ddefnyddiol dwi wedi cymryd wrth y modiwlau, hefyd arferion di-fudd a phryderon sy’n rhwystro fy cynnydd ar y cwrs ac tu allan i’r cwrs., ac i ddod o hyd i ddulliau a fydd yn helpu i rheoli a gwella rhain.  Gweler ar y sleid yma yr agweddau byddai’n canolbwyntio arno yn bennaf.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888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Rheolaeth Amser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  Mae eisiau ateb gwell sut i reoli amser personol oherwydd mae bywydau pobl y dyddiau hyn yn mwy brysur achos mae gan myfyrwyr cyfrifoldebau eraill e.e. gweithio mewn swydd, a bywyd gyda teulu yr un amser, dydy rhain byth ar stop ac mae nhw’n darn o fywyd bob-dydd. Gall rheolaeth amser dda a dulliau astudio effeithlon (effective) helpu i rhannu amser rhwng rhain a chwrdd â threfynau amser. Teimlais bod angen datrysiad i’r problemau yma sy’n rhwystro llwyddiant academaidd i. Mae astudiaethau yn dystioli’r cysyslltiad positif rhwng perfformiad academaidd myfyrwyr a’r rheolaeth amser beth bynnag y flwyddyn neu semestr y gradd.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r>
              <a:rPr lang="en-US" dirty="0"/>
              <a:t>Reference.- NEED REFERENCE, couldn’t find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49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Procrastination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– Teimlais bod angen datrysiad i fy procrastiination achos mae’n gallu dwyn fy deimlad o eglurder (clarity). O’n i’n gohirio fy asesiadau a gwaith cartref wrth blaenoriaethu gormod o amser ar bethau di-angen, oedd hyn jyst yn cynyddu gorbryder (anxiety) a straen wrth weld terfynau amser yr aseiniadau’n agoshau. Roedd hyn wedyn yn cael tipyn o effaith ar fy hapusrwydd o gwmpas fy hun, am mhlant i. W’n i’n gwybod oedd rhaid newid rhwybeth achos nhw yw’r rheswm dwi moen y gradd ma! Mae angen ateb i fater hyn gan eu bod yn gyfrannu’n negyddol at iechyd meddwl, ac efallai’n well gan fyfyrwyr dulliau canlynol na chymorth gan driniaeth feddygol. Gall y dull hunangymorth (Self-Help) helpu unigolion i gael rheolaeth dros eu fywydau bob-dydd, a fydd yn cael effaith gadarnhaol ar eu iechyd meddwl.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Yn 2017, holwyd Prifysgol Bryste (University of Bristol) ei fyfyrwyr faint ohonyn nhw yn gyfaddef o procrastinato, dangosodd y canlyniadau fod tua 86%. Dangosodd yr asudiaeth fod 84% iraddedigon (undergraduates), 90% o feistr (Masters) ac 86% o fyfyrwyr PhD yn teimlo’n bryderus (anxious) neu gynhyrfys unwaith y byddyn nhw’n gohirio eu dasgau academaidd (Sichon, He. 2017).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310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Description – What sense can you make of the situation ? Mae fy amser wedi cael i wastraffu a cholli hyder yn ambell pynciau achos mae’r wybodaeth ddim yn stico. Mae na dulliau i astudio ac am amgyffred (comprehension) well, dulliau ddefnyddiol dwi wedi dod ar draws yw’r Pyramid of Learning a’r Feynman Technique. Mae’r Pyramid of Learning yn study wnaeth tystioli y ffordd mwyaf effeithiol o ddysgu yw i ddysgu eraill, mae hwn yn gwneud y ddysgu yn weithredol a dim goddefol (active not passive). Mae dechneg Richard Feynman yn debyg gan ei fod yn dull weithredol, y dull yw i wella dealltwriaeth topic wrth ddychmygu ei fod chi’n ceisio esbonio’r topic i blentyn ifanc e.e. 8 mlwydd oed. Wrth i chi esbonio, mwy na thebyg fydd chi’n dal eich hun ar goll yn meddwl am y gair iawn neu yn stuck wrth degrifio rhyw rhan, dyma pryd dylai chi myfyrio nôl yn eich nodiadau neu llyfr am yr ateb.  Mae hwn gallu cymryd mwy o amser </a:t>
            </a:r>
            <a:r>
              <a:rPr lang="cy-GB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mae e wedi bod werth y byd i fi. Arferiad (habit) bach arall dwi wedi dechrau wneud yw yn ystod darllen neu ystod darlithiau yw i sgwennu cwestiynau dim atebion, achos yn ystod adolygu fydd angen i'r meddwl gweithi. Mae hyn eto yn ffordd o ddysgu weithredol dim goddefol.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r>
              <a:rPr lang="en-US" dirty="0"/>
              <a:t>Reference- NEED REFERENCE, couldn’t find one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1595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b="1" i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Rheoli Amser 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 Er mwyn sicrhau iechyd meddwl positif, mae’n bwysig ceisio sicrhau fy mod yn rheoli amser yn effeithiol.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Short Term – edrych ar amserlen prif-ysgol yn dyddiol.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Mid Term – Creu amserlen personol sy’n cynnwys darlythoedd a chyfnodau astudio, cysyslltu calender ‘Outlook’ gyda fy amserlen personol er mwyn rheoli yn fwy effeithiol.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Long Term – Constantly be in advance of items in studies e.e. tasgiau gwaith cartref, disgwyl ar moodle yn aml gwybod y wybodaeth diweddaraf yn ymlaen llaw (In advance).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Canlyniad – Bydd rheoli amser yn helpu fi i rhoi amser i ystod (a range of) o weithgareddau. Fel canlyniad byddai’n teimlo tipyn llai stressed. Achos fyddai’n teimlo llai stressed, fyddai’n gallu bod yn hapusach o gwmpas fy nheulu, yn enwedig fy mlant, because I’m aware that children can consume feelings sunconsciously whether positive or negative. </a:t>
            </a:r>
          </a:p>
          <a:p>
            <a:endParaRPr lang="cy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b="1" i="1" u="sng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Procrastination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/ </a:t>
            </a:r>
            <a:r>
              <a:rPr lang="cy-GB" sz="1800" b="1" i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Gwastraffu Amser- 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Tymor byr –sicrhau diogelu amser i ddarllen ac i baratoi gwaith cwrs.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Mid term objectives –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Bydd sicrhau gwell rheolaeth a defnydd o amser yn helpu gyda’r targed yma.  Pa ddulliau i ddefnyddio ‘to stop distractions’ 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Mynd i'r llyfrgell pan mae amser yn caniatáu e.e. SEM 1 dydd Gwener 11.45 - 3.45pm Er mwyn ceisio lleihau gofid adref a bod gwell cydbwysedd rhwng astudio a bywyd teuluol adref.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Give myself target to accomplish a job / Task every Friday e.e. read two articles and include in an assignment OR complete a conclusion paragraph to an essay OR revise in prep for Exam. OR trefnu tiwtorial gyda arweinydd modiwl.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Hir dymor – Parhau i edrych ar amserlen i gynllunio amseroedd i weithio tra ar gampws.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Ceisio trefnu gofod adref i helpu gweithio’n fwy effeithiol.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Defnyddio amserydd a chloc larwm i helpu gyda cadw’n ffocws am amser byr i gwblhau tasg penodol –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Canlyniad - dylai hyn i gyd helpu i sicrhau fy mod yn fwy effeithiol , fyddai’n teimlo mwy cynhyrchiol yn enwedig wrth gweithio gyda amcan.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b="1" i="1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Dulliau fwyaf effeithiol o ddysgu</a:t>
            </a:r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– </a:t>
            </a:r>
          </a:p>
          <a:p>
            <a:endParaRPr lang="cy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Short Term – Gofyn cwestiynau yn ddarlythiau, i plwmio’n bella yn y topic, torri’r topic lawr mor gymaint a’n gallu.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Mid Term – Cymryd rhan mewn trafoaethau am y topic ti-fas i’r gwersi.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</a:rPr>
              <a:t>Long Term – Ymuno a grwpiau astudio neu grwpiau sy’n berthnasol i’r pwnc, er mwyn cadw mewn yr arferiad o ddysgu’n weithredol.</a:t>
            </a:r>
            <a:r>
              <a:rPr lang="en-GB" sz="2800" dirty="0">
                <a:effectLst/>
              </a:rPr>
              <a:t> </a:t>
            </a:r>
          </a:p>
          <a:p>
            <a:endParaRPr lang="cy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– Dylai hyn gwneud fi yn ddysgwr well wrth hyrwyddo’r mwynhad y broses o ddysgu ac astudio yn fwy.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Short Term – Gofyn cwestiynau yn ddarlythiau, i plwmio’n bella yn y topic, torri’r topic lawr mor gymaint a’n gallu.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Mid Term – Cymryd rhan mewn trafoaethau am y topic ti-fas i’r gwersi.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</a:rPr>
              <a:t>Long Term – Ymuno a grwpiau astudio neu grwpiau sy’n berthnasol i’r pwnc, er mwyn cadw mewn yr arferiad o ddysgu’n weithredol.</a:t>
            </a:r>
            <a:r>
              <a:rPr lang="en-GB" sz="2800" dirty="0">
                <a:effectLst/>
              </a:rPr>
              <a:t> </a:t>
            </a:r>
            <a:br>
              <a:rPr lang="en-GB" sz="1800" dirty="0">
                <a:solidFill>
                  <a:srgbClr val="BDC1C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5452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916C93-C260-0A48-98EF-6C80585F7B9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018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88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673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62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1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5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317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196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965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32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56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12/21/22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05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12/21/22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745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8" r:id="rId6"/>
    <p:sldLayoutId id="2147483743" r:id="rId7"/>
    <p:sldLayoutId id="2147483744" r:id="rId8"/>
    <p:sldLayoutId id="2147483745" r:id="rId9"/>
    <p:sldLayoutId id="2147483747" r:id="rId10"/>
    <p:sldLayoutId id="2147483746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3" Type="http://schemas.microsoft.com/office/2007/relationships/media" Target="../media/media8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audio" Target="../media/media9.m4a"/><Relationship Id="rId5" Type="http://schemas.microsoft.com/office/2007/relationships/media" Target="../media/media9.m4a"/><Relationship Id="rId10" Type="http://schemas.openxmlformats.org/officeDocument/2006/relationships/image" Target="../media/image2.png"/><Relationship Id="rId4" Type="http://schemas.openxmlformats.org/officeDocument/2006/relationships/audio" Target="../media/media8.m4a"/><Relationship Id="rId9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736x/9b/40/b5/9b40b58fbc90a69777df8e405a0ad2d5.jpg" TargetMode="External"/><Relationship Id="rId3" Type="http://schemas.openxmlformats.org/officeDocument/2006/relationships/hyperlink" Target="https://journals.sagepub.com/doi/full/10.1177/2158244017733790" TargetMode="External"/><Relationship Id="rId7" Type="http://schemas.openxmlformats.org/officeDocument/2006/relationships/hyperlink" Target="https://www.theladders.com/wp-content/uploads/time_190405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portsconflict.org/wp-content/uploads/2014/02/sports-psychology.jpg" TargetMode="External"/><Relationship Id="rId5" Type="http://schemas.openxmlformats.org/officeDocument/2006/relationships/hyperlink" Target="https://pbs.twimg.com/media/FFoG0fsXMAArSpC.jpg:large" TargetMode="External"/><Relationship Id="rId4" Type="http://schemas.openxmlformats.org/officeDocument/2006/relationships/hyperlink" Target="https://www.patcash.co.uk/wp-content/uploads/2011/09/Pat-Cash-biomechanics-what-it-is-and-why-its-important.jpg" TargetMode="External"/><Relationship Id="rId9" Type="http://schemas.openxmlformats.org/officeDocument/2006/relationships/hyperlink" Target="https://cdn5.vectorstock.com/i/1000x1000/66/79/successful-goal-achievement-paper-cut-vector-2870667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A205BD-2CA7-E713-C155-98C890384719}"/>
              </a:ext>
            </a:extLst>
          </p:cNvPr>
          <p:cNvSpPr txBox="1"/>
          <p:nvPr/>
        </p:nvSpPr>
        <p:spPr>
          <a:xfrm>
            <a:off x="890338" y="640080"/>
            <a:ext cx="4024562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Asesiad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2 –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Myfyrio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ar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fy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Semestr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Cyntaf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fel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Myfyriwr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-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i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Rhagfyr</a:t>
            </a:r>
            <a:r>
              <a:rPr lang="en-US" sz="5000" b="1" i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2022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4EC7D-DFF0-3E79-2A5B-59C03BE6D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Gan Cameron James</a:t>
            </a:r>
          </a:p>
        </p:txBody>
      </p:sp>
      <p:sp>
        <p:nvSpPr>
          <p:cNvPr id="37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49C5B"/>
          </a:solidFill>
          <a:ln w="38100" cap="rnd">
            <a:solidFill>
              <a:srgbClr val="C49C5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82395424-ADB4-3AD2-AAF8-90D353141C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57" r="2198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" name="Audio Recording 21 Dec 2022 at 21:51:44">
            <a:hlinkClick r:id="" action="ppaction://media"/>
            <a:extLst>
              <a:ext uri="{FF2B5EF4-FFF2-40B4-BE49-F238E27FC236}">
                <a16:creationId xmlns:a16="http://schemas.microsoft.com/office/drawing/2014/main" id="{647F2FB6-5645-BD6F-12EF-93CC55C43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01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181CD-E8D3-7E04-733B-9B21C0041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Buddion</a:t>
            </a:r>
            <a:r>
              <a:rPr lang="en-US" dirty="0"/>
              <a:t> </a:t>
            </a:r>
            <a:r>
              <a:rPr lang="en-US" dirty="0" err="1"/>
              <a:t>Myfyrio</a:t>
            </a:r>
            <a:r>
              <a:rPr lang="en-US" dirty="0"/>
              <a:t> / Advantages of Reflection </a:t>
            </a:r>
          </a:p>
        </p:txBody>
      </p:sp>
      <p:pic>
        <p:nvPicPr>
          <p:cNvPr id="1026" name="Picture 2" descr="Biomechanics - What It Is And Why It's Important. - Pat Cash Tennis">
            <a:extLst>
              <a:ext uri="{FF2B5EF4-FFF2-40B4-BE49-F238E27FC236}">
                <a16:creationId xmlns:a16="http://schemas.microsoft.com/office/drawing/2014/main" id="{1C771090-C219-ED26-04D7-056326913E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40177"/>
            <a:ext cx="2383235" cy="1588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eStudentNurses 💙 on Twitter: &quot;Reflection is an important aspect of  nursing and a popular reflective cycle often used is Gibbs. #WeWonder, do  you use a reflective cycle? If so, which one do">
            <a:extLst>
              <a:ext uri="{FF2B5EF4-FFF2-40B4-BE49-F238E27FC236}">
                <a16:creationId xmlns:a16="http://schemas.microsoft.com/office/drawing/2014/main" id="{F526D021-44BF-8A65-50A8-C9FA00698B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36"/>
          <a:stretch/>
        </p:blipFill>
        <p:spPr bwMode="auto">
          <a:xfrm>
            <a:off x="4058837" y="2634588"/>
            <a:ext cx="4074327" cy="3508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port psychology - inside the mind of champion athletes - Sports Conflict  Institute">
            <a:extLst>
              <a:ext uri="{FF2B5EF4-FFF2-40B4-BE49-F238E27FC236}">
                <a16:creationId xmlns:a16="http://schemas.microsoft.com/office/drawing/2014/main" id="{1F1CC7C6-1756-6F1D-7DAA-7A677FBC5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0566" y="1840177"/>
            <a:ext cx="2383234" cy="1588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1 Dec 2022 at 21:54:36">
            <a:hlinkClick r:id="" action="ppaction://media"/>
            <a:extLst>
              <a:ext uri="{FF2B5EF4-FFF2-40B4-BE49-F238E27FC236}">
                <a16:creationId xmlns:a16="http://schemas.microsoft.com/office/drawing/2014/main" id="{FAF3E895-CEAD-F45D-AE75-5CFCD95566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966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8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7">
            <a:extLst>
              <a:ext uri="{FF2B5EF4-FFF2-40B4-BE49-F238E27FC236}">
                <a16:creationId xmlns:a16="http://schemas.microsoft.com/office/drawing/2014/main" id="{745DEEED-BE3A-4307-800A-45F555B51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F5C73706-35AD-4797-B796-D806B8FE5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5006297" cy="6858000"/>
          </a:xfrm>
          <a:custGeom>
            <a:avLst/>
            <a:gdLst>
              <a:gd name="connsiteX0" fmla="*/ 5006297 w 5006297"/>
              <a:gd name="connsiteY0" fmla="*/ 0 h 6858000"/>
              <a:gd name="connsiteX1" fmla="*/ 1229608 w 5006297"/>
              <a:gd name="connsiteY1" fmla="*/ 0 h 6858000"/>
              <a:gd name="connsiteX2" fmla="*/ 1128285 w 5006297"/>
              <a:gd name="connsiteY2" fmla="*/ 156518 h 6858000"/>
              <a:gd name="connsiteX3" fmla="*/ 768782 w 5006297"/>
              <a:gd name="connsiteY3" fmla="*/ 825746 h 6858000"/>
              <a:gd name="connsiteX4" fmla="*/ 743290 w 5006297"/>
              <a:gd name="connsiteY4" fmla="*/ 860183 h 6858000"/>
              <a:gd name="connsiteX5" fmla="*/ 787138 w 5006297"/>
              <a:gd name="connsiteY5" fmla="*/ 756243 h 6858000"/>
              <a:gd name="connsiteX6" fmla="*/ 980544 w 5006297"/>
              <a:gd name="connsiteY6" fmla="*/ 339016 h 6858000"/>
              <a:gd name="connsiteX7" fmla="*/ 1161966 w 5006297"/>
              <a:gd name="connsiteY7" fmla="*/ 0 h 6858000"/>
              <a:gd name="connsiteX8" fmla="*/ 1104491 w 5006297"/>
              <a:gd name="connsiteY8" fmla="*/ 0 h 6858000"/>
              <a:gd name="connsiteX9" fmla="*/ 993044 w 5006297"/>
              <a:gd name="connsiteY9" fmla="*/ 204247 h 6858000"/>
              <a:gd name="connsiteX10" fmla="*/ 494731 w 5006297"/>
              <a:gd name="connsiteY10" fmla="*/ 1375322 h 6858000"/>
              <a:gd name="connsiteX11" fmla="*/ 46559 w 5006297"/>
              <a:gd name="connsiteY11" fmla="*/ 3329787 h 6858000"/>
              <a:gd name="connsiteX12" fmla="*/ 12272 w 5006297"/>
              <a:gd name="connsiteY12" fmla="*/ 4352595 h 6858000"/>
              <a:gd name="connsiteX13" fmla="*/ 171094 w 5006297"/>
              <a:gd name="connsiteY13" fmla="*/ 5544543 h 6858000"/>
              <a:gd name="connsiteX14" fmla="*/ 538125 w 5006297"/>
              <a:gd name="connsiteY14" fmla="*/ 6816123 h 6858000"/>
              <a:gd name="connsiteX15" fmla="*/ 555724 w 5006297"/>
              <a:gd name="connsiteY15" fmla="*/ 6858000 h 6858000"/>
              <a:gd name="connsiteX16" fmla="*/ 608303 w 5006297"/>
              <a:gd name="connsiteY16" fmla="*/ 6858000 h 6858000"/>
              <a:gd name="connsiteX17" fmla="*/ 596366 w 5006297"/>
              <a:gd name="connsiteY17" fmla="*/ 6829337 h 6858000"/>
              <a:gd name="connsiteX18" fmla="*/ 364843 w 5006297"/>
              <a:gd name="connsiteY18" fmla="*/ 6132604 h 6858000"/>
              <a:gd name="connsiteX19" fmla="*/ 213412 w 5006297"/>
              <a:gd name="connsiteY19" fmla="*/ 5505676 h 6858000"/>
              <a:gd name="connsiteX20" fmla="*/ 211628 w 5006297"/>
              <a:gd name="connsiteY20" fmla="*/ 5472254 h 6858000"/>
              <a:gd name="connsiteX21" fmla="*/ 311945 w 5006297"/>
              <a:gd name="connsiteY21" fmla="*/ 5821167 h 6858000"/>
              <a:gd name="connsiteX22" fmla="*/ 623960 w 5006297"/>
              <a:gd name="connsiteY22" fmla="*/ 6658826 h 6858000"/>
              <a:gd name="connsiteX23" fmla="*/ 717350 w 5006297"/>
              <a:gd name="connsiteY23" fmla="*/ 6858000 h 6858000"/>
              <a:gd name="connsiteX24" fmla="*/ 5006297 w 5006297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006297" h="6858000">
                <a:moveTo>
                  <a:pt x="5006297" y="0"/>
                </a:moveTo>
                <a:lnTo>
                  <a:pt x="1229608" y="0"/>
                </a:lnTo>
                <a:lnTo>
                  <a:pt x="1128285" y="156518"/>
                </a:lnTo>
                <a:cubicBezTo>
                  <a:pt x="996915" y="372642"/>
                  <a:pt x="877575" y="596029"/>
                  <a:pt x="768782" y="825746"/>
                </a:cubicBezTo>
                <a:cubicBezTo>
                  <a:pt x="763429" y="839224"/>
                  <a:pt x="754646" y="851089"/>
                  <a:pt x="743290" y="860183"/>
                </a:cubicBezTo>
                <a:cubicBezTo>
                  <a:pt x="757948" y="825621"/>
                  <a:pt x="772224" y="790805"/>
                  <a:pt x="787138" y="756243"/>
                </a:cubicBezTo>
                <a:cubicBezTo>
                  <a:pt x="848067" y="615114"/>
                  <a:pt x="912406" y="475964"/>
                  <a:pt x="980544" y="339016"/>
                </a:cubicBezTo>
                <a:lnTo>
                  <a:pt x="1161966" y="0"/>
                </a:lnTo>
                <a:lnTo>
                  <a:pt x="1104491" y="0"/>
                </a:lnTo>
                <a:lnTo>
                  <a:pt x="993044" y="204247"/>
                </a:lnTo>
                <a:cubicBezTo>
                  <a:pt x="798291" y="579761"/>
                  <a:pt x="634561" y="971401"/>
                  <a:pt x="494731" y="1375322"/>
                </a:cubicBezTo>
                <a:cubicBezTo>
                  <a:pt x="277072" y="2009491"/>
                  <a:pt x="126862" y="2664550"/>
                  <a:pt x="46559" y="3329787"/>
                </a:cubicBezTo>
                <a:cubicBezTo>
                  <a:pt x="4496" y="3670216"/>
                  <a:pt x="-14242" y="4010141"/>
                  <a:pt x="12272" y="4352595"/>
                </a:cubicBezTo>
                <a:cubicBezTo>
                  <a:pt x="43627" y="4752907"/>
                  <a:pt x="90918" y="5150814"/>
                  <a:pt x="171094" y="5544543"/>
                </a:cubicBezTo>
                <a:cubicBezTo>
                  <a:pt x="259524" y="5979227"/>
                  <a:pt x="379573" y="6403657"/>
                  <a:pt x="538125" y="6816123"/>
                </a:cubicBezTo>
                <a:lnTo>
                  <a:pt x="555724" y="6858000"/>
                </a:lnTo>
                <a:lnTo>
                  <a:pt x="608303" y="6858000"/>
                </a:lnTo>
                <a:lnTo>
                  <a:pt x="596366" y="6829337"/>
                </a:lnTo>
                <a:cubicBezTo>
                  <a:pt x="508696" y="6602484"/>
                  <a:pt x="431985" y="6369981"/>
                  <a:pt x="364843" y="6132604"/>
                </a:cubicBezTo>
                <a:cubicBezTo>
                  <a:pt x="306463" y="5925865"/>
                  <a:pt x="263378" y="5714822"/>
                  <a:pt x="213412" y="5505676"/>
                </a:cubicBezTo>
                <a:cubicBezTo>
                  <a:pt x="212231" y="5494574"/>
                  <a:pt x="211637" y="5483421"/>
                  <a:pt x="211628" y="5472254"/>
                </a:cubicBezTo>
                <a:cubicBezTo>
                  <a:pt x="248210" y="5599108"/>
                  <a:pt x="277401" y="5710897"/>
                  <a:pt x="311945" y="5821167"/>
                </a:cubicBezTo>
                <a:cubicBezTo>
                  <a:pt x="401999" y="6108329"/>
                  <a:pt x="505868" y="6387643"/>
                  <a:pt x="623960" y="6658826"/>
                </a:cubicBezTo>
                <a:lnTo>
                  <a:pt x="717350" y="6858000"/>
                </a:lnTo>
                <a:lnTo>
                  <a:pt x="5006297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14F4C-88EA-EB94-6789-FE4C8314C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3182112" cy="55686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 err="1">
                <a:solidFill>
                  <a:srgbClr val="FFFFFF"/>
                </a:solidFill>
              </a:rPr>
              <a:t>Pwrpas</a:t>
            </a:r>
            <a:r>
              <a:rPr lang="en-US" sz="3600" dirty="0">
                <a:solidFill>
                  <a:srgbClr val="FFFFFF"/>
                </a:solidFill>
              </a:rPr>
              <a:t> y </a:t>
            </a:r>
            <a:r>
              <a:rPr lang="en-US" sz="3600" dirty="0" err="1">
                <a:solidFill>
                  <a:srgbClr val="FFFFFF"/>
                </a:solidFill>
              </a:rPr>
              <a:t>cyflwyniad</a:t>
            </a:r>
            <a:r>
              <a:rPr lang="en-US" sz="3600" dirty="0">
                <a:solidFill>
                  <a:srgbClr val="FFFFFF"/>
                </a:solidFill>
              </a:rPr>
              <a:t> / 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Purpose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3F53-77F8-9F19-4CC6-4EB2CFC9B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4350" y="644652"/>
            <a:ext cx="5856401" cy="5568696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 of study and specific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intrest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-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Gwyddor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Chwaraeon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Ymarfer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Corff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Y materion dwi wedi darganfod sy’n dala fi nôl yw;</a:t>
            </a:r>
            <a:endParaRPr lang="en-GB" dirty="0">
              <a:effectLst/>
              <a:latin typeface="Times New Roman"/>
              <a:ea typeface="Calibri" panose="020F0502020204030204" pitchFamily="34" charset="0"/>
              <a:cs typeface="Times New Roman"/>
            </a:endParaRPr>
          </a:p>
          <a:p>
            <a:r>
              <a:rPr lang="cy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Rheolaeth Amser / Time Management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/>
                <a:ea typeface="Calibri" panose="020F0502020204030204" pitchFamily="34" charset="0"/>
                <a:cs typeface="Times New Roman"/>
              </a:rPr>
              <a:t>Gwastraffu </a:t>
            </a:r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Amser / </a:t>
            </a:r>
            <a:r>
              <a:rPr lang="cy-GB" dirty="0" err="1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Procrastination</a:t>
            </a:r>
            <a:r>
              <a:rPr lang="cy-GB" dirty="0">
                <a:latin typeface="Times New Roman"/>
                <a:ea typeface="Calibri" panose="020F0502020204030204" pitchFamily="34" charset="0"/>
                <a:cs typeface="Times New Roman"/>
              </a:rPr>
              <a:t> </a:t>
            </a:r>
            <a:endParaRPr lang="en-GB" dirty="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Y dulliau fwyaf effeithiol o astudio</a:t>
            </a:r>
            <a:endParaRPr lang="en-GB" dirty="0">
              <a:effectLst/>
              <a:latin typeface="Times New Roman"/>
              <a:ea typeface="Calibri" panose="020F0502020204030204" pitchFamily="34" charset="0"/>
              <a:cs typeface="Times New Roman"/>
            </a:endParaRPr>
          </a:p>
          <a:p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Mae </a:t>
            </a:r>
            <a:r>
              <a:rPr lang="cy-GB" dirty="0">
                <a:latin typeface="Times New Roman"/>
                <a:ea typeface="Calibri" panose="020F0502020204030204" pitchFamily="34" charset="0"/>
                <a:cs typeface="Times New Roman"/>
              </a:rPr>
              <a:t>rhain</a:t>
            </a:r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 i gyd mewn rhyw ffordd yn </a:t>
            </a:r>
            <a:r>
              <a:rPr lang="cy-GB" dirty="0">
                <a:latin typeface="Times New Roman"/>
                <a:ea typeface="Calibri" panose="020F0502020204030204" pitchFamily="34" charset="0"/>
                <a:cs typeface="Times New Roman"/>
              </a:rPr>
              <a:t>clymu</a:t>
            </a:r>
            <a:r>
              <a:rPr lang="cy-GB" dirty="0">
                <a:effectLst/>
                <a:latin typeface="Times New Roman"/>
                <a:ea typeface="Calibri" panose="020F0502020204030204" pitchFamily="34" charset="0"/>
                <a:cs typeface="Times New Roman"/>
              </a:rPr>
              <a:t> mewn i’w gilydd.</a:t>
            </a:r>
            <a:endParaRPr lang="en-GB" dirty="0">
              <a:effectLst/>
              <a:latin typeface="Times New Roman"/>
              <a:ea typeface="Calibri" panose="020F0502020204030204" pitchFamily="34" charset="0"/>
              <a:cs typeface="Times New Roman"/>
            </a:endParaRPr>
          </a:p>
          <a:p>
            <a:endParaRPr lang="en-US" dirty="0"/>
          </a:p>
        </p:txBody>
      </p:sp>
      <p:pic>
        <p:nvPicPr>
          <p:cNvPr id="4" name="Audio Recording 21 Dec 2022 at 21:55:18">
            <a:hlinkClick r:id="" action="ppaction://media"/>
            <a:extLst>
              <a:ext uri="{FF2B5EF4-FFF2-40B4-BE49-F238E27FC236}">
                <a16:creationId xmlns:a16="http://schemas.microsoft.com/office/drawing/2014/main" id="{BD4078CD-6E10-97E5-C4A6-0D6831B0FD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8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78" name="Rectangle 205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ime management is a waste of time. Focus on this instead">
            <a:extLst>
              <a:ext uri="{FF2B5EF4-FFF2-40B4-BE49-F238E27FC236}">
                <a16:creationId xmlns:a16="http://schemas.microsoft.com/office/drawing/2014/main" id="{79A9570B-C6CE-2C8A-B779-BD4BA5BB53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9" name="Rectangle 2058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F7C3A-BBE6-5603-8A09-531491048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3356" y="3335773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Rheolaeth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Amser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" name="Audio Recording 21 Dec 2022 at 22:02:05">
            <a:hlinkClick r:id="" action="ppaction://media"/>
            <a:extLst>
              <a:ext uri="{FF2B5EF4-FFF2-40B4-BE49-F238E27FC236}">
                <a16:creationId xmlns:a16="http://schemas.microsoft.com/office/drawing/2014/main" id="{2ECB3CDD-5A99-71EE-C9BD-EBEC07C26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05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1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C42CE-3BF7-AA37-6F85-E54786388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Procrastination</a:t>
            </a:r>
          </a:p>
        </p:txBody>
      </p:sp>
      <p:sp>
        <p:nvSpPr>
          <p:cNvPr id="3083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Final 48 hours to sign up for the Daily Stoic Spring Challenge! . . Think  of how you spent the last... | Stoic quotes, Stoicism quotes, Imagination  quotes">
            <a:extLst>
              <a:ext uri="{FF2B5EF4-FFF2-40B4-BE49-F238E27FC236}">
                <a16:creationId xmlns:a16="http://schemas.microsoft.com/office/drawing/2014/main" id="{7E6C7E54-6DF8-5AB8-7FB1-24A98400E0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 b="7562"/>
          <a:stretch/>
        </p:blipFill>
        <p:spPr bwMode="auto">
          <a:xfrm>
            <a:off x="5313225" y="0"/>
            <a:ext cx="6878775" cy="685800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Recording 21 Dec 2022 at 22:07:52">
            <a:hlinkClick r:id="" action="ppaction://media"/>
            <a:extLst>
              <a:ext uri="{FF2B5EF4-FFF2-40B4-BE49-F238E27FC236}">
                <a16:creationId xmlns:a16="http://schemas.microsoft.com/office/drawing/2014/main" id="{EEAA59B3-CCC6-F88B-E1D4-4AB41E8C98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66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2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9" name="Rectangle 10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1255F-809C-36D3-CBA2-4FE6896BB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800"/>
              <a:t>Dulliau mwyaf effeithiol i astudio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FF3C35"/>
          </a:solidFill>
          <a:ln w="38100" cap="rnd">
            <a:solidFill>
              <a:srgbClr val="FF3C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Chart&#10;&#10;Description automatically generated">
            <a:extLst>
              <a:ext uri="{FF2B5EF4-FFF2-40B4-BE49-F238E27FC236}">
                <a16:creationId xmlns:a16="http://schemas.microsoft.com/office/drawing/2014/main" id="{6714923D-8CB2-4D11-D9FA-E960BA7D8B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98" y="640080"/>
            <a:ext cx="6361499" cy="5550408"/>
          </a:xfrm>
          <a:prstGeom prst="rect">
            <a:avLst/>
          </a:prstGeom>
        </p:spPr>
      </p:pic>
      <p:pic>
        <p:nvPicPr>
          <p:cNvPr id="3" name="Audio Recording 21 Dec 2022 at 22:10:30">
            <a:hlinkClick r:id="" action="ppaction://media"/>
            <a:extLst>
              <a:ext uri="{FF2B5EF4-FFF2-40B4-BE49-F238E27FC236}">
                <a16:creationId xmlns:a16="http://schemas.microsoft.com/office/drawing/2014/main" id="{65CD32DD-AEBB-B5DB-0B1C-AC0131760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02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8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2FC85-3FF2-BCD3-FB2E-C2458C822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/>
              <a:t>Trosolwg Targedau </a:t>
            </a:r>
          </a:p>
        </p:txBody>
      </p:sp>
      <p:sp>
        <p:nvSpPr>
          <p:cNvPr id="410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C5CD04"/>
          </a:solidFill>
          <a:ln w="38100" cap="rnd">
            <a:solidFill>
              <a:srgbClr val="C5CD0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1244-195E-FB89-9540-31A3074B5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dirty="0" err="1"/>
              <a:t>Rheoli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Gwastraffu</a:t>
            </a:r>
            <a:r>
              <a:rPr lang="en-US" dirty="0"/>
              <a:t> </a:t>
            </a:r>
            <a:r>
              <a:rPr lang="en-US" dirty="0" err="1"/>
              <a:t>Amser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Dulliau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Astudio</a:t>
            </a:r>
            <a:endParaRPr lang="en-US" dirty="0"/>
          </a:p>
        </p:txBody>
      </p:sp>
      <p:pic>
        <p:nvPicPr>
          <p:cNvPr id="4098" name="Picture 2" descr="Successful goal achievement paper cut Royalty Free Vector">
            <a:extLst>
              <a:ext uri="{FF2B5EF4-FFF2-40B4-BE49-F238E27FC236}">
                <a16:creationId xmlns:a16="http://schemas.microsoft.com/office/drawing/2014/main" id="{C58F88D6-038E-7BC2-13FE-031D64BFD9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62"/>
          <a:stretch/>
        </p:blipFill>
        <p:spPr bwMode="auto">
          <a:xfrm>
            <a:off x="5313225" y="332221"/>
            <a:ext cx="6878775" cy="6193557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1 Dec 2022 at 22:17:48">
            <a:hlinkClick r:id="" action="ppaction://media"/>
            <a:extLst>
              <a:ext uri="{FF2B5EF4-FFF2-40B4-BE49-F238E27FC236}">
                <a16:creationId xmlns:a16="http://schemas.microsoft.com/office/drawing/2014/main" id="{6D1968A3-49AE-C4A6-A475-D71C945D1F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5" name="Audio Recording 21 Dec 2022 at 22:27:15">
            <a:hlinkClick r:id="" action="ppaction://media"/>
            <a:extLst>
              <a:ext uri="{FF2B5EF4-FFF2-40B4-BE49-F238E27FC236}">
                <a16:creationId xmlns:a16="http://schemas.microsoft.com/office/drawing/2014/main" id="{B80D0CE6-FD41-5B26-5B66-5CBDB0D6BAE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Audio Recording 21 Dec 2022 at 22:33:38">
            <a:hlinkClick r:id="" action="ppaction://media"/>
            <a:extLst>
              <a:ext uri="{FF2B5EF4-FFF2-40B4-BE49-F238E27FC236}">
                <a16:creationId xmlns:a16="http://schemas.microsoft.com/office/drawing/2014/main" id="{513A11C3-C25E-FD7A-FCE6-21137D1AC2B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17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6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4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459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167AB-491D-7D7E-D56A-EFB96E67D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5D163-EE22-A408-941E-66F95504A4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Adams. R, (2019) Impact of Time Management Behaviours on Undergraduate Engineering Students’s Programme (Accessed: 27-11-2022)</a:t>
            </a:r>
          </a:p>
          <a:p>
            <a:pPr algn="l"/>
            <a:r>
              <a:rPr lang="en-GB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Cavilla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Derek. (2017) </a:t>
            </a:r>
            <a:r>
              <a:rPr lang="en-GB" sz="1400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Effects of Student Reflection on Academic Performance and</a:t>
            </a:r>
            <a:r>
              <a:rPr lang="en-GB" sz="1400" b="1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  <a:r>
              <a:rPr lang="en-GB" sz="1400" b="1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(Accessible at </a:t>
            </a:r>
            <a:r>
              <a:rPr lang="en-GB" sz="1400" b="1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https://journals.sagepub.com/doi/full/10.1177/2158244017733790</a:t>
            </a:r>
            <a:r>
              <a:rPr lang="en-GB" sz="1400" b="1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400" i="0" dirty="0">
                <a:solidFill>
                  <a:srgbClr val="55555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09-12-2022)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Sichan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He. (2017) A Multitude Investigation into Academic Procrastination of University Students (Accessed: 02-12-2022) Accessible at: https://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www.scirp.org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/html/79579_79579.htm#txtF4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Pat Cash - https://www.patcash.co.uk/wp-content/uploads/2011/09/Pat-Cash-biomechanics-what-it-is-and-why-its-important.jpg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09-12-2-2022)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https://pbs.twimg.com/media/FFoG0fsXMAArSpC.jpg:large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09-12-2022)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 Conflict Institute -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https://sportsconflict.org/wp-content/uploads/2014/02/sports-psychology.jpg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09-12-2022)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Ladders -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https://www.theladders.com/wp-content/uploads/time_190405.jpg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09-12-2022)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Stoic -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https://i.pinimg.com/736x/9b/40/b5/9b40b58fbc90a69777df8e405a0ad2d5.jpg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09-12-2022)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VectorStock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https://cdn5.vectorstock.com/i/1000x1000/66/79/successful-goal-achievement-paper-cut-vector-28706679.jpg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09-12-2022) </a:t>
            </a:r>
          </a:p>
        </p:txBody>
      </p:sp>
    </p:spTree>
    <p:extLst>
      <p:ext uri="{BB962C8B-B14F-4D97-AF65-F5344CB8AC3E}">
        <p14:creationId xmlns:p14="http://schemas.microsoft.com/office/powerpoint/2010/main" val="4247190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1806</Words>
  <Application>Microsoft Macintosh PowerPoint</Application>
  <PresentationFormat>Widescreen</PresentationFormat>
  <Paragraphs>91</Paragraphs>
  <Slides>8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Modern Love</vt:lpstr>
      <vt:lpstr>Open Sans</vt:lpstr>
      <vt:lpstr>The Hand</vt:lpstr>
      <vt:lpstr>Times New Roman</vt:lpstr>
      <vt:lpstr>SketchyVTI</vt:lpstr>
      <vt:lpstr>PowerPoint Presentation</vt:lpstr>
      <vt:lpstr>Buddion Myfyrio / Advantages of Reflection </vt:lpstr>
      <vt:lpstr>Pwrpas y cyflwyniad /   Purpose of Presentation</vt:lpstr>
      <vt:lpstr>Rheolaeth Amser</vt:lpstr>
      <vt:lpstr>Procrastination</vt:lpstr>
      <vt:lpstr>Dulliau mwyaf effeithiol i astudio</vt:lpstr>
      <vt:lpstr>Trosolwg Targedau 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camdeacon99@gmail.com</dc:creator>
  <cp:lastModifiedBy>camdeacon99@gmail.com</cp:lastModifiedBy>
  <cp:revision>5</cp:revision>
  <dcterms:created xsi:type="dcterms:W3CDTF">2022-11-27T12:14:27Z</dcterms:created>
  <dcterms:modified xsi:type="dcterms:W3CDTF">2022-12-21T22:46:02Z</dcterms:modified>
</cp:coreProperties>
</file>