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042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500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0228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7006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769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0222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151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335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166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750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323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3/13/2020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985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8" r:id="rId5"/>
    <p:sldLayoutId id="2147483692" r:id="rId6"/>
    <p:sldLayoutId id="2147483693" r:id="rId7"/>
    <p:sldLayoutId id="2147483694" r:id="rId8"/>
    <p:sldLayoutId id="2147483697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droog.wordpress.com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3">
            <a:extLst>
              <a:ext uri="{FF2B5EF4-FFF2-40B4-BE49-F238E27FC236}">
                <a16:creationId xmlns:a16="http://schemas.microsoft.com/office/drawing/2014/main" id="{AA3A7341-EA1A-4763-ACA0-9167FF63D7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083" b="15667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4" name="Rectangle 8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5D15F3-D292-4E77-9483-96C6C1479D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1934" y="1322617"/>
            <a:ext cx="9766626" cy="222240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and Engaging in the Customer Experience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89B8F5-4267-41CE-A857-3434535481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6" y="4133135"/>
            <a:ext cx="10902016" cy="161947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Name : Nadeem Arif</a:t>
            </a:r>
          </a:p>
          <a:p>
            <a:pPr algn="ctr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 ID : 1711109</a:t>
            </a:r>
          </a:p>
          <a:p>
            <a:pPr algn="ctr">
              <a:lnSpc>
                <a:spcPct val="10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 :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Vajira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Balasuriya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5" name="Straight Connector 10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8524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3CB87-57FA-4803-B777-3B2920007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25321-5D21-476A-8C5C-B4CED289CF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Build closer ties with customers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View customer’s latest orders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Deal with customers issues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185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343A3-4AA1-463F-9D4B-FF644FA49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CRM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6D9EC4-2C6F-4E22-A30C-1D69C433C2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Safeguarding business</a:t>
            </a:r>
          </a:p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Understand the customer</a:t>
            </a:r>
          </a:p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Better internal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29852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94105-C08A-4677-A544-30BB82624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44A8A-14A4-43D4-AA19-8AA338FFC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Law often guides business ethics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Potentially controversial subjects</a:t>
            </a:r>
          </a:p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Basic business guidelines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3363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ABC28D-594D-41E3-A845-CC0E00F23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Benefits of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7F30B7-3F65-40AB-9503-9A009CB445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Basic ethics gain public approval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Trust between customer and business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Goes beyond moral code of right and wrong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591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FCA0F-CC64-4005-A56C-62238A2B2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Sustainability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E276C-3A81-4EAF-99F8-C8F907814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How natural systems function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Balancing the need to move forward</a:t>
            </a:r>
          </a:p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Protect the environment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09077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23" name="Rectangle 12">
            <a:extLst>
              <a:ext uri="{FF2B5EF4-FFF2-40B4-BE49-F238E27FC236}">
                <a16:creationId xmlns:a16="http://schemas.microsoft.com/office/drawing/2014/main" id="{168AB93A-48BC-4C25-A3AD-C17B5A682A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9701C-11CF-4270-BCA3-CDC5F94C4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8581" y="643467"/>
            <a:ext cx="3562483" cy="35692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800"/>
              <a:t>Any Questions??</a:t>
            </a:r>
          </a:p>
        </p:txBody>
      </p:sp>
      <p:sp>
        <p:nvSpPr>
          <p:cNvPr id="24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05874" y="4409267"/>
            <a:ext cx="3242551" cy="27432"/>
          </a:xfrm>
          <a:custGeom>
            <a:avLst/>
            <a:gdLst>
              <a:gd name="connsiteX0" fmla="*/ 0 w 3242551"/>
              <a:gd name="connsiteY0" fmla="*/ 0 h 27432"/>
              <a:gd name="connsiteX1" fmla="*/ 616085 w 3242551"/>
              <a:gd name="connsiteY1" fmla="*/ 0 h 27432"/>
              <a:gd name="connsiteX2" fmla="*/ 1264595 w 3242551"/>
              <a:gd name="connsiteY2" fmla="*/ 0 h 27432"/>
              <a:gd name="connsiteX3" fmla="*/ 1945531 w 3242551"/>
              <a:gd name="connsiteY3" fmla="*/ 0 h 27432"/>
              <a:gd name="connsiteX4" fmla="*/ 2626466 w 3242551"/>
              <a:gd name="connsiteY4" fmla="*/ 0 h 27432"/>
              <a:gd name="connsiteX5" fmla="*/ 3242551 w 3242551"/>
              <a:gd name="connsiteY5" fmla="*/ 0 h 27432"/>
              <a:gd name="connsiteX6" fmla="*/ 3242551 w 3242551"/>
              <a:gd name="connsiteY6" fmla="*/ 27432 h 27432"/>
              <a:gd name="connsiteX7" fmla="*/ 2529190 w 3242551"/>
              <a:gd name="connsiteY7" fmla="*/ 27432 h 27432"/>
              <a:gd name="connsiteX8" fmla="*/ 1815829 w 3242551"/>
              <a:gd name="connsiteY8" fmla="*/ 27432 h 27432"/>
              <a:gd name="connsiteX9" fmla="*/ 1167318 w 3242551"/>
              <a:gd name="connsiteY9" fmla="*/ 27432 h 27432"/>
              <a:gd name="connsiteX10" fmla="*/ 0 w 3242551"/>
              <a:gd name="connsiteY10" fmla="*/ 27432 h 27432"/>
              <a:gd name="connsiteX11" fmla="*/ 0 w 3242551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42551" h="27432" fill="none" extrusionOk="0">
                <a:moveTo>
                  <a:pt x="0" y="0"/>
                </a:moveTo>
                <a:cubicBezTo>
                  <a:pt x="194108" y="-30346"/>
                  <a:pt x="476260" y="9901"/>
                  <a:pt x="616085" y="0"/>
                </a:cubicBezTo>
                <a:cubicBezTo>
                  <a:pt x="755911" y="-9901"/>
                  <a:pt x="955441" y="-31994"/>
                  <a:pt x="1264595" y="0"/>
                </a:cubicBezTo>
                <a:cubicBezTo>
                  <a:pt x="1573749" y="31994"/>
                  <a:pt x="1618785" y="-7447"/>
                  <a:pt x="1945531" y="0"/>
                </a:cubicBezTo>
                <a:cubicBezTo>
                  <a:pt x="2272277" y="7447"/>
                  <a:pt x="2390625" y="1646"/>
                  <a:pt x="2626466" y="0"/>
                </a:cubicBezTo>
                <a:cubicBezTo>
                  <a:pt x="2862308" y="-1646"/>
                  <a:pt x="3064770" y="5184"/>
                  <a:pt x="3242551" y="0"/>
                </a:cubicBezTo>
                <a:cubicBezTo>
                  <a:pt x="3241385" y="7395"/>
                  <a:pt x="3242596" y="21864"/>
                  <a:pt x="3242551" y="27432"/>
                </a:cubicBezTo>
                <a:cubicBezTo>
                  <a:pt x="3023282" y="59750"/>
                  <a:pt x="2875833" y="36030"/>
                  <a:pt x="2529190" y="27432"/>
                </a:cubicBezTo>
                <a:cubicBezTo>
                  <a:pt x="2182547" y="18834"/>
                  <a:pt x="2011286" y="10066"/>
                  <a:pt x="1815829" y="27432"/>
                </a:cubicBezTo>
                <a:cubicBezTo>
                  <a:pt x="1620372" y="44798"/>
                  <a:pt x="1410011" y="-1058"/>
                  <a:pt x="1167318" y="27432"/>
                </a:cubicBezTo>
                <a:cubicBezTo>
                  <a:pt x="924625" y="55922"/>
                  <a:pt x="241931" y="85033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242551" h="27432" stroke="0" extrusionOk="0">
                <a:moveTo>
                  <a:pt x="0" y="0"/>
                </a:moveTo>
                <a:cubicBezTo>
                  <a:pt x="292987" y="-12051"/>
                  <a:pt x="313221" y="-4437"/>
                  <a:pt x="616085" y="0"/>
                </a:cubicBezTo>
                <a:cubicBezTo>
                  <a:pt x="918950" y="4437"/>
                  <a:pt x="1001475" y="-7765"/>
                  <a:pt x="1167318" y="0"/>
                </a:cubicBezTo>
                <a:cubicBezTo>
                  <a:pt x="1333161" y="7765"/>
                  <a:pt x="1642740" y="34995"/>
                  <a:pt x="1880680" y="0"/>
                </a:cubicBezTo>
                <a:cubicBezTo>
                  <a:pt x="2118620" y="-34995"/>
                  <a:pt x="2326628" y="756"/>
                  <a:pt x="2496764" y="0"/>
                </a:cubicBezTo>
                <a:cubicBezTo>
                  <a:pt x="2666900" y="-756"/>
                  <a:pt x="2887316" y="25599"/>
                  <a:pt x="3242551" y="0"/>
                </a:cubicBezTo>
                <a:cubicBezTo>
                  <a:pt x="3242744" y="12649"/>
                  <a:pt x="3241563" y="17989"/>
                  <a:pt x="3242551" y="27432"/>
                </a:cubicBezTo>
                <a:cubicBezTo>
                  <a:pt x="3008998" y="-2757"/>
                  <a:pt x="2799879" y="44559"/>
                  <a:pt x="2594041" y="27432"/>
                </a:cubicBezTo>
                <a:cubicBezTo>
                  <a:pt x="2388203" y="10306"/>
                  <a:pt x="2212925" y="-2221"/>
                  <a:pt x="1880680" y="27432"/>
                </a:cubicBezTo>
                <a:cubicBezTo>
                  <a:pt x="1548435" y="57085"/>
                  <a:pt x="1523943" y="37041"/>
                  <a:pt x="1329446" y="27432"/>
                </a:cubicBezTo>
                <a:cubicBezTo>
                  <a:pt x="1134949" y="17823"/>
                  <a:pt x="919920" y="28299"/>
                  <a:pt x="680936" y="27432"/>
                </a:cubicBezTo>
                <a:cubicBezTo>
                  <a:pt x="441952" y="26566"/>
                  <a:pt x="273000" y="57219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C73CD4"/>
          </a:solidFill>
          <a:ln w="38100" cap="rnd">
            <a:solidFill>
              <a:srgbClr val="C73CD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B6905C2B-CD5C-41A4-AB24-0B7D452789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709803"/>
            <a:ext cx="7214616" cy="541096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287B05-7901-457C-AE05-5150D239F4C0}"/>
              </a:ext>
            </a:extLst>
          </p:cNvPr>
          <p:cNvSpPr txBox="1"/>
          <p:nvPr/>
        </p:nvSpPr>
        <p:spPr>
          <a:xfrm>
            <a:off x="6040337" y="5920710"/>
            <a:ext cx="149431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://fdroog.wordpress.c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3508720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DarkSeedLeftStep">
      <a:dk1>
        <a:srgbClr val="000000"/>
      </a:dk1>
      <a:lt1>
        <a:srgbClr val="FFFFFF"/>
      </a:lt1>
      <a:dk2>
        <a:srgbClr val="244138"/>
      </a:dk2>
      <a:lt2>
        <a:srgbClr val="EAEEE9"/>
      </a:lt2>
      <a:accent1>
        <a:srgbClr val="C73CD4"/>
      </a:accent1>
      <a:accent2>
        <a:srgbClr val="8846CA"/>
      </a:accent2>
      <a:accent3>
        <a:srgbClr val="6054D9"/>
      </a:accent3>
      <a:accent4>
        <a:srgbClr val="3766C6"/>
      </a:accent4>
      <a:accent5>
        <a:srgbClr val="3CAED4"/>
      </a:accent5>
      <a:accent6>
        <a:srgbClr val="27B69E"/>
      </a:accent6>
      <a:hlink>
        <a:srgbClr val="418BBF"/>
      </a:hlink>
      <a:folHlink>
        <a:srgbClr val="878787"/>
      </a:folHlink>
    </a:clrScheme>
    <a:fontScheme name="Sketchy_SerifHand">
      <a:majorFont>
        <a:latin typeface="The Serif Hand Black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112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The Hand</vt:lpstr>
      <vt:lpstr>The Serif Hand Black</vt:lpstr>
      <vt:lpstr>SketchyVTI</vt:lpstr>
      <vt:lpstr>Understanding and Engaging in the Customer Experience</vt:lpstr>
      <vt:lpstr>Customer Relationship Management</vt:lpstr>
      <vt:lpstr>Benefits of CRM</vt:lpstr>
      <vt:lpstr>Ethics</vt:lpstr>
      <vt:lpstr>Benefits of Ethics</vt:lpstr>
      <vt:lpstr>Sustainability</vt:lpstr>
      <vt:lpstr>Any Questions??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Engaging in the Customer Experience</dc:title>
  <dc:creator>Arif, Zara</dc:creator>
  <cp:lastModifiedBy>Arif, Zara</cp:lastModifiedBy>
  <cp:revision>5</cp:revision>
  <dcterms:created xsi:type="dcterms:W3CDTF">2020-03-13T11:11:33Z</dcterms:created>
  <dcterms:modified xsi:type="dcterms:W3CDTF">2020-03-13T11:52:30Z</dcterms:modified>
</cp:coreProperties>
</file>