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3"/>
  </p:notesMasterIdLst>
  <p:sldIdLst>
    <p:sldId id="263" r:id="rId5"/>
    <p:sldId id="256" r:id="rId6"/>
    <p:sldId id="257" r:id="rId7"/>
    <p:sldId id="259" r:id="rId8"/>
    <p:sldId id="260" r:id="rId9"/>
    <p:sldId id="261" r:id="rId10"/>
    <p:sldId id="262" r:id="rId11"/>
    <p:sldId id="25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86E787-42BE-451A-A7A1-9E02A8F91F7C}" v="44" dt="2026-10-12T21:33:51.302"/>
    <p1510:client id="{DC79A7EA-49E9-3EE2-C817-5D7854B8B52E}" v="416" dt="2026-10-12T10:40:53.8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94660"/>
  </p:normalViewPr>
  <p:slideViewPr>
    <p:cSldViewPr snapToGrid="0">
      <p:cViewPr varScale="1">
        <p:scale>
          <a:sx n="78" d="100"/>
          <a:sy n="78" d="100"/>
        </p:scale>
        <p:origin x="653"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seph Wade (2318273)" userId="c9257d1b-35f9-4b21-a998-5795f4187b33" providerId="ADAL" clId="{EEAB106F-1A48-4FFD-BEE8-591DD0D488FA}"/>
    <pc:docChg chg="modSld">
      <pc:chgData name="Joseph Wade (2318273)" userId="c9257d1b-35f9-4b21-a998-5795f4187b33" providerId="ADAL" clId="{EEAB106F-1A48-4FFD-BEE8-591DD0D488FA}" dt="2026-10-12T17:12:57.282" v="74" actId="1076"/>
      <pc:docMkLst>
        <pc:docMk/>
      </pc:docMkLst>
      <pc:sldChg chg="addSp delSp modSp mod modTransition modAnim">
        <pc:chgData name="Joseph Wade (2318273)" userId="c9257d1b-35f9-4b21-a998-5795f4187b33" providerId="ADAL" clId="{EEAB106F-1A48-4FFD-BEE8-591DD0D488FA}" dt="2026-10-12T17:02:33.014" v="49"/>
        <pc:sldMkLst>
          <pc:docMk/>
          <pc:sldMk cId="109857222" sldId="256"/>
        </pc:sldMkLst>
        <pc:spChg chg="mod">
          <ac:chgData name="Joseph Wade (2318273)" userId="c9257d1b-35f9-4b21-a998-5795f4187b33" providerId="ADAL" clId="{EEAB106F-1A48-4FFD-BEE8-591DD0D488FA}" dt="2026-10-12T15:51:11.278" v="0" actId="790"/>
          <ac:spMkLst>
            <pc:docMk/>
            <pc:sldMk cId="109857222" sldId="256"/>
            <ac:spMk id="10" creationId="{D8B7B198-E4DF-43CD-AD8C-199884323745}"/>
          </ac:spMkLst>
        </pc:spChg>
        <pc:spChg chg="mod">
          <ac:chgData name="Joseph Wade (2318273)" userId="c9257d1b-35f9-4b21-a998-5795f4187b33" providerId="ADAL" clId="{EEAB106F-1A48-4FFD-BEE8-591DD0D488FA}" dt="2026-10-12T15:51:11.278" v="0" actId="790"/>
          <ac:spMkLst>
            <pc:docMk/>
            <pc:sldMk cId="109857222" sldId="256"/>
            <ac:spMk id="12" creationId="{2BE67753-EA0E-4819-8D22-0B6600CF7231}"/>
          </ac:spMkLst>
        </pc:spChg>
        <pc:spChg chg="mod">
          <ac:chgData name="Joseph Wade (2318273)" userId="c9257d1b-35f9-4b21-a998-5795f4187b33" providerId="ADAL" clId="{EEAB106F-1A48-4FFD-BEE8-591DD0D488FA}" dt="2026-10-12T15:51:11.278" v="0" actId="790"/>
          <ac:spMkLst>
            <pc:docMk/>
            <pc:sldMk cId="109857222" sldId="256"/>
            <ac:spMk id="15" creationId="{B997A32E-7032-4107-9C8B-99DB59EDD525}"/>
          </ac:spMkLst>
        </pc:spChg>
        <pc:spChg chg="mod">
          <ac:chgData name="Joseph Wade (2318273)" userId="c9257d1b-35f9-4b21-a998-5795f4187b33" providerId="ADAL" clId="{EEAB106F-1A48-4FFD-BEE8-591DD0D488FA}" dt="2026-10-12T15:51:11.278" v="0" actId="790"/>
          <ac:spMkLst>
            <pc:docMk/>
            <pc:sldMk cId="109857222" sldId="256"/>
            <ac:spMk id="16" creationId="{943BB27F-1470-42CA-91FF-D94BC691C8F2}"/>
          </ac:spMkLst>
        </pc:spChg>
        <pc:spChg chg="mod">
          <ac:chgData name="Joseph Wade (2318273)" userId="c9257d1b-35f9-4b21-a998-5795f4187b33" providerId="ADAL" clId="{EEAB106F-1A48-4FFD-BEE8-591DD0D488FA}" dt="2026-10-12T15:51:11.278" v="0" actId="790"/>
          <ac:spMkLst>
            <pc:docMk/>
            <pc:sldMk cId="109857222" sldId="256"/>
            <ac:spMk id="18" creationId="{E401EA35-9D2E-43B7-860F-EBB8A6C3E081}"/>
          </ac:spMkLst>
        </pc:spChg>
        <pc:spChg chg="mod">
          <ac:chgData name="Joseph Wade (2318273)" userId="c9257d1b-35f9-4b21-a998-5795f4187b33" providerId="ADAL" clId="{EEAB106F-1A48-4FFD-BEE8-591DD0D488FA}" dt="2026-10-12T15:51:11.278" v="0" actId="790"/>
          <ac:spMkLst>
            <pc:docMk/>
            <pc:sldMk cId="109857222" sldId="256"/>
            <ac:spMk id="25" creationId="{06D1A0D3-4BB8-41D9-9CE7-2884C83F448B}"/>
          </ac:spMkLst>
        </pc:spChg>
        <pc:spChg chg="mod">
          <ac:chgData name="Joseph Wade (2318273)" userId="c9257d1b-35f9-4b21-a998-5795f4187b33" providerId="ADAL" clId="{EEAB106F-1A48-4FFD-BEE8-591DD0D488FA}" dt="2026-10-12T15:51:11.278" v="0" actId="790"/>
          <ac:spMkLst>
            <pc:docMk/>
            <pc:sldMk cId="109857222" sldId="256"/>
            <ac:spMk id="27" creationId="{DAE6C3D7-7D5B-4926-877D-45F117BB6BF0}"/>
          </ac:spMkLst>
        </pc:spChg>
        <pc:spChg chg="mod">
          <ac:chgData name="Joseph Wade (2318273)" userId="c9257d1b-35f9-4b21-a998-5795f4187b33" providerId="ADAL" clId="{EEAB106F-1A48-4FFD-BEE8-591DD0D488FA}" dt="2026-10-12T15:51:11.278" v="0" actId="790"/>
          <ac:spMkLst>
            <pc:docMk/>
            <pc:sldMk cId="109857222" sldId="256"/>
            <ac:spMk id="30" creationId="{E1951533-A568-4765-AB1F-F71D9AFDEA9F}"/>
          </ac:spMkLst>
        </pc:spChg>
        <pc:spChg chg="mod">
          <ac:chgData name="Joseph Wade (2318273)" userId="c9257d1b-35f9-4b21-a998-5795f4187b33" providerId="ADAL" clId="{EEAB106F-1A48-4FFD-BEE8-591DD0D488FA}" dt="2026-10-12T15:51:11.278" v="0" actId="790"/>
          <ac:spMkLst>
            <pc:docMk/>
            <pc:sldMk cId="109857222" sldId="256"/>
            <ac:spMk id="32" creationId="{023146A1-291C-4FA0-AB5B-EB04D4239812}"/>
          </ac:spMkLst>
        </pc:spChg>
        <pc:spChg chg="mod">
          <ac:chgData name="Joseph Wade (2318273)" userId="c9257d1b-35f9-4b21-a998-5795f4187b33" providerId="ADAL" clId="{EEAB106F-1A48-4FFD-BEE8-591DD0D488FA}" dt="2026-10-12T15:51:11.278" v="0" actId="790"/>
          <ac:spMkLst>
            <pc:docMk/>
            <pc:sldMk cId="109857222" sldId="256"/>
            <ac:spMk id="33" creationId="{62977932-2B03-4899-8306-5002CEE68E2C}"/>
          </ac:spMkLst>
        </pc:spChg>
        <pc:picChg chg="add del mod">
          <ac:chgData name="Joseph Wade (2318273)" userId="c9257d1b-35f9-4b21-a998-5795f4187b33" providerId="ADAL" clId="{EEAB106F-1A48-4FFD-BEE8-591DD0D488FA}" dt="2026-10-12T16:53:28.836" v="9"/>
          <ac:picMkLst>
            <pc:docMk/>
            <pc:sldMk cId="109857222" sldId="256"/>
            <ac:picMk id="28" creationId="{CF5B3F7D-E9CF-2E0D-5537-D71C14B2681A}"/>
          </ac:picMkLst>
        </pc:picChg>
        <pc:picChg chg="add del mod ord">
          <ac:chgData name="Joseph Wade (2318273)" userId="c9257d1b-35f9-4b21-a998-5795f4187b33" providerId="ADAL" clId="{EEAB106F-1A48-4FFD-BEE8-591DD0D488FA}" dt="2026-10-12T16:54:00.262" v="10"/>
          <ac:picMkLst>
            <pc:docMk/>
            <pc:sldMk cId="109857222" sldId="256"/>
            <ac:picMk id="36" creationId="{B43C21F3-E9DF-D0F8-DF02-3CEFED1B1AC6}"/>
          </ac:picMkLst>
        </pc:picChg>
        <pc:picChg chg="add del mod">
          <ac:chgData name="Joseph Wade (2318273)" userId="c9257d1b-35f9-4b21-a998-5795f4187b33" providerId="ADAL" clId="{EEAB106F-1A48-4FFD-BEE8-591DD0D488FA}" dt="2026-10-12T16:54:05.973" v="14"/>
          <ac:picMkLst>
            <pc:docMk/>
            <pc:sldMk cId="109857222" sldId="256"/>
            <ac:picMk id="37" creationId="{2943F896-F5BB-D640-B9B7-897AC8A1DECF}"/>
          </ac:picMkLst>
        </pc:picChg>
        <pc:picChg chg="add del mod ord">
          <ac:chgData name="Joseph Wade (2318273)" userId="c9257d1b-35f9-4b21-a998-5795f4187b33" providerId="ADAL" clId="{EEAB106F-1A48-4FFD-BEE8-591DD0D488FA}" dt="2026-10-12T16:55:31.772" v="15"/>
          <ac:picMkLst>
            <pc:docMk/>
            <pc:sldMk cId="109857222" sldId="256"/>
            <ac:picMk id="38" creationId="{73289612-41B7-AE37-8F0E-6E94178BC214}"/>
          </ac:picMkLst>
        </pc:picChg>
        <pc:picChg chg="add del mod">
          <ac:chgData name="Joseph Wade (2318273)" userId="c9257d1b-35f9-4b21-a998-5795f4187b33" providerId="ADAL" clId="{EEAB106F-1A48-4FFD-BEE8-591DD0D488FA}" dt="2026-10-12T16:55:45.433" v="25"/>
          <ac:picMkLst>
            <pc:docMk/>
            <pc:sldMk cId="109857222" sldId="256"/>
            <ac:picMk id="39" creationId="{83342E5B-722F-37F5-137B-1E87AC898C17}"/>
          </ac:picMkLst>
        </pc:picChg>
        <pc:picChg chg="add del mod ord">
          <ac:chgData name="Joseph Wade (2318273)" userId="c9257d1b-35f9-4b21-a998-5795f4187b33" providerId="ADAL" clId="{EEAB106F-1A48-4FFD-BEE8-591DD0D488FA}" dt="2026-10-12T16:56:10.520" v="26"/>
          <ac:picMkLst>
            <pc:docMk/>
            <pc:sldMk cId="109857222" sldId="256"/>
            <ac:picMk id="40" creationId="{A991FAD8-4D5D-CFA3-840C-D990E5E8BB5E}"/>
          </ac:picMkLst>
        </pc:picChg>
        <pc:picChg chg="add del mod">
          <ac:chgData name="Joseph Wade (2318273)" userId="c9257d1b-35f9-4b21-a998-5795f4187b33" providerId="ADAL" clId="{EEAB106F-1A48-4FFD-BEE8-591DD0D488FA}" dt="2026-10-12T17:01:59.412" v="48"/>
          <ac:picMkLst>
            <pc:docMk/>
            <pc:sldMk cId="109857222" sldId="256"/>
            <ac:picMk id="41" creationId="{9322C1A8-3A21-10CB-7CF7-5AD90D220BBF}"/>
          </ac:picMkLst>
        </pc:picChg>
        <pc:picChg chg="add del mod ord">
          <ac:chgData name="Joseph Wade (2318273)" userId="c9257d1b-35f9-4b21-a998-5795f4187b33" providerId="ADAL" clId="{EEAB106F-1A48-4FFD-BEE8-591DD0D488FA}" dt="2026-10-12T17:02:33.014" v="49"/>
          <ac:picMkLst>
            <pc:docMk/>
            <pc:sldMk cId="109857222" sldId="256"/>
            <ac:picMk id="42" creationId="{F465EB33-FD01-4E22-617C-64D1D53C441C}"/>
          </ac:picMkLst>
        </pc:picChg>
        <pc:picChg chg="add mod">
          <ac:chgData name="Joseph Wade (2318273)" userId="c9257d1b-35f9-4b21-a998-5795f4187b33" providerId="ADAL" clId="{EEAB106F-1A48-4FFD-BEE8-591DD0D488FA}" dt="2026-10-12T17:02:33.014" v="49"/>
          <ac:picMkLst>
            <pc:docMk/>
            <pc:sldMk cId="109857222" sldId="256"/>
            <ac:picMk id="43" creationId="{426AC265-BEFF-96D9-9D03-729A302EB337}"/>
          </ac:picMkLst>
        </pc:picChg>
      </pc:sldChg>
      <pc:sldChg chg="addSp delSp modSp mod modTransition modAnim">
        <pc:chgData name="Joseph Wade (2318273)" userId="c9257d1b-35f9-4b21-a998-5795f4187b33" providerId="ADAL" clId="{EEAB106F-1A48-4FFD-BEE8-591DD0D488FA}" dt="2026-10-12T17:12:47.212" v="71" actId="1076"/>
        <pc:sldMkLst>
          <pc:docMk/>
          <pc:sldMk cId="3117785753" sldId="257"/>
        </pc:sldMkLst>
        <pc:spChg chg="mod">
          <ac:chgData name="Joseph Wade (2318273)" userId="c9257d1b-35f9-4b21-a998-5795f4187b33" providerId="ADAL" clId="{EEAB106F-1A48-4FFD-BEE8-591DD0D488FA}" dt="2026-10-12T15:51:11.278" v="0" actId="790"/>
          <ac:spMkLst>
            <pc:docMk/>
            <pc:sldMk cId="3117785753" sldId="257"/>
            <ac:spMk id="2" creationId="{B82AB72C-E898-4A54-E7FA-6D4ED8E016DE}"/>
          </ac:spMkLst>
        </pc:spChg>
        <pc:spChg chg="mod">
          <ac:chgData name="Joseph Wade (2318273)" userId="c9257d1b-35f9-4b21-a998-5795f4187b33" providerId="ADAL" clId="{EEAB106F-1A48-4FFD-BEE8-591DD0D488FA}" dt="2026-10-12T15:51:11.278" v="0" actId="790"/>
          <ac:spMkLst>
            <pc:docMk/>
            <pc:sldMk cId="3117785753" sldId="257"/>
            <ac:spMk id="17" creationId="{33B89F41-1D91-447A-88C5-8A917809FEE0}"/>
          </ac:spMkLst>
        </pc:spChg>
        <pc:spChg chg="mod">
          <ac:chgData name="Joseph Wade (2318273)" userId="c9257d1b-35f9-4b21-a998-5795f4187b33" providerId="ADAL" clId="{EEAB106F-1A48-4FFD-BEE8-591DD0D488FA}" dt="2026-10-12T15:51:11.278" v="0" actId="790"/>
          <ac:spMkLst>
            <pc:docMk/>
            <pc:sldMk cId="3117785753" sldId="257"/>
            <ac:spMk id="30" creationId="{245A9F99-D9B1-4094-A2E2-B90AC1DB7B9C}"/>
          </ac:spMkLst>
        </pc:spChg>
        <pc:spChg chg="mod">
          <ac:chgData name="Joseph Wade (2318273)" userId="c9257d1b-35f9-4b21-a998-5795f4187b33" providerId="ADAL" clId="{EEAB106F-1A48-4FFD-BEE8-591DD0D488FA}" dt="2026-10-12T15:51:11.278" v="0" actId="790"/>
          <ac:spMkLst>
            <pc:docMk/>
            <pc:sldMk cId="3117785753" sldId="257"/>
            <ac:spMk id="31" creationId="{B7FAF607-473A-4A43-A23D-BBFF5C4117BB}"/>
          </ac:spMkLst>
        </pc:spChg>
        <pc:spChg chg="mod">
          <ac:chgData name="Joseph Wade (2318273)" userId="c9257d1b-35f9-4b21-a998-5795f4187b33" providerId="ADAL" clId="{EEAB106F-1A48-4FFD-BEE8-591DD0D488FA}" dt="2026-10-12T15:51:11.278" v="0" actId="790"/>
          <ac:spMkLst>
            <pc:docMk/>
            <pc:sldMk cId="3117785753" sldId="257"/>
            <ac:spMk id="33" creationId="{47814737-79A3-6F97-526E-BE6D20DAE911}"/>
          </ac:spMkLst>
        </pc:spChg>
        <pc:spChg chg="mod">
          <ac:chgData name="Joseph Wade (2318273)" userId="c9257d1b-35f9-4b21-a998-5795f4187b33" providerId="ADAL" clId="{EEAB106F-1A48-4FFD-BEE8-591DD0D488FA}" dt="2026-10-12T15:51:11.278" v="0" actId="790"/>
          <ac:spMkLst>
            <pc:docMk/>
            <pc:sldMk cId="3117785753" sldId="257"/>
            <ac:spMk id="35" creationId="{C972EB4B-0539-4430-9340-8117B9D7C32D}"/>
          </ac:spMkLst>
        </pc:spChg>
        <pc:spChg chg="mod">
          <ac:chgData name="Joseph Wade (2318273)" userId="c9257d1b-35f9-4b21-a998-5795f4187b33" providerId="ADAL" clId="{EEAB106F-1A48-4FFD-BEE8-591DD0D488FA}" dt="2026-10-12T15:51:11.278" v="0" actId="790"/>
          <ac:spMkLst>
            <pc:docMk/>
            <pc:sldMk cId="3117785753" sldId="257"/>
            <ac:spMk id="36" creationId="{ACA5348F-9FF6-485F-898D-1BED7EC7270A}"/>
          </ac:spMkLst>
        </pc:spChg>
        <pc:picChg chg="add del mod">
          <ac:chgData name="Joseph Wade (2318273)" userId="c9257d1b-35f9-4b21-a998-5795f4187b33" providerId="ADAL" clId="{EEAB106F-1A48-4FFD-BEE8-591DD0D488FA}" dt="2026-10-12T16:54:05.973" v="14"/>
          <ac:picMkLst>
            <pc:docMk/>
            <pc:sldMk cId="3117785753" sldId="257"/>
            <ac:picMk id="7" creationId="{0FED6CA3-9902-F223-ECEC-68587905594E}"/>
          </ac:picMkLst>
        </pc:picChg>
        <pc:picChg chg="add del mod ord">
          <ac:chgData name="Joseph Wade (2318273)" userId="c9257d1b-35f9-4b21-a998-5795f4187b33" providerId="ADAL" clId="{EEAB106F-1A48-4FFD-BEE8-591DD0D488FA}" dt="2026-10-12T16:55:31.772" v="15"/>
          <ac:picMkLst>
            <pc:docMk/>
            <pc:sldMk cId="3117785753" sldId="257"/>
            <ac:picMk id="10" creationId="{E63A1AA0-F151-DB25-611B-58154CFC31C3}"/>
          </ac:picMkLst>
        </pc:picChg>
        <pc:picChg chg="add del mod">
          <ac:chgData name="Joseph Wade (2318273)" userId="c9257d1b-35f9-4b21-a998-5795f4187b33" providerId="ADAL" clId="{EEAB106F-1A48-4FFD-BEE8-591DD0D488FA}" dt="2026-10-12T16:55:45.433" v="25"/>
          <ac:picMkLst>
            <pc:docMk/>
            <pc:sldMk cId="3117785753" sldId="257"/>
            <ac:picMk id="11" creationId="{7832A400-F746-4AD0-BCA5-D0C8B7BA4199}"/>
          </ac:picMkLst>
        </pc:picChg>
        <pc:picChg chg="add del mod ord">
          <ac:chgData name="Joseph Wade (2318273)" userId="c9257d1b-35f9-4b21-a998-5795f4187b33" providerId="ADAL" clId="{EEAB106F-1A48-4FFD-BEE8-591DD0D488FA}" dt="2026-10-12T16:56:10.520" v="26"/>
          <ac:picMkLst>
            <pc:docMk/>
            <pc:sldMk cId="3117785753" sldId="257"/>
            <ac:picMk id="12" creationId="{4568F917-1BB6-9CAE-6EF6-C42336C3F22D}"/>
          </ac:picMkLst>
        </pc:picChg>
        <pc:picChg chg="add del mod">
          <ac:chgData name="Joseph Wade (2318273)" userId="c9257d1b-35f9-4b21-a998-5795f4187b33" providerId="ADAL" clId="{EEAB106F-1A48-4FFD-BEE8-591DD0D488FA}" dt="2026-10-12T17:01:59.412" v="48"/>
          <ac:picMkLst>
            <pc:docMk/>
            <pc:sldMk cId="3117785753" sldId="257"/>
            <ac:picMk id="13" creationId="{2226997C-FFBE-9641-E2C4-11C8980D0FF3}"/>
          </ac:picMkLst>
        </pc:picChg>
        <pc:picChg chg="add del mod ord">
          <ac:chgData name="Joseph Wade (2318273)" userId="c9257d1b-35f9-4b21-a998-5795f4187b33" providerId="ADAL" clId="{EEAB106F-1A48-4FFD-BEE8-591DD0D488FA}" dt="2026-10-12T17:02:33.014" v="49"/>
          <ac:picMkLst>
            <pc:docMk/>
            <pc:sldMk cId="3117785753" sldId="257"/>
            <ac:picMk id="16" creationId="{48B07134-742C-8383-B806-53DEE2F3F35E}"/>
          </ac:picMkLst>
        </pc:picChg>
        <pc:picChg chg="add mod">
          <ac:chgData name="Joseph Wade (2318273)" userId="c9257d1b-35f9-4b21-a998-5795f4187b33" providerId="ADAL" clId="{EEAB106F-1A48-4FFD-BEE8-591DD0D488FA}" dt="2026-10-12T17:12:47.212" v="71" actId="1076"/>
          <ac:picMkLst>
            <pc:docMk/>
            <pc:sldMk cId="3117785753" sldId="257"/>
            <ac:picMk id="18" creationId="{55315BA0-0E5B-A5FF-4C2E-1DE88B96B36F}"/>
          </ac:picMkLst>
        </pc:picChg>
      </pc:sldChg>
      <pc:sldChg chg="addSp modSp mod modTransition">
        <pc:chgData name="Joseph Wade (2318273)" userId="c9257d1b-35f9-4b21-a998-5795f4187b33" providerId="ADAL" clId="{EEAB106F-1A48-4FFD-BEE8-591DD0D488FA}" dt="2026-10-12T17:12:13.778" v="63" actId="1076"/>
        <pc:sldMkLst>
          <pc:docMk/>
          <pc:sldMk cId="1983884660" sldId="258"/>
        </pc:sldMkLst>
        <pc:spChg chg="mod">
          <ac:chgData name="Joseph Wade (2318273)" userId="c9257d1b-35f9-4b21-a998-5795f4187b33" providerId="ADAL" clId="{EEAB106F-1A48-4FFD-BEE8-591DD0D488FA}" dt="2026-10-12T15:51:11.278" v="0" actId="790"/>
          <ac:spMkLst>
            <pc:docMk/>
            <pc:sldMk cId="1983884660" sldId="258"/>
            <ac:spMk id="2" creationId="{9C5583B0-009E-A9A4-195E-D946D9386544}"/>
          </ac:spMkLst>
        </pc:spChg>
        <pc:spChg chg="mod">
          <ac:chgData name="Joseph Wade (2318273)" userId="c9257d1b-35f9-4b21-a998-5795f4187b33" providerId="ADAL" clId="{EEAB106F-1A48-4FFD-BEE8-591DD0D488FA}" dt="2026-10-12T15:51:11.278" v="0" actId="790"/>
          <ac:spMkLst>
            <pc:docMk/>
            <pc:sldMk cId="1983884660" sldId="258"/>
            <ac:spMk id="3" creationId="{46678BE8-EFB4-DCBF-7795-BA7CB9B34533}"/>
          </ac:spMkLst>
        </pc:spChg>
        <pc:picChg chg="add mod">
          <ac:chgData name="Joseph Wade (2318273)" userId="c9257d1b-35f9-4b21-a998-5795f4187b33" providerId="ADAL" clId="{EEAB106F-1A48-4FFD-BEE8-591DD0D488FA}" dt="2026-10-12T17:12:13.778" v="63" actId="1076"/>
          <ac:picMkLst>
            <pc:docMk/>
            <pc:sldMk cId="1983884660" sldId="258"/>
            <ac:picMk id="10" creationId="{17699E85-C53D-E099-02D9-EA90E1C27348}"/>
          </ac:picMkLst>
        </pc:picChg>
      </pc:sldChg>
      <pc:sldChg chg="addSp delSp modSp mod modTransition modAnim">
        <pc:chgData name="Joseph Wade (2318273)" userId="c9257d1b-35f9-4b21-a998-5795f4187b33" providerId="ADAL" clId="{EEAB106F-1A48-4FFD-BEE8-591DD0D488FA}" dt="2026-10-12T17:12:36.424" v="68" actId="1076"/>
        <pc:sldMkLst>
          <pc:docMk/>
          <pc:sldMk cId="976966046" sldId="259"/>
        </pc:sldMkLst>
        <pc:spChg chg="mod">
          <ac:chgData name="Joseph Wade (2318273)" userId="c9257d1b-35f9-4b21-a998-5795f4187b33" providerId="ADAL" clId="{EEAB106F-1A48-4FFD-BEE8-591DD0D488FA}" dt="2026-10-12T15:51:11.278" v="0" actId="790"/>
          <ac:spMkLst>
            <pc:docMk/>
            <pc:sldMk cId="976966046" sldId="259"/>
            <ac:spMk id="2" creationId="{19F7DB0D-8A45-61F5-6161-FB2B45BA3AEE}"/>
          </ac:spMkLst>
        </pc:spChg>
        <pc:spChg chg="mod">
          <ac:chgData name="Joseph Wade (2318273)" userId="c9257d1b-35f9-4b21-a998-5795f4187b33" providerId="ADAL" clId="{EEAB106F-1A48-4FFD-BEE8-591DD0D488FA}" dt="2026-10-12T15:51:11.278" v="0" actId="790"/>
          <ac:spMkLst>
            <pc:docMk/>
            <pc:sldMk cId="976966046" sldId="259"/>
            <ac:spMk id="6" creationId="{97230668-B041-A865-0115-B294D8D710A3}"/>
          </ac:spMkLst>
        </pc:spChg>
        <pc:spChg chg="mod">
          <ac:chgData name="Joseph Wade (2318273)" userId="c9257d1b-35f9-4b21-a998-5795f4187b33" providerId="ADAL" clId="{EEAB106F-1A48-4FFD-BEE8-591DD0D488FA}" dt="2026-10-12T15:51:11.278" v="0" actId="790"/>
          <ac:spMkLst>
            <pc:docMk/>
            <pc:sldMk cId="976966046" sldId="259"/>
            <ac:spMk id="8" creationId="{43C07702-2F96-C40B-72DD-B870D61009E2}"/>
          </ac:spMkLst>
        </pc:spChg>
        <pc:spChg chg="mod">
          <ac:chgData name="Joseph Wade (2318273)" userId="c9257d1b-35f9-4b21-a998-5795f4187b33" providerId="ADAL" clId="{EEAB106F-1A48-4FFD-BEE8-591DD0D488FA}" dt="2026-10-12T15:51:11.278" v="0" actId="790"/>
          <ac:spMkLst>
            <pc:docMk/>
            <pc:sldMk cId="976966046" sldId="259"/>
            <ac:spMk id="35" creationId="{C3404477-1F13-4859-84DA-12A303ACAD01}"/>
          </ac:spMkLst>
        </pc:spChg>
        <pc:spChg chg="mod">
          <ac:chgData name="Joseph Wade (2318273)" userId="c9257d1b-35f9-4b21-a998-5795f4187b33" providerId="ADAL" clId="{EEAB106F-1A48-4FFD-BEE8-591DD0D488FA}" dt="2026-10-12T15:51:11.278" v="0" actId="790"/>
          <ac:spMkLst>
            <pc:docMk/>
            <pc:sldMk cId="976966046" sldId="259"/>
            <ac:spMk id="36" creationId="{1B8C62FD-B708-4F00-80BB-1250C60119EE}"/>
          </ac:spMkLst>
        </pc:spChg>
        <pc:spChg chg="mod">
          <ac:chgData name="Joseph Wade (2318273)" userId="c9257d1b-35f9-4b21-a998-5795f4187b33" providerId="ADAL" clId="{EEAB106F-1A48-4FFD-BEE8-591DD0D488FA}" dt="2026-10-12T15:51:11.278" v="0" actId="790"/>
          <ac:spMkLst>
            <pc:docMk/>
            <pc:sldMk cId="976966046" sldId="259"/>
            <ac:spMk id="219" creationId="{54A6836E-C603-43CB-9DA7-89D8E3FA3838}"/>
          </ac:spMkLst>
        </pc:spChg>
        <pc:spChg chg="mod">
          <ac:chgData name="Joseph Wade (2318273)" userId="c9257d1b-35f9-4b21-a998-5795f4187b33" providerId="ADAL" clId="{EEAB106F-1A48-4FFD-BEE8-591DD0D488FA}" dt="2026-10-12T15:51:11.278" v="0" actId="790"/>
          <ac:spMkLst>
            <pc:docMk/>
            <pc:sldMk cId="976966046" sldId="259"/>
            <ac:spMk id="220" creationId="{296007DD-F9BF-4F0F-B8C6-C514B2841971}"/>
          </ac:spMkLst>
        </pc:spChg>
        <pc:spChg chg="mod">
          <ac:chgData name="Joseph Wade (2318273)" userId="c9257d1b-35f9-4b21-a998-5795f4187b33" providerId="ADAL" clId="{EEAB106F-1A48-4FFD-BEE8-591DD0D488FA}" dt="2026-10-12T15:51:11.278" v="0" actId="790"/>
          <ac:spMkLst>
            <pc:docMk/>
            <pc:sldMk cId="976966046" sldId="259"/>
            <ac:spMk id="222" creationId="{4A0F84AE-A24D-4353-B1BA-BD80DAA385F1}"/>
          </ac:spMkLst>
        </pc:spChg>
        <pc:spChg chg="mod">
          <ac:chgData name="Joseph Wade (2318273)" userId="c9257d1b-35f9-4b21-a998-5795f4187b33" providerId="ADAL" clId="{EEAB106F-1A48-4FFD-BEE8-591DD0D488FA}" dt="2026-10-12T15:51:11.278" v="0" actId="790"/>
          <ac:spMkLst>
            <pc:docMk/>
            <pc:sldMk cId="976966046" sldId="259"/>
            <ac:spMk id="224" creationId="{AAA28A35-1E54-4054-BB95-42FAFA13A942}"/>
          </ac:spMkLst>
        </pc:spChg>
        <pc:spChg chg="mod">
          <ac:chgData name="Joseph Wade (2318273)" userId="c9257d1b-35f9-4b21-a998-5795f4187b33" providerId="ADAL" clId="{EEAB106F-1A48-4FFD-BEE8-591DD0D488FA}" dt="2026-10-12T15:51:11.278" v="0" actId="790"/>
          <ac:spMkLst>
            <pc:docMk/>
            <pc:sldMk cId="976966046" sldId="259"/>
            <ac:spMk id="227" creationId="{E2387B1B-D4D3-493F-8D7A-C7A89DBD4AB8}"/>
          </ac:spMkLst>
        </pc:spChg>
        <pc:picChg chg="add del mod">
          <ac:chgData name="Joseph Wade (2318273)" userId="c9257d1b-35f9-4b21-a998-5795f4187b33" providerId="ADAL" clId="{EEAB106F-1A48-4FFD-BEE8-591DD0D488FA}" dt="2026-10-12T16:55:45.433" v="25"/>
          <ac:picMkLst>
            <pc:docMk/>
            <pc:sldMk cId="976966046" sldId="259"/>
            <ac:picMk id="10" creationId="{4EDB0C14-D8A8-8B49-C6CD-02303CB7A7E8}"/>
          </ac:picMkLst>
        </pc:picChg>
        <pc:picChg chg="add del mod ord">
          <ac:chgData name="Joseph Wade (2318273)" userId="c9257d1b-35f9-4b21-a998-5795f4187b33" providerId="ADAL" clId="{EEAB106F-1A48-4FFD-BEE8-591DD0D488FA}" dt="2026-10-12T16:56:42.085" v="27"/>
          <ac:picMkLst>
            <pc:docMk/>
            <pc:sldMk cId="976966046" sldId="259"/>
            <ac:picMk id="11" creationId="{851F7597-8B21-30AA-324E-06E828C8E612}"/>
          </ac:picMkLst>
        </pc:picChg>
        <pc:picChg chg="add del mod">
          <ac:chgData name="Joseph Wade (2318273)" userId="c9257d1b-35f9-4b21-a998-5795f4187b33" providerId="ADAL" clId="{EEAB106F-1A48-4FFD-BEE8-591DD0D488FA}" dt="2026-10-12T17:01:59.412" v="48"/>
          <ac:picMkLst>
            <pc:docMk/>
            <pc:sldMk cId="976966046" sldId="259"/>
            <ac:picMk id="12" creationId="{059047DF-02DD-E414-B8BB-40C4FF71783F}"/>
          </ac:picMkLst>
        </pc:picChg>
        <pc:picChg chg="add del mod ord">
          <ac:chgData name="Joseph Wade (2318273)" userId="c9257d1b-35f9-4b21-a998-5795f4187b33" providerId="ADAL" clId="{EEAB106F-1A48-4FFD-BEE8-591DD0D488FA}" dt="2026-10-12T17:03:12.716" v="50"/>
          <ac:picMkLst>
            <pc:docMk/>
            <pc:sldMk cId="976966046" sldId="259"/>
            <ac:picMk id="16" creationId="{7A34A977-0939-8498-D052-52A3D111708E}"/>
          </ac:picMkLst>
        </pc:picChg>
        <pc:picChg chg="add mod">
          <ac:chgData name="Joseph Wade (2318273)" userId="c9257d1b-35f9-4b21-a998-5795f4187b33" providerId="ADAL" clId="{EEAB106F-1A48-4FFD-BEE8-591DD0D488FA}" dt="2026-10-12T17:12:36.424" v="68" actId="1076"/>
          <ac:picMkLst>
            <pc:docMk/>
            <pc:sldMk cId="976966046" sldId="259"/>
            <ac:picMk id="17" creationId="{1660628D-9F9E-819A-BAC6-56948AC49D20}"/>
          </ac:picMkLst>
        </pc:picChg>
      </pc:sldChg>
      <pc:sldChg chg="addSp delSp modSp mod modTransition modAnim modNotesTx">
        <pc:chgData name="Joseph Wade (2318273)" userId="c9257d1b-35f9-4b21-a998-5795f4187b33" providerId="ADAL" clId="{EEAB106F-1A48-4FFD-BEE8-591DD0D488FA}" dt="2026-10-12T17:12:28.488" v="67" actId="14100"/>
        <pc:sldMkLst>
          <pc:docMk/>
          <pc:sldMk cId="3612613808" sldId="260"/>
        </pc:sldMkLst>
        <pc:spChg chg="mod">
          <ac:chgData name="Joseph Wade (2318273)" userId="c9257d1b-35f9-4b21-a998-5795f4187b33" providerId="ADAL" clId="{EEAB106F-1A48-4FFD-BEE8-591DD0D488FA}" dt="2026-10-12T15:51:11.278" v="0" actId="790"/>
          <ac:spMkLst>
            <pc:docMk/>
            <pc:sldMk cId="3612613808" sldId="260"/>
            <ac:spMk id="3" creationId="{41F4972C-A571-068F-7F6A-D9DA2E995033}"/>
          </ac:spMkLst>
        </pc:spChg>
        <pc:spChg chg="mod">
          <ac:chgData name="Joseph Wade (2318273)" userId="c9257d1b-35f9-4b21-a998-5795f4187b33" providerId="ADAL" clId="{EEAB106F-1A48-4FFD-BEE8-591DD0D488FA}" dt="2026-10-12T15:51:11.278" v="0" actId="790"/>
          <ac:spMkLst>
            <pc:docMk/>
            <pc:sldMk cId="3612613808" sldId="260"/>
            <ac:spMk id="6" creationId="{21F03F03-4E28-72C1-5BB2-653BC2088B5B}"/>
          </ac:spMkLst>
        </pc:spChg>
        <pc:spChg chg="mod">
          <ac:chgData name="Joseph Wade (2318273)" userId="c9257d1b-35f9-4b21-a998-5795f4187b33" providerId="ADAL" clId="{EEAB106F-1A48-4FFD-BEE8-591DD0D488FA}" dt="2026-10-12T15:51:11.278" v="0" actId="790"/>
          <ac:spMkLst>
            <pc:docMk/>
            <pc:sldMk cId="3612613808" sldId="260"/>
            <ac:spMk id="9" creationId="{1285D690-74E2-D71F-BC48-0623FFA49E51}"/>
          </ac:spMkLst>
        </pc:spChg>
        <pc:spChg chg="mod">
          <ac:chgData name="Joseph Wade (2318273)" userId="c9257d1b-35f9-4b21-a998-5795f4187b33" providerId="ADAL" clId="{EEAB106F-1A48-4FFD-BEE8-591DD0D488FA}" dt="2026-10-12T15:51:11.278" v="0" actId="790"/>
          <ac:spMkLst>
            <pc:docMk/>
            <pc:sldMk cId="3612613808" sldId="260"/>
            <ac:spMk id="13" creationId="{CE18AF9B-3CF0-9D80-C854-0FDC0A1E5D48}"/>
          </ac:spMkLst>
        </pc:spChg>
        <pc:spChg chg="mod">
          <ac:chgData name="Joseph Wade (2318273)" userId="c9257d1b-35f9-4b21-a998-5795f4187b33" providerId="ADAL" clId="{EEAB106F-1A48-4FFD-BEE8-591DD0D488FA}" dt="2026-10-12T15:51:11.278" v="0" actId="790"/>
          <ac:spMkLst>
            <pc:docMk/>
            <pc:sldMk cId="3612613808" sldId="260"/>
            <ac:spMk id="15" creationId="{9E720206-AA49-4786-A932-A2650DE09183}"/>
          </ac:spMkLst>
        </pc:spChg>
        <pc:spChg chg="mod">
          <ac:chgData name="Joseph Wade (2318273)" userId="c9257d1b-35f9-4b21-a998-5795f4187b33" providerId="ADAL" clId="{EEAB106F-1A48-4FFD-BEE8-591DD0D488FA}" dt="2026-10-12T15:51:11.278" v="0" actId="790"/>
          <ac:spMkLst>
            <pc:docMk/>
            <pc:sldMk cId="3612613808" sldId="260"/>
            <ac:spMk id="17" creationId="{C093DC50-3BD7-46B1-A300-CD207E152FF4}"/>
          </ac:spMkLst>
        </pc:spChg>
        <pc:spChg chg="mod">
          <ac:chgData name="Joseph Wade (2318273)" userId="c9257d1b-35f9-4b21-a998-5795f4187b33" providerId="ADAL" clId="{EEAB106F-1A48-4FFD-BEE8-591DD0D488FA}" dt="2026-10-12T15:51:11.278" v="0" actId="790"/>
          <ac:spMkLst>
            <pc:docMk/>
            <pc:sldMk cId="3612613808" sldId="260"/>
            <ac:spMk id="18" creationId="{A3363022-C969-41E9-8EB2-E4C94908C1FA}"/>
          </ac:spMkLst>
        </pc:spChg>
        <pc:spChg chg="mod">
          <ac:chgData name="Joseph Wade (2318273)" userId="c9257d1b-35f9-4b21-a998-5795f4187b33" providerId="ADAL" clId="{EEAB106F-1A48-4FFD-BEE8-591DD0D488FA}" dt="2026-10-12T15:51:11.278" v="0" actId="790"/>
          <ac:spMkLst>
            <pc:docMk/>
            <pc:sldMk cId="3612613808" sldId="260"/>
            <ac:spMk id="19" creationId="{8D1AD6B3-BE88-4CEB-BA17-790657CC4729}"/>
          </ac:spMkLst>
        </pc:spChg>
        <pc:spChg chg="mod">
          <ac:chgData name="Joseph Wade (2318273)" userId="c9257d1b-35f9-4b21-a998-5795f4187b33" providerId="ADAL" clId="{EEAB106F-1A48-4FFD-BEE8-591DD0D488FA}" dt="2026-10-12T15:51:11.278" v="0" actId="790"/>
          <ac:spMkLst>
            <pc:docMk/>
            <pc:sldMk cId="3612613808" sldId="260"/>
            <ac:spMk id="21" creationId="{C72F6EE6-EDE9-45A5-8F6D-02B9B7CB2C2F}"/>
          </ac:spMkLst>
        </pc:spChg>
        <pc:picChg chg="add del mod">
          <ac:chgData name="Joseph Wade (2318273)" userId="c9257d1b-35f9-4b21-a998-5795f4187b33" providerId="ADAL" clId="{EEAB106F-1A48-4FFD-BEE8-591DD0D488FA}" dt="2026-10-12T16:55:45.433" v="25"/>
          <ac:picMkLst>
            <pc:docMk/>
            <pc:sldMk cId="3612613808" sldId="260"/>
            <ac:picMk id="7" creationId="{1D5C727E-F6BF-665F-178E-91D4F5111515}"/>
          </ac:picMkLst>
        </pc:picChg>
        <pc:picChg chg="add del mod ord">
          <ac:chgData name="Joseph Wade (2318273)" userId="c9257d1b-35f9-4b21-a998-5795f4187b33" providerId="ADAL" clId="{EEAB106F-1A48-4FFD-BEE8-591DD0D488FA}" dt="2026-10-12T16:57:28.667" v="28"/>
          <ac:picMkLst>
            <pc:docMk/>
            <pc:sldMk cId="3612613808" sldId="260"/>
            <ac:picMk id="8" creationId="{8921689E-A34D-7045-08CB-CCACE9A6BD2F}"/>
          </ac:picMkLst>
        </pc:picChg>
        <pc:picChg chg="add del mod">
          <ac:chgData name="Joseph Wade (2318273)" userId="c9257d1b-35f9-4b21-a998-5795f4187b33" providerId="ADAL" clId="{EEAB106F-1A48-4FFD-BEE8-591DD0D488FA}" dt="2026-10-12T16:57:45.274" v="30"/>
          <ac:picMkLst>
            <pc:docMk/>
            <pc:sldMk cId="3612613808" sldId="260"/>
            <ac:picMk id="10" creationId="{578E6DEC-6AFE-36B5-F8D0-2BA8592917C4}"/>
          </ac:picMkLst>
        </pc:picChg>
        <pc:picChg chg="add del mod ord">
          <ac:chgData name="Joseph Wade (2318273)" userId="c9257d1b-35f9-4b21-a998-5795f4187b33" providerId="ADAL" clId="{EEAB106F-1A48-4FFD-BEE8-591DD0D488FA}" dt="2026-10-12T16:58:37.766" v="31"/>
          <ac:picMkLst>
            <pc:docMk/>
            <pc:sldMk cId="3612613808" sldId="260"/>
            <ac:picMk id="12" creationId="{E5343091-42D7-73FD-7421-215033D1DC2B}"/>
          </ac:picMkLst>
        </pc:picChg>
        <pc:picChg chg="add del mod">
          <ac:chgData name="Joseph Wade (2318273)" userId="c9257d1b-35f9-4b21-a998-5795f4187b33" providerId="ADAL" clId="{EEAB106F-1A48-4FFD-BEE8-591DD0D488FA}" dt="2026-10-12T17:01:59.412" v="48"/>
          <ac:picMkLst>
            <pc:docMk/>
            <pc:sldMk cId="3612613808" sldId="260"/>
            <ac:picMk id="14" creationId="{6182BC97-DD2F-FC32-B422-60FE84F66FC2}"/>
          </ac:picMkLst>
        </pc:picChg>
        <pc:picChg chg="add del mod ord">
          <ac:chgData name="Joseph Wade (2318273)" userId="c9257d1b-35f9-4b21-a998-5795f4187b33" providerId="ADAL" clId="{EEAB106F-1A48-4FFD-BEE8-591DD0D488FA}" dt="2026-10-12T17:03:46.065" v="51"/>
          <ac:picMkLst>
            <pc:docMk/>
            <pc:sldMk cId="3612613808" sldId="260"/>
            <ac:picMk id="24" creationId="{95263600-1A1C-C21A-8F4D-904C712C7447}"/>
          </ac:picMkLst>
        </pc:picChg>
        <pc:picChg chg="add del mod">
          <ac:chgData name="Joseph Wade (2318273)" userId="c9257d1b-35f9-4b21-a998-5795f4187b33" providerId="ADAL" clId="{EEAB106F-1A48-4FFD-BEE8-591DD0D488FA}" dt="2026-10-12T17:03:50.009" v="53"/>
          <ac:picMkLst>
            <pc:docMk/>
            <pc:sldMk cId="3612613808" sldId="260"/>
            <ac:picMk id="25" creationId="{4EAE8364-4385-F493-FBD4-86FFBC441EA5}"/>
          </ac:picMkLst>
        </pc:picChg>
        <pc:picChg chg="add del mod ord">
          <ac:chgData name="Joseph Wade (2318273)" userId="c9257d1b-35f9-4b21-a998-5795f4187b33" providerId="ADAL" clId="{EEAB106F-1A48-4FFD-BEE8-591DD0D488FA}" dt="2026-10-12T17:04:20.421" v="54"/>
          <ac:picMkLst>
            <pc:docMk/>
            <pc:sldMk cId="3612613808" sldId="260"/>
            <ac:picMk id="28" creationId="{A80D18D0-904E-86E6-68BB-AC147D69360F}"/>
          </ac:picMkLst>
        </pc:picChg>
        <pc:picChg chg="add del mod">
          <ac:chgData name="Joseph Wade (2318273)" userId="c9257d1b-35f9-4b21-a998-5795f4187b33" providerId="ADAL" clId="{EEAB106F-1A48-4FFD-BEE8-591DD0D488FA}" dt="2026-10-12T17:04:23.756" v="56"/>
          <ac:picMkLst>
            <pc:docMk/>
            <pc:sldMk cId="3612613808" sldId="260"/>
            <ac:picMk id="29" creationId="{522A5763-4C84-53B0-6725-EEC42CF76F0B}"/>
          </ac:picMkLst>
        </pc:picChg>
        <pc:picChg chg="add del mod ord">
          <ac:chgData name="Joseph Wade (2318273)" userId="c9257d1b-35f9-4b21-a998-5795f4187b33" providerId="ADAL" clId="{EEAB106F-1A48-4FFD-BEE8-591DD0D488FA}" dt="2026-10-12T17:05:27.974" v="57"/>
          <ac:picMkLst>
            <pc:docMk/>
            <pc:sldMk cId="3612613808" sldId="260"/>
            <ac:picMk id="32" creationId="{3F8E5D4C-267F-CC6E-A8DC-4ADD5A38CF67}"/>
          </ac:picMkLst>
        </pc:picChg>
        <pc:picChg chg="add mod">
          <ac:chgData name="Joseph Wade (2318273)" userId="c9257d1b-35f9-4b21-a998-5795f4187b33" providerId="ADAL" clId="{EEAB106F-1A48-4FFD-BEE8-591DD0D488FA}" dt="2026-10-12T17:12:28.488" v="67" actId="14100"/>
          <ac:picMkLst>
            <pc:docMk/>
            <pc:sldMk cId="3612613808" sldId="260"/>
            <ac:picMk id="33" creationId="{BE214FDE-9922-4339-EF22-549EEC8F87EC}"/>
          </ac:picMkLst>
        </pc:picChg>
      </pc:sldChg>
      <pc:sldChg chg="addSp delSp modSp mod modTransition modAnim">
        <pc:chgData name="Joseph Wade (2318273)" userId="c9257d1b-35f9-4b21-a998-5795f4187b33" providerId="ADAL" clId="{EEAB106F-1A48-4FFD-BEE8-591DD0D488FA}" dt="2026-10-12T17:12:19.277" v="64" actId="1076"/>
        <pc:sldMkLst>
          <pc:docMk/>
          <pc:sldMk cId="3074176858" sldId="261"/>
        </pc:sldMkLst>
        <pc:spChg chg="mod">
          <ac:chgData name="Joseph Wade (2318273)" userId="c9257d1b-35f9-4b21-a998-5795f4187b33" providerId="ADAL" clId="{EEAB106F-1A48-4FFD-BEE8-591DD0D488FA}" dt="2026-10-12T15:51:11.278" v="0" actId="790"/>
          <ac:spMkLst>
            <pc:docMk/>
            <pc:sldMk cId="3074176858" sldId="261"/>
            <ac:spMk id="2" creationId="{6E742515-1F43-65C5-CD66-38CCC36677D2}"/>
          </ac:spMkLst>
        </pc:spChg>
        <pc:spChg chg="mod">
          <ac:chgData name="Joseph Wade (2318273)" userId="c9257d1b-35f9-4b21-a998-5795f4187b33" providerId="ADAL" clId="{EEAB106F-1A48-4FFD-BEE8-591DD0D488FA}" dt="2026-10-12T15:51:11.278" v="0" actId="790"/>
          <ac:spMkLst>
            <pc:docMk/>
            <pc:sldMk cId="3074176858" sldId="261"/>
            <ac:spMk id="3" creationId="{A040D776-F4CE-ACDD-787F-4644622DFFD5}"/>
          </ac:spMkLst>
        </pc:spChg>
        <pc:spChg chg="mod">
          <ac:chgData name="Joseph Wade (2318273)" userId="c9257d1b-35f9-4b21-a998-5795f4187b33" providerId="ADAL" clId="{EEAB106F-1A48-4FFD-BEE8-591DD0D488FA}" dt="2026-10-12T15:51:11.278" v="0" actId="790"/>
          <ac:spMkLst>
            <pc:docMk/>
            <pc:sldMk cId="3074176858" sldId="261"/>
            <ac:spMk id="4" creationId="{96E30455-CC50-4DAC-0B0F-27802093DCD1}"/>
          </ac:spMkLst>
        </pc:spChg>
        <pc:spChg chg="mod">
          <ac:chgData name="Joseph Wade (2318273)" userId="c9257d1b-35f9-4b21-a998-5795f4187b33" providerId="ADAL" clId="{EEAB106F-1A48-4FFD-BEE8-591DD0D488FA}" dt="2026-10-12T15:51:11.278" v="0" actId="790"/>
          <ac:spMkLst>
            <pc:docMk/>
            <pc:sldMk cId="3074176858" sldId="261"/>
            <ac:spMk id="13" creationId="{74AEB45E-B965-46A0-8557-C646B5011B9D}"/>
          </ac:spMkLst>
        </pc:spChg>
        <pc:spChg chg="mod">
          <ac:chgData name="Joseph Wade (2318273)" userId="c9257d1b-35f9-4b21-a998-5795f4187b33" providerId="ADAL" clId="{EEAB106F-1A48-4FFD-BEE8-591DD0D488FA}" dt="2026-10-12T15:51:11.278" v="0" actId="790"/>
          <ac:spMkLst>
            <pc:docMk/>
            <pc:sldMk cId="3074176858" sldId="261"/>
            <ac:spMk id="14" creationId="{921A22C7-11AD-44B0-9BF7-6E3A458215D4}"/>
          </ac:spMkLst>
        </pc:spChg>
        <pc:spChg chg="mod">
          <ac:chgData name="Joseph Wade (2318273)" userId="c9257d1b-35f9-4b21-a998-5795f4187b33" providerId="ADAL" clId="{EEAB106F-1A48-4FFD-BEE8-591DD0D488FA}" dt="2026-10-12T15:51:11.278" v="0" actId="790"/>
          <ac:spMkLst>
            <pc:docMk/>
            <pc:sldMk cId="3074176858" sldId="261"/>
            <ac:spMk id="15" creationId="{87049D82-B7F3-4192-8337-4BDB16955E96}"/>
          </ac:spMkLst>
        </pc:spChg>
        <pc:spChg chg="mod">
          <ac:chgData name="Joseph Wade (2318273)" userId="c9257d1b-35f9-4b21-a998-5795f4187b33" providerId="ADAL" clId="{EEAB106F-1A48-4FFD-BEE8-591DD0D488FA}" dt="2026-10-12T15:51:11.278" v="0" actId="790"/>
          <ac:spMkLst>
            <pc:docMk/>
            <pc:sldMk cId="3074176858" sldId="261"/>
            <ac:spMk id="16" creationId="{24A7FAD9-577C-4D2E-A3B5-C6D0A39D47FD}"/>
          </ac:spMkLst>
        </pc:spChg>
        <pc:spChg chg="mod">
          <ac:chgData name="Joseph Wade (2318273)" userId="c9257d1b-35f9-4b21-a998-5795f4187b33" providerId="ADAL" clId="{EEAB106F-1A48-4FFD-BEE8-591DD0D488FA}" dt="2026-10-12T15:51:11.278" v="0" actId="790"/>
          <ac:spMkLst>
            <pc:docMk/>
            <pc:sldMk cId="3074176858" sldId="261"/>
            <ac:spMk id="20" creationId="{615B6EFE-6DC2-4A72-AC12-BCCC3638A650}"/>
          </ac:spMkLst>
        </pc:spChg>
        <pc:spChg chg="mod">
          <ac:chgData name="Joseph Wade (2318273)" userId="c9257d1b-35f9-4b21-a998-5795f4187b33" providerId="ADAL" clId="{EEAB106F-1A48-4FFD-BEE8-591DD0D488FA}" dt="2026-10-12T15:51:11.278" v="0" actId="790"/>
          <ac:spMkLst>
            <pc:docMk/>
            <pc:sldMk cId="3074176858" sldId="261"/>
            <ac:spMk id="24" creationId="{D038248A-211C-4EEC-8401-C761B929FB52}"/>
          </ac:spMkLst>
        </pc:spChg>
        <pc:spChg chg="mod">
          <ac:chgData name="Joseph Wade (2318273)" userId="c9257d1b-35f9-4b21-a998-5795f4187b33" providerId="ADAL" clId="{EEAB106F-1A48-4FFD-BEE8-591DD0D488FA}" dt="2026-10-12T15:51:11.278" v="0" actId="790"/>
          <ac:spMkLst>
            <pc:docMk/>
            <pc:sldMk cId="3074176858" sldId="261"/>
            <ac:spMk id="25" creationId="{C30A849F-66D9-40C8-BEC8-35AFF8F4568F}"/>
          </ac:spMkLst>
        </pc:spChg>
        <pc:picChg chg="add del mod">
          <ac:chgData name="Joseph Wade (2318273)" userId="c9257d1b-35f9-4b21-a998-5795f4187b33" providerId="ADAL" clId="{EEAB106F-1A48-4FFD-BEE8-591DD0D488FA}" dt="2026-10-12T16:55:36.169" v="17"/>
          <ac:picMkLst>
            <pc:docMk/>
            <pc:sldMk cId="3074176858" sldId="261"/>
            <ac:picMk id="8" creationId="{39018CB3-37BF-635A-86EF-BB4F057D4CEE}"/>
          </ac:picMkLst>
        </pc:picChg>
        <pc:picChg chg="add del mod ord">
          <ac:chgData name="Joseph Wade (2318273)" userId="c9257d1b-35f9-4b21-a998-5795f4187b33" providerId="ADAL" clId="{EEAB106F-1A48-4FFD-BEE8-591DD0D488FA}" dt="2026-10-12T16:55:42.042" v="18"/>
          <ac:picMkLst>
            <pc:docMk/>
            <pc:sldMk cId="3074176858" sldId="261"/>
            <ac:picMk id="11" creationId="{3F20BC0C-98B1-4070-F653-5EA5AC752DFF}"/>
          </ac:picMkLst>
        </pc:picChg>
        <pc:picChg chg="add del mod">
          <ac:chgData name="Joseph Wade (2318273)" userId="c9257d1b-35f9-4b21-a998-5795f4187b33" providerId="ADAL" clId="{EEAB106F-1A48-4FFD-BEE8-591DD0D488FA}" dt="2026-10-12T16:55:45.433" v="25"/>
          <ac:picMkLst>
            <pc:docMk/>
            <pc:sldMk cId="3074176858" sldId="261"/>
            <ac:picMk id="12" creationId="{808B6D2E-84E9-69AC-EA62-3CA730849390}"/>
          </ac:picMkLst>
        </pc:picChg>
        <pc:picChg chg="add del mod ord">
          <ac:chgData name="Joseph Wade (2318273)" userId="c9257d1b-35f9-4b21-a998-5795f4187b33" providerId="ADAL" clId="{EEAB106F-1A48-4FFD-BEE8-591DD0D488FA}" dt="2026-10-12T16:57:28.667" v="28"/>
          <ac:picMkLst>
            <pc:docMk/>
            <pc:sldMk cId="3074176858" sldId="261"/>
            <ac:picMk id="23" creationId="{4B85B701-06F0-59A4-60A8-BFB31AE62CC1}"/>
          </ac:picMkLst>
        </pc:picChg>
        <pc:picChg chg="add del mod">
          <ac:chgData name="Joseph Wade (2318273)" userId="c9257d1b-35f9-4b21-a998-5795f4187b33" providerId="ADAL" clId="{EEAB106F-1A48-4FFD-BEE8-591DD0D488FA}" dt="2026-10-12T16:59:43.414" v="36"/>
          <ac:picMkLst>
            <pc:docMk/>
            <pc:sldMk cId="3074176858" sldId="261"/>
            <ac:picMk id="28" creationId="{F2ED35AD-8487-452E-66D4-3910FD290D1A}"/>
          </ac:picMkLst>
        </pc:picChg>
        <pc:picChg chg="add del mod ord">
          <ac:chgData name="Joseph Wade (2318273)" userId="c9257d1b-35f9-4b21-a998-5795f4187b33" providerId="ADAL" clId="{EEAB106F-1A48-4FFD-BEE8-591DD0D488FA}" dt="2026-10-12T17:00:00.882" v="37"/>
          <ac:picMkLst>
            <pc:docMk/>
            <pc:sldMk cId="3074176858" sldId="261"/>
            <ac:picMk id="35" creationId="{2AED0881-8B67-4934-D0DA-8C6047EBED03}"/>
          </ac:picMkLst>
        </pc:picChg>
        <pc:picChg chg="add del mod">
          <ac:chgData name="Joseph Wade (2318273)" userId="c9257d1b-35f9-4b21-a998-5795f4187b33" providerId="ADAL" clId="{EEAB106F-1A48-4FFD-BEE8-591DD0D488FA}" dt="2026-10-12T17:00:30.995" v="39"/>
          <ac:picMkLst>
            <pc:docMk/>
            <pc:sldMk cId="3074176858" sldId="261"/>
            <ac:picMk id="36" creationId="{9C1680FB-5143-44BA-C60B-DD33D712E438}"/>
          </ac:picMkLst>
        </pc:picChg>
        <pc:picChg chg="add del mod ord">
          <ac:chgData name="Joseph Wade (2318273)" userId="c9257d1b-35f9-4b21-a998-5795f4187b33" providerId="ADAL" clId="{EEAB106F-1A48-4FFD-BEE8-591DD0D488FA}" dt="2026-10-12T17:01:19.390" v="40"/>
          <ac:picMkLst>
            <pc:docMk/>
            <pc:sldMk cId="3074176858" sldId="261"/>
            <ac:picMk id="39" creationId="{6F7A24E4-F541-0EAA-0CA4-1FED87C5165A}"/>
          </ac:picMkLst>
        </pc:picChg>
        <pc:picChg chg="add del mod">
          <ac:chgData name="Joseph Wade (2318273)" userId="c9257d1b-35f9-4b21-a998-5795f4187b33" providerId="ADAL" clId="{EEAB106F-1A48-4FFD-BEE8-591DD0D488FA}" dt="2026-10-12T17:01:59.412" v="48"/>
          <ac:picMkLst>
            <pc:docMk/>
            <pc:sldMk cId="3074176858" sldId="261"/>
            <ac:picMk id="40" creationId="{3805A063-EF0C-80B5-6B95-73FA2DB98C3C}"/>
          </ac:picMkLst>
        </pc:picChg>
        <pc:picChg chg="add del mod ord">
          <ac:chgData name="Joseph Wade (2318273)" userId="c9257d1b-35f9-4b21-a998-5795f4187b33" providerId="ADAL" clId="{EEAB106F-1A48-4FFD-BEE8-591DD0D488FA}" dt="2026-10-12T17:06:26.911" v="58"/>
          <ac:picMkLst>
            <pc:docMk/>
            <pc:sldMk cId="3074176858" sldId="261"/>
            <ac:picMk id="43" creationId="{184D20B7-7BFD-D0ED-E3FB-46A5DF69172E}"/>
          </ac:picMkLst>
        </pc:picChg>
        <pc:picChg chg="add mod">
          <ac:chgData name="Joseph Wade (2318273)" userId="c9257d1b-35f9-4b21-a998-5795f4187b33" providerId="ADAL" clId="{EEAB106F-1A48-4FFD-BEE8-591DD0D488FA}" dt="2026-10-12T17:12:19.277" v="64" actId="1076"/>
          <ac:picMkLst>
            <pc:docMk/>
            <pc:sldMk cId="3074176858" sldId="261"/>
            <ac:picMk id="44" creationId="{2F94C520-5EA5-28BA-4F09-B5997625092E}"/>
          </ac:picMkLst>
        </pc:picChg>
      </pc:sldChg>
      <pc:sldChg chg="addSp delSp modSp mod modTransition modAnim">
        <pc:chgData name="Joseph Wade (2318273)" userId="c9257d1b-35f9-4b21-a998-5795f4187b33" providerId="ADAL" clId="{EEAB106F-1A48-4FFD-BEE8-591DD0D488FA}" dt="2026-10-12T17:07:17.462" v="59"/>
        <pc:sldMkLst>
          <pc:docMk/>
          <pc:sldMk cId="1534731917" sldId="262"/>
        </pc:sldMkLst>
        <pc:spChg chg="mod">
          <ac:chgData name="Joseph Wade (2318273)" userId="c9257d1b-35f9-4b21-a998-5795f4187b33" providerId="ADAL" clId="{EEAB106F-1A48-4FFD-BEE8-591DD0D488FA}" dt="2026-10-12T15:51:11.278" v="0" actId="790"/>
          <ac:spMkLst>
            <pc:docMk/>
            <pc:sldMk cId="1534731917" sldId="262"/>
            <ac:spMk id="2" creationId="{66FFD815-4080-3AAF-D91B-49C5CB721A4D}"/>
          </ac:spMkLst>
        </pc:spChg>
        <pc:spChg chg="mod">
          <ac:chgData name="Joseph Wade (2318273)" userId="c9257d1b-35f9-4b21-a998-5795f4187b33" providerId="ADAL" clId="{EEAB106F-1A48-4FFD-BEE8-591DD0D488FA}" dt="2026-10-12T15:51:11.278" v="0" actId="790"/>
          <ac:spMkLst>
            <pc:docMk/>
            <pc:sldMk cId="1534731917" sldId="262"/>
            <ac:spMk id="3" creationId="{6D177FFB-8DD6-D4CF-96B4-681E9CF7B47A}"/>
          </ac:spMkLst>
        </pc:spChg>
        <pc:spChg chg="mod">
          <ac:chgData name="Joseph Wade (2318273)" userId="c9257d1b-35f9-4b21-a998-5795f4187b33" providerId="ADAL" clId="{EEAB106F-1A48-4FFD-BEE8-591DD0D488FA}" dt="2026-10-12T15:51:11.278" v="0" actId="790"/>
          <ac:spMkLst>
            <pc:docMk/>
            <pc:sldMk cId="1534731917" sldId="262"/>
            <ac:spMk id="8" creationId="{4BC99CB9-DDAD-44A2-8A1C-E3AF4E72DF5C}"/>
          </ac:spMkLst>
        </pc:spChg>
        <pc:spChg chg="mod">
          <ac:chgData name="Joseph Wade (2318273)" userId="c9257d1b-35f9-4b21-a998-5795f4187b33" providerId="ADAL" clId="{EEAB106F-1A48-4FFD-BEE8-591DD0D488FA}" dt="2026-10-12T15:51:11.278" v="0" actId="790"/>
          <ac:spMkLst>
            <pc:docMk/>
            <pc:sldMk cId="1534731917" sldId="262"/>
            <ac:spMk id="10" creationId="{64053CBF-3932-45FF-8285-EE5146085F3A}"/>
          </ac:spMkLst>
        </pc:spChg>
        <pc:spChg chg="mod">
          <ac:chgData name="Joseph Wade (2318273)" userId="c9257d1b-35f9-4b21-a998-5795f4187b33" providerId="ADAL" clId="{EEAB106F-1A48-4FFD-BEE8-591DD0D488FA}" dt="2026-10-12T15:51:11.278" v="0" actId="790"/>
          <ac:spMkLst>
            <pc:docMk/>
            <pc:sldMk cId="1534731917" sldId="262"/>
            <ac:spMk id="13" creationId="{2625A013-D9BE-43C4-AF21-6F2B003EFBEF}"/>
          </ac:spMkLst>
        </pc:spChg>
        <pc:spChg chg="mod">
          <ac:chgData name="Joseph Wade (2318273)" userId="c9257d1b-35f9-4b21-a998-5795f4187b33" providerId="ADAL" clId="{EEAB106F-1A48-4FFD-BEE8-591DD0D488FA}" dt="2026-10-12T15:51:11.278" v="0" actId="790"/>
          <ac:spMkLst>
            <pc:docMk/>
            <pc:sldMk cId="1534731917" sldId="262"/>
            <ac:spMk id="15" creationId="{F7E41CC6-0C83-40EE-80BB-79394D9E9B2F}"/>
          </ac:spMkLst>
        </pc:spChg>
        <pc:spChg chg="mod">
          <ac:chgData name="Joseph Wade (2318273)" userId="c9257d1b-35f9-4b21-a998-5795f4187b33" providerId="ADAL" clId="{EEAB106F-1A48-4FFD-BEE8-591DD0D488FA}" dt="2026-10-12T15:51:11.278" v="0" actId="790"/>
          <ac:spMkLst>
            <pc:docMk/>
            <pc:sldMk cId="1534731917" sldId="262"/>
            <ac:spMk id="16" creationId="{00603498-5DFE-4D26-BFB5-C9269C9BDB0A}"/>
          </ac:spMkLst>
        </pc:spChg>
        <pc:spChg chg="mod">
          <ac:chgData name="Joseph Wade (2318273)" userId="c9257d1b-35f9-4b21-a998-5795f4187b33" providerId="ADAL" clId="{EEAB106F-1A48-4FFD-BEE8-591DD0D488FA}" dt="2026-10-12T15:51:11.278" v="0" actId="790"/>
          <ac:spMkLst>
            <pc:docMk/>
            <pc:sldMk cId="1534731917" sldId="262"/>
            <ac:spMk id="19" creationId="{62F7819D-2B89-4D80-A1C3-8B318116BAAD}"/>
          </ac:spMkLst>
        </pc:spChg>
        <pc:spChg chg="mod">
          <ac:chgData name="Joseph Wade (2318273)" userId="c9257d1b-35f9-4b21-a998-5795f4187b33" providerId="ADAL" clId="{EEAB106F-1A48-4FFD-BEE8-591DD0D488FA}" dt="2026-10-12T15:51:11.278" v="0" actId="790"/>
          <ac:spMkLst>
            <pc:docMk/>
            <pc:sldMk cId="1534731917" sldId="262"/>
            <ac:spMk id="21" creationId="{58DA7EC7-CAA0-4665-AA29-BFBA806ECAB2}"/>
          </ac:spMkLst>
        </pc:spChg>
        <pc:spChg chg="mod">
          <ac:chgData name="Joseph Wade (2318273)" userId="c9257d1b-35f9-4b21-a998-5795f4187b33" providerId="ADAL" clId="{EEAB106F-1A48-4FFD-BEE8-591DD0D488FA}" dt="2026-10-12T15:51:11.278" v="0" actId="790"/>
          <ac:spMkLst>
            <pc:docMk/>
            <pc:sldMk cId="1534731917" sldId="262"/>
            <ac:spMk id="22" creationId="{B1132A14-489F-4CED-B626-2A1711C987C2}"/>
          </ac:spMkLst>
        </pc:spChg>
        <pc:picChg chg="add del mod">
          <ac:chgData name="Joseph Wade (2318273)" userId="c9257d1b-35f9-4b21-a998-5795f4187b33" providerId="ADAL" clId="{EEAB106F-1A48-4FFD-BEE8-591DD0D488FA}" dt="2026-10-12T16:59:21.741" v="33"/>
          <ac:picMkLst>
            <pc:docMk/>
            <pc:sldMk cId="1534731917" sldId="262"/>
            <ac:picMk id="6" creationId="{28BCD9DB-1B41-7837-84C7-89131A9E9E1A}"/>
          </ac:picMkLst>
        </pc:picChg>
        <pc:picChg chg="add del mod ord">
          <ac:chgData name="Joseph Wade (2318273)" userId="c9257d1b-35f9-4b21-a998-5795f4187b33" providerId="ADAL" clId="{EEAB106F-1A48-4FFD-BEE8-591DD0D488FA}" dt="2026-10-12T16:59:25.550" v="34"/>
          <ac:picMkLst>
            <pc:docMk/>
            <pc:sldMk cId="1534731917" sldId="262"/>
            <ac:picMk id="23" creationId="{785CC781-1373-8FDB-520C-B3E1946D5C3B}"/>
          </ac:picMkLst>
        </pc:picChg>
        <pc:picChg chg="add del mod">
          <ac:chgData name="Joseph Wade (2318273)" userId="c9257d1b-35f9-4b21-a998-5795f4187b33" providerId="ADAL" clId="{EEAB106F-1A48-4FFD-BEE8-591DD0D488FA}" dt="2026-10-12T17:01:59.412" v="48"/>
          <ac:picMkLst>
            <pc:docMk/>
            <pc:sldMk cId="1534731917" sldId="262"/>
            <ac:picMk id="24" creationId="{0E1DB62B-9F57-FC84-3B66-B154F7038234}"/>
          </ac:picMkLst>
        </pc:picChg>
        <pc:picChg chg="add del mod ord">
          <ac:chgData name="Joseph Wade (2318273)" userId="c9257d1b-35f9-4b21-a998-5795f4187b33" providerId="ADAL" clId="{EEAB106F-1A48-4FFD-BEE8-591DD0D488FA}" dt="2026-10-12T17:07:17.462" v="59"/>
          <ac:picMkLst>
            <pc:docMk/>
            <pc:sldMk cId="1534731917" sldId="262"/>
            <ac:picMk id="29" creationId="{6304B0CC-F44E-46EB-0F8B-967595B5A7FE}"/>
          </ac:picMkLst>
        </pc:picChg>
        <pc:picChg chg="add mod">
          <ac:chgData name="Joseph Wade (2318273)" userId="c9257d1b-35f9-4b21-a998-5795f4187b33" providerId="ADAL" clId="{EEAB106F-1A48-4FFD-BEE8-591DD0D488FA}" dt="2026-10-12T17:07:17.462" v="59"/>
          <ac:picMkLst>
            <pc:docMk/>
            <pc:sldMk cId="1534731917" sldId="262"/>
            <ac:picMk id="30" creationId="{3035B9D6-00D7-9DB5-398B-5808CCCB3335}"/>
          </ac:picMkLst>
        </pc:picChg>
      </pc:sldChg>
      <pc:sldChg chg="addSp delSp modSp mod modTransition modAnim">
        <pc:chgData name="Joseph Wade (2318273)" userId="c9257d1b-35f9-4b21-a998-5795f4187b33" providerId="ADAL" clId="{EEAB106F-1A48-4FFD-BEE8-591DD0D488FA}" dt="2026-10-12T17:12:57.282" v="74" actId="1076"/>
        <pc:sldMkLst>
          <pc:docMk/>
          <pc:sldMk cId="4129035148" sldId="263"/>
        </pc:sldMkLst>
        <pc:spChg chg="mod">
          <ac:chgData name="Joseph Wade (2318273)" userId="c9257d1b-35f9-4b21-a998-5795f4187b33" providerId="ADAL" clId="{EEAB106F-1A48-4FFD-BEE8-591DD0D488FA}" dt="2026-10-12T15:51:11.278" v="0" actId="790"/>
          <ac:spMkLst>
            <pc:docMk/>
            <pc:sldMk cId="4129035148" sldId="263"/>
            <ac:spMk id="2" creationId="{F815D98C-C3C3-279A-A34D-8B18EBF54A38}"/>
          </ac:spMkLst>
        </pc:spChg>
        <pc:spChg chg="mod">
          <ac:chgData name="Joseph Wade (2318273)" userId="c9257d1b-35f9-4b21-a998-5795f4187b33" providerId="ADAL" clId="{EEAB106F-1A48-4FFD-BEE8-591DD0D488FA}" dt="2026-10-12T15:51:11.278" v="0" actId="790"/>
          <ac:spMkLst>
            <pc:docMk/>
            <pc:sldMk cId="4129035148" sldId="263"/>
            <ac:spMk id="3" creationId="{CA80F757-D776-18DC-414A-E1C658EDE354}"/>
          </ac:spMkLst>
        </pc:spChg>
        <pc:picChg chg="add del mod">
          <ac:chgData name="Joseph Wade (2318273)" userId="c9257d1b-35f9-4b21-a998-5795f4187b33" providerId="ADAL" clId="{EEAB106F-1A48-4FFD-BEE8-591DD0D488FA}" dt="2026-10-12T16:52:09.153" v="4"/>
          <ac:picMkLst>
            <pc:docMk/>
            <pc:sldMk cId="4129035148" sldId="263"/>
            <ac:picMk id="18" creationId="{3C70AB7E-BAA9-E1B0-0C77-54807DD15DDA}"/>
          </ac:picMkLst>
        </pc:picChg>
        <pc:picChg chg="add del mod ord">
          <ac:chgData name="Joseph Wade (2318273)" userId="c9257d1b-35f9-4b21-a998-5795f4187b33" providerId="ADAL" clId="{EEAB106F-1A48-4FFD-BEE8-591DD0D488FA}" dt="2026-10-12T16:52:12.141" v="5"/>
          <ac:picMkLst>
            <pc:docMk/>
            <pc:sldMk cId="4129035148" sldId="263"/>
            <ac:picMk id="21" creationId="{B78E0A76-8E6C-1380-1CC6-5D1E440C58FF}"/>
          </ac:picMkLst>
        </pc:picChg>
        <pc:picChg chg="add del mod">
          <ac:chgData name="Joseph Wade (2318273)" userId="c9257d1b-35f9-4b21-a998-5795f4187b33" providerId="ADAL" clId="{EEAB106F-1A48-4FFD-BEE8-591DD0D488FA}" dt="2026-10-12T16:53:28.836" v="9"/>
          <ac:picMkLst>
            <pc:docMk/>
            <pc:sldMk cId="4129035148" sldId="263"/>
            <ac:picMk id="22" creationId="{F1043528-0767-3EEF-D03B-35A3247C2EBB}"/>
          </ac:picMkLst>
        </pc:picChg>
        <pc:picChg chg="add del mod ord">
          <ac:chgData name="Joseph Wade (2318273)" userId="c9257d1b-35f9-4b21-a998-5795f4187b33" providerId="ADAL" clId="{EEAB106F-1A48-4FFD-BEE8-591DD0D488FA}" dt="2026-10-12T16:54:00.262" v="10"/>
          <ac:picMkLst>
            <pc:docMk/>
            <pc:sldMk cId="4129035148" sldId="263"/>
            <ac:picMk id="27" creationId="{A9FC870A-532D-5F66-826A-BBEE29391243}"/>
          </ac:picMkLst>
        </pc:picChg>
        <pc:picChg chg="add del mod">
          <ac:chgData name="Joseph Wade (2318273)" userId="c9257d1b-35f9-4b21-a998-5795f4187b33" providerId="ADAL" clId="{EEAB106F-1A48-4FFD-BEE8-591DD0D488FA}" dt="2026-10-12T16:54:05.973" v="14"/>
          <ac:picMkLst>
            <pc:docMk/>
            <pc:sldMk cId="4129035148" sldId="263"/>
            <ac:picMk id="28" creationId="{FA7286C0-461D-05ED-2C15-80B66DBA1033}"/>
          </ac:picMkLst>
        </pc:picChg>
        <pc:picChg chg="add del mod ord">
          <ac:chgData name="Joseph Wade (2318273)" userId="c9257d1b-35f9-4b21-a998-5795f4187b33" providerId="ADAL" clId="{EEAB106F-1A48-4FFD-BEE8-591DD0D488FA}" dt="2026-10-12T16:55:31.772" v="15"/>
          <ac:picMkLst>
            <pc:docMk/>
            <pc:sldMk cId="4129035148" sldId="263"/>
            <ac:picMk id="29" creationId="{5F3E8E8D-1B53-B022-5C8A-3F05CC95F0A7}"/>
          </ac:picMkLst>
        </pc:picChg>
        <pc:picChg chg="add del mod">
          <ac:chgData name="Joseph Wade (2318273)" userId="c9257d1b-35f9-4b21-a998-5795f4187b33" providerId="ADAL" clId="{EEAB106F-1A48-4FFD-BEE8-591DD0D488FA}" dt="2026-10-12T16:55:45.433" v="25"/>
          <ac:picMkLst>
            <pc:docMk/>
            <pc:sldMk cId="4129035148" sldId="263"/>
            <ac:picMk id="30" creationId="{784CD776-DF3A-62C4-2D6F-369709C65507}"/>
          </ac:picMkLst>
        </pc:picChg>
        <pc:picChg chg="add del mod ord">
          <ac:chgData name="Joseph Wade (2318273)" userId="c9257d1b-35f9-4b21-a998-5795f4187b33" providerId="ADAL" clId="{EEAB106F-1A48-4FFD-BEE8-591DD0D488FA}" dt="2026-10-12T16:56:10.520" v="26"/>
          <ac:picMkLst>
            <pc:docMk/>
            <pc:sldMk cId="4129035148" sldId="263"/>
            <ac:picMk id="31" creationId="{8EED178E-984A-57DB-C05B-97FBA167B747}"/>
          </ac:picMkLst>
        </pc:picChg>
        <pc:picChg chg="add del mod">
          <ac:chgData name="Joseph Wade (2318273)" userId="c9257d1b-35f9-4b21-a998-5795f4187b33" providerId="ADAL" clId="{EEAB106F-1A48-4FFD-BEE8-591DD0D488FA}" dt="2026-10-12T17:01:59.412" v="48"/>
          <ac:picMkLst>
            <pc:docMk/>
            <pc:sldMk cId="4129035148" sldId="263"/>
            <ac:picMk id="32" creationId="{DD472874-62D4-9B47-9DEA-8561D7E3C55E}"/>
          </ac:picMkLst>
        </pc:picChg>
        <pc:picChg chg="add del mod ord">
          <ac:chgData name="Joseph Wade (2318273)" userId="c9257d1b-35f9-4b21-a998-5795f4187b33" providerId="ADAL" clId="{EEAB106F-1A48-4FFD-BEE8-591DD0D488FA}" dt="2026-10-12T17:02:33.014" v="49"/>
          <ac:picMkLst>
            <pc:docMk/>
            <pc:sldMk cId="4129035148" sldId="263"/>
            <ac:picMk id="33" creationId="{AFA136C3-51CA-B552-956C-420DE39476DA}"/>
          </ac:picMkLst>
        </pc:picChg>
        <pc:picChg chg="add mod">
          <ac:chgData name="Joseph Wade (2318273)" userId="c9257d1b-35f9-4b21-a998-5795f4187b33" providerId="ADAL" clId="{EEAB106F-1A48-4FFD-BEE8-591DD0D488FA}" dt="2026-10-12T17:12:57.282" v="74" actId="1076"/>
          <ac:picMkLst>
            <pc:docMk/>
            <pc:sldMk cId="4129035148" sldId="263"/>
            <ac:picMk id="34" creationId="{1593F94C-0685-19D4-C5CE-067AAC20AE36}"/>
          </ac:picMkLst>
        </pc:picChg>
      </pc:sldChg>
    </pc:docChg>
  </pc:docChgLst>
  <pc:docChgLst>
    <pc:chgData name="Joseph Wade (2318273)" userId="S::2318273@student.uwtsd.ac.uk::c9257d1b-35f9-4b21-a998-5795f4187b33" providerId="AD" clId="Web-{9D4F1627-FE1A-C90A-A943-187D0CCABF11}"/>
    <pc:docChg chg="modSld">
      <pc:chgData name="Joseph Wade (2318273)" userId="S::2318273@student.uwtsd.ac.uk::c9257d1b-35f9-4b21-a998-5795f4187b33" providerId="AD" clId="Web-{9D4F1627-FE1A-C90A-A943-187D0CCABF11}" dt="2026-10-12T16:12:58.553" v="36"/>
      <pc:docMkLst>
        <pc:docMk/>
      </pc:docMkLst>
      <pc:sldChg chg="modNotes">
        <pc:chgData name="Joseph Wade (2318273)" userId="S::2318273@student.uwtsd.ac.uk::c9257d1b-35f9-4b21-a998-5795f4187b33" providerId="AD" clId="Web-{9D4F1627-FE1A-C90A-A943-187D0CCABF11}" dt="2026-10-12T15:58:25.628" v="0"/>
        <pc:sldMkLst>
          <pc:docMk/>
          <pc:sldMk cId="3117785753" sldId="257"/>
        </pc:sldMkLst>
      </pc:sldChg>
      <pc:sldChg chg="modNotes">
        <pc:chgData name="Joseph Wade (2318273)" userId="S::2318273@student.uwtsd.ac.uk::c9257d1b-35f9-4b21-a998-5795f4187b33" providerId="AD" clId="Web-{9D4F1627-FE1A-C90A-A943-187D0CCABF11}" dt="2026-10-12T15:58:32.645" v="1"/>
        <pc:sldMkLst>
          <pc:docMk/>
          <pc:sldMk cId="976966046" sldId="259"/>
        </pc:sldMkLst>
      </pc:sldChg>
      <pc:sldChg chg="modNotes">
        <pc:chgData name="Joseph Wade (2318273)" userId="S::2318273@student.uwtsd.ac.uk::c9257d1b-35f9-4b21-a998-5795f4187b33" providerId="AD" clId="Web-{9D4F1627-FE1A-C90A-A943-187D0CCABF11}" dt="2026-10-12T16:02:28.022" v="34"/>
        <pc:sldMkLst>
          <pc:docMk/>
          <pc:sldMk cId="3074176858" sldId="261"/>
        </pc:sldMkLst>
      </pc:sldChg>
      <pc:sldChg chg="modNotes">
        <pc:chgData name="Joseph Wade (2318273)" userId="S::2318273@student.uwtsd.ac.uk::c9257d1b-35f9-4b21-a998-5795f4187b33" providerId="AD" clId="Web-{9D4F1627-FE1A-C90A-A943-187D0CCABF11}" dt="2026-10-12T16:12:58.553" v="36"/>
        <pc:sldMkLst>
          <pc:docMk/>
          <pc:sldMk cId="1534731917" sldId="262"/>
        </pc:sldMkLst>
      </pc:sldChg>
    </pc:docChg>
  </pc:docChgLst>
  <pc:docChgLst>
    <pc:chgData name="Joseph Wade (2318273)" userId="S::2318273@student.uwtsd.ac.uk::c9257d1b-35f9-4b21-a998-5795f4187b33" providerId="AD" clId="Web-{DC79A7EA-49E9-3EE2-C817-5D7854B8B52E}"/>
    <pc:docChg chg="mod addSld modSld sldOrd addMainMaster delMainMaster">
      <pc:chgData name="Joseph Wade (2318273)" userId="S::2318273@student.uwtsd.ac.uk::c9257d1b-35f9-4b21-a998-5795f4187b33" providerId="AD" clId="Web-{DC79A7EA-49E9-3EE2-C817-5D7854B8B52E}" dt="2026-10-12T10:40:53.821" v="381" actId="20577"/>
      <pc:docMkLst>
        <pc:docMk/>
      </pc:docMkLst>
      <pc:sldChg chg="addSp modSp mod setBg modClrScheme chgLayout">
        <pc:chgData name="Joseph Wade (2318273)" userId="S::2318273@student.uwtsd.ac.uk::c9257d1b-35f9-4b21-a998-5795f4187b33" providerId="AD" clId="Web-{DC79A7EA-49E9-3EE2-C817-5D7854B8B52E}" dt="2026-10-08T17:38:22.456" v="147" actId="20577"/>
        <pc:sldMkLst>
          <pc:docMk/>
          <pc:sldMk cId="109857222" sldId="256"/>
        </pc:sldMkLst>
        <pc:spChg chg="mod ord">
          <ac:chgData name="Joseph Wade (2318273)" userId="S::2318273@student.uwtsd.ac.uk::c9257d1b-35f9-4b21-a998-5795f4187b33" providerId="AD" clId="Web-{DC79A7EA-49E9-3EE2-C817-5D7854B8B52E}" dt="2026-10-08T17:38:11.503" v="145"/>
          <ac:spMkLst>
            <pc:docMk/>
            <pc:sldMk cId="109857222" sldId="256"/>
            <ac:spMk id="2" creationId="{00000000-0000-0000-0000-000000000000}"/>
          </ac:spMkLst>
        </pc:spChg>
        <pc:spChg chg="mod ord">
          <ac:chgData name="Joseph Wade (2318273)" userId="S::2318273@student.uwtsd.ac.uk::c9257d1b-35f9-4b21-a998-5795f4187b33" providerId="AD" clId="Web-{DC79A7EA-49E9-3EE2-C817-5D7854B8B52E}" dt="2026-10-08T17:38:22.456" v="147" actId="20577"/>
          <ac:spMkLst>
            <pc:docMk/>
            <pc:sldMk cId="109857222" sldId="256"/>
            <ac:spMk id="3" creationId="{00000000-0000-0000-0000-000000000000}"/>
          </ac:spMkLst>
        </pc:spChg>
        <pc:spChg chg="add">
          <ac:chgData name="Joseph Wade (2318273)" userId="S::2318273@student.uwtsd.ac.uk::c9257d1b-35f9-4b21-a998-5795f4187b33" providerId="AD" clId="Web-{DC79A7EA-49E9-3EE2-C817-5D7854B8B52E}" dt="2026-10-08T17:38:11.503" v="145"/>
          <ac:spMkLst>
            <pc:docMk/>
            <pc:sldMk cId="109857222" sldId="256"/>
            <ac:spMk id="8" creationId="{5A292AEA-2528-46C0-B426-95822B6141FB}"/>
          </ac:spMkLst>
        </pc:spChg>
        <pc:spChg chg="add">
          <ac:chgData name="Joseph Wade (2318273)" userId="S::2318273@student.uwtsd.ac.uk::c9257d1b-35f9-4b21-a998-5795f4187b33" providerId="AD" clId="Web-{DC79A7EA-49E9-3EE2-C817-5D7854B8B52E}" dt="2026-10-08T17:38:11.503" v="145"/>
          <ac:spMkLst>
            <pc:docMk/>
            <pc:sldMk cId="109857222" sldId="256"/>
            <ac:spMk id="10" creationId="{D8B7B198-E4DF-43CD-AD8C-199884323745}"/>
          </ac:spMkLst>
        </pc:spChg>
        <pc:spChg chg="add">
          <ac:chgData name="Joseph Wade (2318273)" userId="S::2318273@student.uwtsd.ac.uk::c9257d1b-35f9-4b21-a998-5795f4187b33" providerId="AD" clId="Web-{DC79A7EA-49E9-3EE2-C817-5D7854B8B52E}" dt="2026-10-08T17:38:11.503" v="145"/>
          <ac:spMkLst>
            <pc:docMk/>
            <pc:sldMk cId="109857222" sldId="256"/>
            <ac:spMk id="12" creationId="{2BE67753-EA0E-4819-8D22-0B6600CF7231}"/>
          </ac:spMkLst>
        </pc:spChg>
        <pc:grpChg chg="add">
          <ac:chgData name="Joseph Wade (2318273)" userId="S::2318273@student.uwtsd.ac.uk::c9257d1b-35f9-4b21-a998-5795f4187b33" providerId="AD" clId="Web-{DC79A7EA-49E9-3EE2-C817-5D7854B8B52E}" dt="2026-10-08T17:38:11.503" v="145"/>
          <ac:grpSpMkLst>
            <pc:docMk/>
            <pc:sldMk cId="109857222" sldId="256"/>
            <ac:grpSpMk id="14" creationId="{D76D63AC-0421-45EC-B383-E79A61A78C6B}"/>
          </ac:grpSpMkLst>
        </pc:grpChg>
        <pc:grpChg chg="add">
          <ac:chgData name="Joseph Wade (2318273)" userId="S::2318273@student.uwtsd.ac.uk::c9257d1b-35f9-4b21-a998-5795f4187b33" providerId="AD" clId="Web-{DC79A7EA-49E9-3EE2-C817-5D7854B8B52E}" dt="2026-10-08T17:38:11.503" v="145"/>
          <ac:grpSpMkLst>
            <pc:docMk/>
            <pc:sldMk cId="109857222" sldId="256"/>
            <ac:grpSpMk id="23" creationId="{87F87F1B-42BA-4AC7-A4E2-41544DDB2CE3}"/>
          </ac:grpSpMkLst>
        </pc:grpChg>
        <pc:grpChg chg="add">
          <ac:chgData name="Joseph Wade (2318273)" userId="S::2318273@student.uwtsd.ac.uk::c9257d1b-35f9-4b21-a998-5795f4187b33" providerId="AD" clId="Web-{DC79A7EA-49E9-3EE2-C817-5D7854B8B52E}" dt="2026-10-08T17:38:11.503" v="145"/>
          <ac:grpSpMkLst>
            <pc:docMk/>
            <pc:sldMk cId="109857222" sldId="256"/>
            <ac:grpSpMk id="29" creationId="{967346A5-7569-4F15-AB5D-BE3DADF192C0}"/>
          </ac:grpSpMkLst>
        </pc:grpChg>
      </pc:sldChg>
      <pc:sldChg chg="addSp delSp modSp mod modClrScheme delDesignElem chgLayout">
        <pc:chgData name="Joseph Wade (2318273)" userId="S::2318273@student.uwtsd.ac.uk::c9257d1b-35f9-4b21-a998-5795f4187b33" providerId="AD" clId="Web-{DC79A7EA-49E9-3EE2-C817-5D7854B8B52E}" dt="2026-10-08T21:57:01.791" v="377" actId="20577"/>
        <pc:sldMkLst>
          <pc:docMk/>
          <pc:sldMk cId="3117785753" sldId="257"/>
        </pc:sldMkLst>
        <pc:spChg chg="mod ord">
          <ac:chgData name="Joseph Wade (2318273)" userId="S::2318273@student.uwtsd.ac.uk::c9257d1b-35f9-4b21-a998-5795f4187b33" providerId="AD" clId="Web-{DC79A7EA-49E9-3EE2-C817-5D7854B8B52E}" dt="2026-10-08T17:37:51.080" v="144"/>
          <ac:spMkLst>
            <pc:docMk/>
            <pc:sldMk cId="3117785753" sldId="257"/>
            <ac:spMk id="2" creationId="{B82AB72C-E898-4A54-E7FA-6D4ED8E016DE}"/>
          </ac:spMkLst>
        </pc:spChg>
        <pc:spChg chg="add del">
          <ac:chgData name="Joseph Wade (2318273)" userId="S::2318273@student.uwtsd.ac.uk::c9257d1b-35f9-4b21-a998-5795f4187b33" providerId="AD" clId="Web-{DC79A7EA-49E9-3EE2-C817-5D7854B8B52E}" dt="2026-10-08T17:37:51.080" v="144"/>
          <ac:spMkLst>
            <pc:docMk/>
            <pc:sldMk cId="3117785753" sldId="257"/>
            <ac:spMk id="30" creationId="{245A9F99-D9B1-4094-A2E2-B90AC1DB7B9C}"/>
          </ac:spMkLst>
        </pc:spChg>
        <pc:spChg chg="add del">
          <ac:chgData name="Joseph Wade (2318273)" userId="S::2318273@student.uwtsd.ac.uk::c9257d1b-35f9-4b21-a998-5795f4187b33" providerId="AD" clId="Web-{DC79A7EA-49E9-3EE2-C817-5D7854B8B52E}" dt="2026-10-08T17:37:51.080" v="144"/>
          <ac:spMkLst>
            <pc:docMk/>
            <pc:sldMk cId="3117785753" sldId="257"/>
            <ac:spMk id="31" creationId="{B7FAF607-473A-4A43-A23D-BBFF5C4117BB}"/>
          </ac:spMkLst>
        </pc:spChg>
        <pc:spChg chg="mod ord">
          <ac:chgData name="Joseph Wade (2318273)" userId="S::2318273@student.uwtsd.ac.uk::c9257d1b-35f9-4b21-a998-5795f4187b33" providerId="AD" clId="Web-{DC79A7EA-49E9-3EE2-C817-5D7854B8B52E}" dt="2026-10-08T21:57:01.791" v="377" actId="20577"/>
          <ac:spMkLst>
            <pc:docMk/>
            <pc:sldMk cId="3117785753" sldId="257"/>
            <ac:spMk id="33" creationId="{47814737-79A3-6F97-526E-BE6D20DAE911}"/>
          </ac:spMkLst>
        </pc:spChg>
        <pc:grpChg chg="add del">
          <ac:chgData name="Joseph Wade (2318273)" userId="S::2318273@student.uwtsd.ac.uk::c9257d1b-35f9-4b21-a998-5795f4187b33" providerId="AD" clId="Web-{DC79A7EA-49E9-3EE2-C817-5D7854B8B52E}" dt="2026-10-08T17:37:51.080" v="144"/>
          <ac:grpSpMkLst>
            <pc:docMk/>
            <pc:sldMk cId="3117785753" sldId="257"/>
            <ac:grpSpMk id="34" creationId="{C5F6476F-D303-44D3-B30F-1BA348F0F64A}"/>
          </ac:grpSpMkLst>
        </pc:grpChg>
        <pc:picChg chg="add mod">
          <ac:chgData name="Joseph Wade (2318273)" userId="S::2318273@student.uwtsd.ac.uk::c9257d1b-35f9-4b21-a998-5795f4187b33" providerId="AD" clId="Web-{DC79A7EA-49E9-3EE2-C817-5D7854B8B52E}" dt="2026-10-08T20:25:25.966" v="241" actId="1076"/>
          <ac:picMkLst>
            <pc:docMk/>
            <pc:sldMk cId="3117785753" sldId="257"/>
            <ac:picMk id="4" creationId="{7EDA5F93-1771-92A9-5DD6-292E814A7E58}"/>
          </ac:picMkLst>
        </pc:picChg>
      </pc:sldChg>
      <pc:sldChg chg="modSp mod modClrScheme chgLayout">
        <pc:chgData name="Joseph Wade (2318273)" userId="S::2318273@student.uwtsd.ac.uk::c9257d1b-35f9-4b21-a998-5795f4187b33" providerId="AD" clId="Web-{DC79A7EA-49E9-3EE2-C817-5D7854B8B52E}" dt="2026-10-08T21:05:33.543" v="276" actId="20577"/>
        <pc:sldMkLst>
          <pc:docMk/>
          <pc:sldMk cId="1983884660" sldId="258"/>
        </pc:sldMkLst>
        <pc:spChg chg="mod ord">
          <ac:chgData name="Joseph Wade (2318273)" userId="S::2318273@student.uwtsd.ac.uk::c9257d1b-35f9-4b21-a998-5795f4187b33" providerId="AD" clId="Web-{DC79A7EA-49E9-3EE2-C817-5D7854B8B52E}" dt="2026-10-08T17:37:51.080" v="144"/>
          <ac:spMkLst>
            <pc:docMk/>
            <pc:sldMk cId="1983884660" sldId="258"/>
            <ac:spMk id="2" creationId="{9C5583B0-009E-A9A4-195E-D946D9386544}"/>
          </ac:spMkLst>
        </pc:spChg>
        <pc:spChg chg="mod ord">
          <ac:chgData name="Joseph Wade (2318273)" userId="S::2318273@student.uwtsd.ac.uk::c9257d1b-35f9-4b21-a998-5795f4187b33" providerId="AD" clId="Web-{DC79A7EA-49E9-3EE2-C817-5D7854B8B52E}" dt="2026-10-08T21:05:33.543" v="276" actId="20577"/>
          <ac:spMkLst>
            <pc:docMk/>
            <pc:sldMk cId="1983884660" sldId="258"/>
            <ac:spMk id="3" creationId="{46678BE8-EFB4-DCBF-7795-BA7CB9B34533}"/>
          </ac:spMkLst>
        </pc:spChg>
      </pc:sldChg>
      <pc:sldChg chg="addSp delSp modSp mod modClrScheme delDesignElem chgLayout">
        <pc:chgData name="Joseph Wade (2318273)" userId="S::2318273@student.uwtsd.ac.uk::c9257d1b-35f9-4b21-a998-5795f4187b33" providerId="AD" clId="Web-{DC79A7EA-49E9-3EE2-C817-5D7854B8B52E}" dt="2026-10-08T21:45:49.410" v="353" actId="1076"/>
        <pc:sldMkLst>
          <pc:docMk/>
          <pc:sldMk cId="976966046" sldId="259"/>
        </pc:sldMkLst>
        <pc:spChg chg="mod ord">
          <ac:chgData name="Joseph Wade (2318273)" userId="S::2318273@student.uwtsd.ac.uk::c9257d1b-35f9-4b21-a998-5795f4187b33" providerId="AD" clId="Web-{DC79A7EA-49E9-3EE2-C817-5D7854B8B52E}" dt="2026-10-08T17:37:51.080" v="144"/>
          <ac:spMkLst>
            <pc:docMk/>
            <pc:sldMk cId="976966046" sldId="259"/>
            <ac:spMk id="2" creationId="{19F7DB0D-8A45-61F5-6161-FB2B45BA3AEE}"/>
          </ac:spMkLst>
        </pc:spChg>
        <pc:spChg chg="mod">
          <ac:chgData name="Joseph Wade (2318273)" userId="S::2318273@student.uwtsd.ac.uk::c9257d1b-35f9-4b21-a998-5795f4187b33" providerId="AD" clId="Web-{DC79A7EA-49E9-3EE2-C817-5D7854B8B52E}" dt="2026-10-08T21:45:37.878" v="351" actId="1076"/>
          <ac:spMkLst>
            <pc:docMk/>
            <pc:sldMk cId="976966046" sldId="259"/>
            <ac:spMk id="4" creationId="{1FC19632-19D4-B376-51EC-497504722642}"/>
          </ac:spMkLst>
        </pc:spChg>
        <pc:spChg chg="mod">
          <ac:chgData name="Joseph Wade (2318273)" userId="S::2318273@student.uwtsd.ac.uk::c9257d1b-35f9-4b21-a998-5795f4187b33" providerId="AD" clId="Web-{DC79A7EA-49E9-3EE2-C817-5D7854B8B52E}" dt="2026-10-08T14:08:14.444" v="30" actId="20577"/>
          <ac:spMkLst>
            <pc:docMk/>
            <pc:sldMk cId="976966046" sldId="259"/>
            <ac:spMk id="6" creationId="{97230668-B041-A865-0115-B294D8D710A3}"/>
          </ac:spMkLst>
        </pc:spChg>
        <pc:spChg chg="mod">
          <ac:chgData name="Joseph Wade (2318273)" userId="S::2318273@student.uwtsd.ac.uk::c9257d1b-35f9-4b21-a998-5795f4187b33" providerId="AD" clId="Web-{DC79A7EA-49E9-3EE2-C817-5D7854B8B52E}" dt="2026-10-08T21:45:49.410" v="353" actId="1076"/>
          <ac:spMkLst>
            <pc:docMk/>
            <pc:sldMk cId="976966046" sldId="259"/>
            <ac:spMk id="8" creationId="{43C07702-2F96-C40B-72DD-B870D61009E2}"/>
          </ac:spMkLst>
        </pc:spChg>
        <pc:spChg chg="add del">
          <ac:chgData name="Joseph Wade (2318273)" userId="S::2318273@student.uwtsd.ac.uk::c9257d1b-35f9-4b21-a998-5795f4187b33" providerId="AD" clId="Web-{DC79A7EA-49E9-3EE2-C817-5D7854B8B52E}" dt="2026-10-08T17:37:51.080" v="144"/>
          <ac:spMkLst>
            <pc:docMk/>
            <pc:sldMk cId="976966046" sldId="259"/>
            <ac:spMk id="219" creationId="{54A6836E-C603-43CB-9DA7-89D8E3FA3838}"/>
          </ac:spMkLst>
        </pc:spChg>
        <pc:spChg chg="add del">
          <ac:chgData name="Joseph Wade (2318273)" userId="S::2318273@student.uwtsd.ac.uk::c9257d1b-35f9-4b21-a998-5795f4187b33" providerId="AD" clId="Web-{DC79A7EA-49E9-3EE2-C817-5D7854B8B52E}" dt="2026-10-08T17:37:51.080" v="144"/>
          <ac:spMkLst>
            <pc:docMk/>
            <pc:sldMk cId="976966046" sldId="259"/>
            <ac:spMk id="220" creationId="{296007DD-F9BF-4F0F-B8C6-C514B2841971}"/>
          </ac:spMkLst>
        </pc:spChg>
        <pc:grpChg chg="add del">
          <ac:chgData name="Joseph Wade (2318273)" userId="S::2318273@student.uwtsd.ac.uk::c9257d1b-35f9-4b21-a998-5795f4187b33" providerId="AD" clId="Web-{DC79A7EA-49E9-3EE2-C817-5D7854B8B52E}" dt="2026-10-08T17:37:51.080" v="144"/>
          <ac:grpSpMkLst>
            <pc:docMk/>
            <pc:sldMk cId="976966046" sldId="259"/>
            <ac:grpSpMk id="221" creationId="{8A0FAFCA-5C96-453B-83B7-A9AEF7F18960}"/>
          </ac:grpSpMkLst>
        </pc:grpChg>
        <pc:grpChg chg="add del">
          <ac:chgData name="Joseph Wade (2318273)" userId="S::2318273@student.uwtsd.ac.uk::c9257d1b-35f9-4b21-a998-5795f4187b33" providerId="AD" clId="Web-{DC79A7EA-49E9-3EE2-C817-5D7854B8B52E}" dt="2026-10-08T17:37:51.080" v="144"/>
          <ac:grpSpMkLst>
            <pc:docMk/>
            <pc:sldMk cId="976966046" sldId="259"/>
            <ac:grpSpMk id="226" creationId="{CD0398DD-AD75-4E2B-A3C6-35073082A8B4}"/>
          </ac:grpSpMkLst>
        </pc:grpChg>
        <pc:picChg chg="add mod">
          <ac:chgData name="Joseph Wade (2318273)" userId="S::2318273@student.uwtsd.ac.uk::c9257d1b-35f9-4b21-a998-5795f4187b33" providerId="AD" clId="Web-{DC79A7EA-49E9-3EE2-C817-5D7854B8B52E}" dt="2026-10-08T21:45:44.191" v="352" actId="1076"/>
          <ac:picMkLst>
            <pc:docMk/>
            <pc:sldMk cId="976966046" sldId="259"/>
            <ac:picMk id="3" creationId="{98577866-A721-775F-FD30-5A5541A6E9CC}"/>
          </ac:picMkLst>
        </pc:picChg>
      </pc:sldChg>
      <pc:sldChg chg="addSp delSp modSp mod modClrScheme delDesignElem chgLayout">
        <pc:chgData name="Joseph Wade (2318273)" userId="S::2318273@student.uwtsd.ac.uk::c9257d1b-35f9-4b21-a998-5795f4187b33" providerId="AD" clId="Web-{DC79A7EA-49E9-3EE2-C817-5D7854B8B52E}" dt="2026-10-08T21:53:03.147" v="365" actId="20577"/>
        <pc:sldMkLst>
          <pc:docMk/>
          <pc:sldMk cId="3612613808" sldId="260"/>
        </pc:sldMkLst>
        <pc:spChg chg="mod ord">
          <ac:chgData name="Joseph Wade (2318273)" userId="S::2318273@student.uwtsd.ac.uk::c9257d1b-35f9-4b21-a998-5795f4187b33" providerId="AD" clId="Web-{DC79A7EA-49E9-3EE2-C817-5D7854B8B52E}" dt="2026-10-08T17:37:51.080" v="144"/>
          <ac:spMkLst>
            <pc:docMk/>
            <pc:sldMk cId="3612613808" sldId="260"/>
            <ac:spMk id="3" creationId="{41F4972C-A571-068F-7F6A-D9DA2E995033}"/>
          </ac:spMkLst>
        </pc:spChg>
        <pc:spChg chg="mod">
          <ac:chgData name="Joseph Wade (2318273)" userId="S::2318273@student.uwtsd.ac.uk::c9257d1b-35f9-4b21-a998-5795f4187b33" providerId="AD" clId="Web-{DC79A7EA-49E9-3EE2-C817-5D7854B8B52E}" dt="2026-10-08T21:53:03.147" v="365" actId="20577"/>
          <ac:spMkLst>
            <pc:docMk/>
            <pc:sldMk cId="3612613808" sldId="260"/>
            <ac:spMk id="6" creationId="{21F03F03-4E28-72C1-5BB2-653BC2088B5B}"/>
          </ac:spMkLst>
        </pc:spChg>
        <pc:spChg chg="mod">
          <ac:chgData name="Joseph Wade (2318273)" userId="S::2318273@student.uwtsd.ac.uk::c9257d1b-35f9-4b21-a998-5795f4187b33" providerId="AD" clId="Web-{DC79A7EA-49E9-3EE2-C817-5D7854B8B52E}" dt="2026-10-08T21:41:07.479" v="336" actId="20577"/>
          <ac:spMkLst>
            <pc:docMk/>
            <pc:sldMk cId="3612613808" sldId="260"/>
            <ac:spMk id="9" creationId="{1285D690-74E2-D71F-BC48-0623FFA49E51}"/>
          </ac:spMkLst>
        </pc:spChg>
        <pc:spChg chg="add del">
          <ac:chgData name="Joseph Wade (2318273)" userId="S::2318273@student.uwtsd.ac.uk::c9257d1b-35f9-4b21-a998-5795f4187b33" providerId="AD" clId="Web-{DC79A7EA-49E9-3EE2-C817-5D7854B8B52E}" dt="2026-10-08T17:37:51.080" v="144"/>
          <ac:spMkLst>
            <pc:docMk/>
            <pc:sldMk cId="3612613808" sldId="260"/>
            <ac:spMk id="18" creationId="{A3363022-C969-41E9-8EB2-E4C94908C1FA}"/>
          </ac:spMkLst>
        </pc:spChg>
        <pc:spChg chg="add del">
          <ac:chgData name="Joseph Wade (2318273)" userId="S::2318273@student.uwtsd.ac.uk::c9257d1b-35f9-4b21-a998-5795f4187b33" providerId="AD" clId="Web-{DC79A7EA-49E9-3EE2-C817-5D7854B8B52E}" dt="2026-10-08T17:37:51.080" v="144"/>
          <ac:spMkLst>
            <pc:docMk/>
            <pc:sldMk cId="3612613808" sldId="260"/>
            <ac:spMk id="19" creationId="{8D1AD6B3-BE88-4CEB-BA17-790657CC4729}"/>
          </ac:spMkLst>
        </pc:spChg>
        <pc:grpChg chg="add del">
          <ac:chgData name="Joseph Wade (2318273)" userId="S::2318273@student.uwtsd.ac.uk::c9257d1b-35f9-4b21-a998-5795f4187b33" providerId="AD" clId="Web-{DC79A7EA-49E9-3EE2-C817-5D7854B8B52E}" dt="2026-10-08T17:37:51.080" v="144"/>
          <ac:grpSpMkLst>
            <pc:docMk/>
            <pc:sldMk cId="3612613808" sldId="260"/>
            <ac:grpSpMk id="20" creationId="{89D1390B-7E13-4B4F-9CB2-391063412E54}"/>
          </ac:grpSpMkLst>
        </pc:grpChg>
      </pc:sldChg>
      <pc:sldChg chg="addSp delSp modSp mod setBg modClrScheme delDesignElem chgLayout">
        <pc:chgData name="Joseph Wade (2318273)" userId="S::2318273@student.uwtsd.ac.uk::c9257d1b-35f9-4b21-a998-5795f4187b33" providerId="AD" clId="Web-{DC79A7EA-49E9-3EE2-C817-5D7854B8B52E}" dt="2026-10-08T21:41:45.245" v="340" actId="1076"/>
        <pc:sldMkLst>
          <pc:docMk/>
          <pc:sldMk cId="3074176858" sldId="261"/>
        </pc:sldMkLst>
        <pc:spChg chg="mod ord">
          <ac:chgData name="Joseph Wade (2318273)" userId="S::2318273@student.uwtsd.ac.uk::c9257d1b-35f9-4b21-a998-5795f4187b33" providerId="AD" clId="Web-{DC79A7EA-49E9-3EE2-C817-5D7854B8B52E}" dt="2026-10-08T20:26:10.389" v="249" actId="1076"/>
          <ac:spMkLst>
            <pc:docMk/>
            <pc:sldMk cId="3074176858" sldId="261"/>
            <ac:spMk id="2" creationId="{6E742515-1F43-65C5-CD66-38CCC36677D2}"/>
          </ac:spMkLst>
        </pc:spChg>
        <pc:spChg chg="mod ord">
          <ac:chgData name="Joseph Wade (2318273)" userId="S::2318273@student.uwtsd.ac.uk::c9257d1b-35f9-4b21-a998-5795f4187b33" providerId="AD" clId="Web-{DC79A7EA-49E9-3EE2-C817-5D7854B8B52E}" dt="2026-10-08T21:41:35.089" v="338" actId="20577"/>
          <ac:spMkLst>
            <pc:docMk/>
            <pc:sldMk cId="3074176858" sldId="261"/>
            <ac:spMk id="3" creationId="{A040D776-F4CE-ACDD-787F-4644622DFFD5}"/>
          </ac:spMkLst>
        </pc:spChg>
        <pc:spChg chg="add mod">
          <ac:chgData name="Joseph Wade (2318273)" userId="S::2318273@student.uwtsd.ac.uk::c9257d1b-35f9-4b21-a998-5795f4187b33" providerId="AD" clId="Web-{DC79A7EA-49E9-3EE2-C817-5D7854B8B52E}" dt="2026-10-08T20:26:30.546" v="253" actId="1076"/>
          <ac:spMkLst>
            <pc:docMk/>
            <pc:sldMk cId="3074176858" sldId="261"/>
            <ac:spMk id="4" creationId="{96E30455-CC50-4DAC-0B0F-27802093DCD1}"/>
          </ac:spMkLst>
        </pc:spChg>
        <pc:spChg chg="add del">
          <ac:chgData name="Joseph Wade (2318273)" userId="S::2318273@student.uwtsd.ac.uk::c9257d1b-35f9-4b21-a998-5795f4187b33" providerId="AD" clId="Web-{DC79A7EA-49E9-3EE2-C817-5D7854B8B52E}" dt="2026-10-08T17:37:51.080" v="144"/>
          <ac:spMkLst>
            <pc:docMk/>
            <pc:sldMk cId="3074176858" sldId="261"/>
            <ac:spMk id="24" creationId="{D038248A-211C-4EEC-8401-C761B929FB52}"/>
          </ac:spMkLst>
        </pc:spChg>
        <pc:spChg chg="add del">
          <ac:chgData name="Joseph Wade (2318273)" userId="S::2318273@student.uwtsd.ac.uk::c9257d1b-35f9-4b21-a998-5795f4187b33" providerId="AD" clId="Web-{DC79A7EA-49E9-3EE2-C817-5D7854B8B52E}" dt="2026-10-08T17:37:51.080" v="144"/>
          <ac:spMkLst>
            <pc:docMk/>
            <pc:sldMk cId="3074176858" sldId="261"/>
            <ac:spMk id="25" creationId="{C30A849F-66D9-40C8-BEC8-35AFF8F4568F}"/>
          </ac:spMkLst>
        </pc:spChg>
        <pc:grpChg chg="add del">
          <ac:chgData name="Joseph Wade (2318273)" userId="S::2318273@student.uwtsd.ac.uk::c9257d1b-35f9-4b21-a998-5795f4187b33" providerId="AD" clId="Web-{DC79A7EA-49E9-3EE2-C817-5D7854B8B52E}" dt="2026-10-08T17:37:51.080" v="144"/>
          <ac:grpSpMkLst>
            <pc:docMk/>
            <pc:sldMk cId="3074176858" sldId="261"/>
            <ac:grpSpMk id="26" creationId="{04542298-A2B1-480F-A11C-A40EDD19B857}"/>
          </ac:grpSpMkLst>
        </pc:grpChg>
        <pc:grpChg chg="add del">
          <ac:chgData name="Joseph Wade (2318273)" userId="S::2318273@student.uwtsd.ac.uk::c9257d1b-35f9-4b21-a998-5795f4187b33" providerId="AD" clId="Web-{DC79A7EA-49E9-3EE2-C817-5D7854B8B52E}" dt="2026-10-08T17:37:51.080" v="144"/>
          <ac:grpSpMkLst>
            <pc:docMk/>
            <pc:sldMk cId="3074176858" sldId="261"/>
            <ac:grpSpMk id="27" creationId="{2A5C9C35-2375-49EB-B99C-17C87D42FE7C}"/>
          </ac:grpSpMkLst>
        </pc:grpChg>
        <pc:picChg chg="add mod">
          <ac:chgData name="Joseph Wade (2318273)" userId="S::2318273@student.uwtsd.ac.uk::c9257d1b-35f9-4b21-a998-5795f4187b33" providerId="AD" clId="Web-{DC79A7EA-49E9-3EE2-C817-5D7854B8B52E}" dt="2026-10-08T21:41:45.245" v="340" actId="1076"/>
          <ac:picMkLst>
            <pc:docMk/>
            <pc:sldMk cId="3074176858" sldId="261"/>
            <ac:picMk id="7" creationId="{021614E9-D25A-9E61-2BFB-8879574D5540}"/>
          </ac:picMkLst>
        </pc:picChg>
      </pc:sldChg>
      <pc:sldChg chg="addSp modSp new mod setBg modClrScheme chgLayout">
        <pc:chgData name="Joseph Wade (2318273)" userId="S::2318273@student.uwtsd.ac.uk::c9257d1b-35f9-4b21-a998-5795f4187b33" providerId="AD" clId="Web-{DC79A7EA-49E9-3EE2-C817-5D7854B8B52E}" dt="2026-10-08T21:42:35.886" v="344" actId="20577"/>
        <pc:sldMkLst>
          <pc:docMk/>
          <pc:sldMk cId="1534731917" sldId="262"/>
        </pc:sldMkLst>
        <pc:spChg chg="mod ord">
          <ac:chgData name="Joseph Wade (2318273)" userId="S::2318273@student.uwtsd.ac.uk::c9257d1b-35f9-4b21-a998-5795f4187b33" providerId="AD" clId="Web-{DC79A7EA-49E9-3EE2-C817-5D7854B8B52E}" dt="2026-10-08T20:12:32.851" v="167"/>
          <ac:spMkLst>
            <pc:docMk/>
            <pc:sldMk cId="1534731917" sldId="262"/>
            <ac:spMk id="2" creationId="{66FFD815-4080-3AAF-D91B-49C5CB721A4D}"/>
          </ac:spMkLst>
        </pc:spChg>
        <pc:spChg chg="mod ord">
          <ac:chgData name="Joseph Wade (2318273)" userId="S::2318273@student.uwtsd.ac.uk::c9257d1b-35f9-4b21-a998-5795f4187b33" providerId="AD" clId="Web-{DC79A7EA-49E9-3EE2-C817-5D7854B8B52E}" dt="2026-10-08T21:42:35.886" v="344" actId="20577"/>
          <ac:spMkLst>
            <pc:docMk/>
            <pc:sldMk cId="1534731917" sldId="262"/>
            <ac:spMk id="3" creationId="{6D177FFB-8DD6-D4CF-96B4-681E9CF7B47A}"/>
          </ac:spMkLst>
        </pc:spChg>
        <pc:spChg chg="add">
          <ac:chgData name="Joseph Wade (2318273)" userId="S::2318273@student.uwtsd.ac.uk::c9257d1b-35f9-4b21-a998-5795f4187b33" providerId="AD" clId="Web-{DC79A7EA-49E9-3EE2-C817-5D7854B8B52E}" dt="2026-10-08T20:12:32.851" v="167"/>
          <ac:spMkLst>
            <pc:docMk/>
            <pc:sldMk cId="1534731917" sldId="262"/>
            <ac:spMk id="8" creationId="{4BC99CB9-DDAD-44A2-8A1C-E3AF4E72DF5C}"/>
          </ac:spMkLst>
        </pc:spChg>
        <pc:spChg chg="add">
          <ac:chgData name="Joseph Wade (2318273)" userId="S::2318273@student.uwtsd.ac.uk::c9257d1b-35f9-4b21-a998-5795f4187b33" providerId="AD" clId="Web-{DC79A7EA-49E9-3EE2-C817-5D7854B8B52E}" dt="2026-10-08T20:12:32.851" v="167"/>
          <ac:spMkLst>
            <pc:docMk/>
            <pc:sldMk cId="1534731917" sldId="262"/>
            <ac:spMk id="10" creationId="{64053CBF-3932-45FF-8285-EE5146085F3A}"/>
          </ac:spMkLst>
        </pc:spChg>
        <pc:grpChg chg="add">
          <ac:chgData name="Joseph Wade (2318273)" userId="S::2318273@student.uwtsd.ac.uk::c9257d1b-35f9-4b21-a998-5795f4187b33" providerId="AD" clId="Web-{DC79A7EA-49E9-3EE2-C817-5D7854B8B52E}" dt="2026-10-08T20:12:32.851" v="167"/>
          <ac:grpSpMkLst>
            <pc:docMk/>
            <pc:sldMk cId="1534731917" sldId="262"/>
            <ac:grpSpMk id="12" creationId="{2E751C04-BEA6-446B-A678-9C74819EBD4C}"/>
          </ac:grpSpMkLst>
        </pc:grpChg>
        <pc:grpChg chg="add">
          <ac:chgData name="Joseph Wade (2318273)" userId="S::2318273@student.uwtsd.ac.uk::c9257d1b-35f9-4b21-a998-5795f4187b33" providerId="AD" clId="Web-{DC79A7EA-49E9-3EE2-C817-5D7854B8B52E}" dt="2026-10-08T20:12:32.851" v="167"/>
          <ac:grpSpMkLst>
            <pc:docMk/>
            <pc:sldMk cId="1534731917" sldId="262"/>
            <ac:grpSpMk id="18" creationId="{B63ACBA3-DEFD-4C6D-BBA0-64468FA99C2D}"/>
          </ac:grpSpMkLst>
        </pc:grpChg>
      </pc:sldChg>
      <pc:sldChg chg="modSp new ord">
        <pc:chgData name="Joseph Wade (2318273)" userId="S::2318273@student.uwtsd.ac.uk::c9257d1b-35f9-4b21-a998-5795f4187b33" providerId="AD" clId="Web-{DC79A7EA-49E9-3EE2-C817-5D7854B8B52E}" dt="2026-10-12T10:40:53.821" v="381" actId="20577"/>
        <pc:sldMkLst>
          <pc:docMk/>
          <pc:sldMk cId="4129035148" sldId="263"/>
        </pc:sldMkLst>
        <pc:spChg chg="mod">
          <ac:chgData name="Joseph Wade (2318273)" userId="S::2318273@student.uwtsd.ac.uk::c9257d1b-35f9-4b21-a998-5795f4187b33" providerId="AD" clId="Web-{DC79A7EA-49E9-3EE2-C817-5D7854B8B52E}" dt="2026-10-08T17:39:27.489" v="159" actId="20577"/>
          <ac:spMkLst>
            <pc:docMk/>
            <pc:sldMk cId="4129035148" sldId="263"/>
            <ac:spMk id="2" creationId="{F815D98C-C3C3-279A-A34D-8B18EBF54A38}"/>
          </ac:spMkLst>
        </pc:spChg>
        <pc:spChg chg="mod">
          <ac:chgData name="Joseph Wade (2318273)" userId="S::2318273@student.uwtsd.ac.uk::c9257d1b-35f9-4b21-a998-5795f4187b33" providerId="AD" clId="Web-{DC79A7EA-49E9-3EE2-C817-5D7854B8B52E}" dt="2026-10-12T10:40:53.821" v="381" actId="20577"/>
          <ac:spMkLst>
            <pc:docMk/>
            <pc:sldMk cId="4129035148" sldId="263"/>
            <ac:spMk id="3" creationId="{CA80F757-D776-18DC-414A-E1C658EDE354}"/>
          </ac:spMkLst>
        </pc:spChg>
      </pc:sldChg>
      <pc:sldMasterChg chg="add del addSldLayout delSldLayout">
        <pc:chgData name="Joseph Wade (2318273)" userId="S::2318273@student.uwtsd.ac.uk::c9257d1b-35f9-4b21-a998-5795f4187b33" providerId="AD" clId="Web-{DC79A7EA-49E9-3EE2-C817-5D7854B8B52E}" dt="2026-10-08T17:37:51.080" v="144"/>
        <pc:sldMasterMkLst>
          <pc:docMk/>
          <pc:sldMasterMk cId="2460954070" sldId="2147483660"/>
        </pc:sldMasterMkLst>
        <pc:sldLayoutChg chg="add del">
          <pc:chgData name="Joseph Wade (2318273)" userId="S::2318273@student.uwtsd.ac.uk::c9257d1b-35f9-4b21-a998-5795f4187b33" providerId="AD" clId="Web-{DC79A7EA-49E9-3EE2-C817-5D7854B8B52E}" dt="2026-10-08T17:37:51.080" v="144"/>
          <pc:sldLayoutMkLst>
            <pc:docMk/>
            <pc:sldMasterMk cId="2460954070" sldId="2147483660"/>
            <pc:sldLayoutMk cId="2385387890" sldId="2147483661"/>
          </pc:sldLayoutMkLst>
        </pc:sldLayoutChg>
        <pc:sldLayoutChg chg="add del">
          <pc:chgData name="Joseph Wade (2318273)" userId="S::2318273@student.uwtsd.ac.uk::c9257d1b-35f9-4b21-a998-5795f4187b33" providerId="AD" clId="Web-{DC79A7EA-49E9-3EE2-C817-5D7854B8B52E}" dt="2026-10-08T17:37:51.080" v="144"/>
          <pc:sldLayoutMkLst>
            <pc:docMk/>
            <pc:sldMasterMk cId="2460954070" sldId="2147483660"/>
            <pc:sldLayoutMk cId="949138452" sldId="2147483662"/>
          </pc:sldLayoutMkLst>
        </pc:sldLayoutChg>
        <pc:sldLayoutChg chg="add del">
          <pc:chgData name="Joseph Wade (2318273)" userId="S::2318273@student.uwtsd.ac.uk::c9257d1b-35f9-4b21-a998-5795f4187b33" providerId="AD" clId="Web-{DC79A7EA-49E9-3EE2-C817-5D7854B8B52E}" dt="2026-10-08T17:37:51.080" v="144"/>
          <pc:sldLayoutMkLst>
            <pc:docMk/>
            <pc:sldMasterMk cId="2460954070" sldId="2147483660"/>
            <pc:sldLayoutMk cId="2591524520" sldId="2147483663"/>
          </pc:sldLayoutMkLst>
        </pc:sldLayoutChg>
        <pc:sldLayoutChg chg="add del">
          <pc:chgData name="Joseph Wade (2318273)" userId="S::2318273@student.uwtsd.ac.uk::c9257d1b-35f9-4b21-a998-5795f4187b33" providerId="AD" clId="Web-{DC79A7EA-49E9-3EE2-C817-5D7854B8B52E}" dt="2026-10-08T17:37:51.080" v="144"/>
          <pc:sldLayoutMkLst>
            <pc:docMk/>
            <pc:sldMasterMk cId="2460954070" sldId="2147483660"/>
            <pc:sldLayoutMk cId="1203092039" sldId="2147483664"/>
          </pc:sldLayoutMkLst>
        </pc:sldLayoutChg>
        <pc:sldLayoutChg chg="add del">
          <pc:chgData name="Joseph Wade (2318273)" userId="S::2318273@student.uwtsd.ac.uk::c9257d1b-35f9-4b21-a998-5795f4187b33" providerId="AD" clId="Web-{DC79A7EA-49E9-3EE2-C817-5D7854B8B52E}" dt="2026-10-08T17:37:51.080" v="144"/>
          <pc:sldLayoutMkLst>
            <pc:docMk/>
            <pc:sldMasterMk cId="2460954070" sldId="2147483660"/>
            <pc:sldLayoutMk cId="3733172339" sldId="2147483665"/>
          </pc:sldLayoutMkLst>
        </pc:sldLayoutChg>
        <pc:sldLayoutChg chg="add del">
          <pc:chgData name="Joseph Wade (2318273)" userId="S::2318273@student.uwtsd.ac.uk::c9257d1b-35f9-4b21-a998-5795f4187b33" providerId="AD" clId="Web-{DC79A7EA-49E9-3EE2-C817-5D7854B8B52E}" dt="2026-10-08T17:37:51.080" v="144"/>
          <pc:sldLayoutMkLst>
            <pc:docMk/>
            <pc:sldMasterMk cId="2460954070" sldId="2147483660"/>
            <pc:sldLayoutMk cId="3210312558" sldId="2147483666"/>
          </pc:sldLayoutMkLst>
        </pc:sldLayoutChg>
        <pc:sldLayoutChg chg="add del">
          <pc:chgData name="Joseph Wade (2318273)" userId="S::2318273@student.uwtsd.ac.uk::c9257d1b-35f9-4b21-a998-5795f4187b33" providerId="AD" clId="Web-{DC79A7EA-49E9-3EE2-C817-5D7854B8B52E}" dt="2026-10-08T17:37:51.080" v="144"/>
          <pc:sldLayoutMkLst>
            <pc:docMk/>
            <pc:sldMasterMk cId="2460954070" sldId="2147483660"/>
            <pc:sldLayoutMk cId="3146388984" sldId="2147483667"/>
          </pc:sldLayoutMkLst>
        </pc:sldLayoutChg>
        <pc:sldLayoutChg chg="add del">
          <pc:chgData name="Joseph Wade (2318273)" userId="S::2318273@student.uwtsd.ac.uk::c9257d1b-35f9-4b21-a998-5795f4187b33" providerId="AD" clId="Web-{DC79A7EA-49E9-3EE2-C817-5D7854B8B52E}" dt="2026-10-08T17:37:51.080" v="144"/>
          <pc:sldLayoutMkLst>
            <pc:docMk/>
            <pc:sldMasterMk cId="2460954070" sldId="2147483660"/>
            <pc:sldLayoutMk cId="3171841454" sldId="2147483668"/>
          </pc:sldLayoutMkLst>
        </pc:sldLayoutChg>
        <pc:sldLayoutChg chg="add del">
          <pc:chgData name="Joseph Wade (2318273)" userId="S::2318273@student.uwtsd.ac.uk::c9257d1b-35f9-4b21-a998-5795f4187b33" providerId="AD" clId="Web-{DC79A7EA-49E9-3EE2-C817-5D7854B8B52E}" dt="2026-10-08T17:37:51.080" v="144"/>
          <pc:sldLayoutMkLst>
            <pc:docMk/>
            <pc:sldMasterMk cId="2460954070" sldId="2147483660"/>
            <pc:sldLayoutMk cId="1718958274" sldId="2147483669"/>
          </pc:sldLayoutMkLst>
        </pc:sldLayoutChg>
        <pc:sldLayoutChg chg="add del">
          <pc:chgData name="Joseph Wade (2318273)" userId="S::2318273@student.uwtsd.ac.uk::c9257d1b-35f9-4b21-a998-5795f4187b33" providerId="AD" clId="Web-{DC79A7EA-49E9-3EE2-C817-5D7854B8B52E}" dt="2026-10-08T17:37:51.080" v="144"/>
          <pc:sldLayoutMkLst>
            <pc:docMk/>
            <pc:sldMasterMk cId="2460954070" sldId="2147483660"/>
            <pc:sldLayoutMk cId="2202905451" sldId="2147483670"/>
          </pc:sldLayoutMkLst>
        </pc:sldLayoutChg>
        <pc:sldLayoutChg chg="add del">
          <pc:chgData name="Joseph Wade (2318273)" userId="S::2318273@student.uwtsd.ac.uk::c9257d1b-35f9-4b21-a998-5795f4187b33" providerId="AD" clId="Web-{DC79A7EA-49E9-3EE2-C817-5D7854B8B52E}" dt="2026-10-08T17:37:51.080" v="144"/>
          <pc:sldLayoutMkLst>
            <pc:docMk/>
            <pc:sldMasterMk cId="2460954070" sldId="2147483660"/>
            <pc:sldLayoutMk cId="3479445657" sldId="2147483671"/>
          </pc:sldLayoutMkLst>
        </pc:sldLayoutChg>
      </pc:sldMasterChg>
    </pc:docChg>
  </pc:docChgLst>
  <pc:docChgLst>
    <pc:chgData name="Joseph Wade (2318273)" userId="S::2318273@student.uwtsd.ac.uk::c9257d1b-35f9-4b21-a998-5795f4187b33" providerId="AD" clId="Web-{A8EEA79E-53C8-9B64-7211-AF60AD17A2D7}"/>
    <pc:docChg chg="addSld modSld">
      <pc:chgData name="Joseph Wade (2318273)" userId="S::2318273@student.uwtsd.ac.uk::c9257d1b-35f9-4b21-a998-5795f4187b33" providerId="AD" clId="Web-{A8EEA79E-53C8-9B64-7211-AF60AD17A2D7}" dt="2026-10-08T12:55:00.169" v="383"/>
      <pc:docMkLst>
        <pc:docMk/>
      </pc:docMkLst>
      <pc:sldChg chg="addSp delSp modSp new mod setBg">
        <pc:chgData name="Joseph Wade (2318273)" userId="S::2318273@student.uwtsd.ac.uk::c9257d1b-35f9-4b21-a998-5795f4187b33" providerId="AD" clId="Web-{A8EEA79E-53C8-9B64-7211-AF60AD17A2D7}" dt="2026-10-07T11:28:39.483" v="51" actId="1076"/>
        <pc:sldMkLst>
          <pc:docMk/>
          <pc:sldMk cId="3117785753" sldId="257"/>
        </pc:sldMkLst>
        <pc:spChg chg="mod">
          <ac:chgData name="Joseph Wade (2318273)" userId="S::2318273@student.uwtsd.ac.uk::c9257d1b-35f9-4b21-a998-5795f4187b33" providerId="AD" clId="Web-{A8EEA79E-53C8-9B64-7211-AF60AD17A2D7}" dt="2026-10-06T22:07:58.046" v="23" actId="1076"/>
          <ac:spMkLst>
            <pc:docMk/>
            <pc:sldMk cId="3117785753" sldId="257"/>
            <ac:spMk id="2" creationId="{B82AB72C-E898-4A54-E7FA-6D4ED8E016DE}"/>
          </ac:spMkLst>
        </pc:spChg>
        <pc:spChg chg="add">
          <ac:chgData name="Joseph Wade (2318273)" userId="S::2318273@student.uwtsd.ac.uk::c9257d1b-35f9-4b21-a998-5795f4187b33" providerId="AD" clId="Web-{A8EEA79E-53C8-9B64-7211-AF60AD17A2D7}" dt="2026-10-06T22:07:46.968" v="21"/>
          <ac:spMkLst>
            <pc:docMk/>
            <pc:sldMk cId="3117785753" sldId="257"/>
            <ac:spMk id="30" creationId="{245A9F99-D9B1-4094-A2E2-B90AC1DB7B9C}"/>
          </ac:spMkLst>
        </pc:spChg>
        <pc:spChg chg="add">
          <ac:chgData name="Joseph Wade (2318273)" userId="S::2318273@student.uwtsd.ac.uk::c9257d1b-35f9-4b21-a998-5795f4187b33" providerId="AD" clId="Web-{A8EEA79E-53C8-9B64-7211-AF60AD17A2D7}" dt="2026-10-06T22:07:46.968" v="21"/>
          <ac:spMkLst>
            <pc:docMk/>
            <pc:sldMk cId="3117785753" sldId="257"/>
            <ac:spMk id="31" creationId="{B7FAF607-473A-4A43-A23D-BBFF5C4117BB}"/>
          </ac:spMkLst>
        </pc:spChg>
        <pc:spChg chg="add mod">
          <ac:chgData name="Joseph Wade (2318273)" userId="S::2318273@student.uwtsd.ac.uk::c9257d1b-35f9-4b21-a998-5795f4187b33" providerId="AD" clId="Web-{A8EEA79E-53C8-9B64-7211-AF60AD17A2D7}" dt="2026-10-07T11:25:32.633" v="47" actId="14100"/>
          <ac:spMkLst>
            <pc:docMk/>
            <pc:sldMk cId="3117785753" sldId="257"/>
            <ac:spMk id="33" creationId="{47814737-79A3-6F97-526E-BE6D20DAE911}"/>
          </ac:spMkLst>
        </pc:spChg>
        <pc:grpChg chg="add">
          <ac:chgData name="Joseph Wade (2318273)" userId="S::2318273@student.uwtsd.ac.uk::c9257d1b-35f9-4b21-a998-5795f4187b33" providerId="AD" clId="Web-{A8EEA79E-53C8-9B64-7211-AF60AD17A2D7}" dt="2026-10-06T22:07:46.968" v="21"/>
          <ac:grpSpMkLst>
            <pc:docMk/>
            <pc:sldMk cId="3117785753" sldId="257"/>
            <ac:grpSpMk id="34" creationId="{C5F6476F-D303-44D3-B30F-1BA348F0F64A}"/>
          </ac:grpSpMkLst>
        </pc:grpChg>
      </pc:sldChg>
      <pc:sldChg chg="modSp new">
        <pc:chgData name="Joseph Wade (2318273)" userId="S::2318273@student.uwtsd.ac.uk::c9257d1b-35f9-4b21-a998-5795f4187b33" providerId="AD" clId="Web-{A8EEA79E-53C8-9B64-7211-AF60AD17A2D7}" dt="2026-10-07T11:18:08.436" v="40" actId="20577"/>
        <pc:sldMkLst>
          <pc:docMk/>
          <pc:sldMk cId="1983884660" sldId="258"/>
        </pc:sldMkLst>
        <pc:spChg chg="mod">
          <ac:chgData name="Joseph Wade (2318273)" userId="S::2318273@student.uwtsd.ac.uk::c9257d1b-35f9-4b21-a998-5795f4187b33" providerId="AD" clId="Web-{A8EEA79E-53C8-9B64-7211-AF60AD17A2D7}" dt="2026-10-07T11:17:52.780" v="38" actId="20577"/>
          <ac:spMkLst>
            <pc:docMk/>
            <pc:sldMk cId="1983884660" sldId="258"/>
            <ac:spMk id="2" creationId="{9C5583B0-009E-A9A4-195E-D946D9386544}"/>
          </ac:spMkLst>
        </pc:spChg>
        <pc:spChg chg="mod">
          <ac:chgData name="Joseph Wade (2318273)" userId="S::2318273@student.uwtsd.ac.uk::c9257d1b-35f9-4b21-a998-5795f4187b33" providerId="AD" clId="Web-{A8EEA79E-53C8-9B64-7211-AF60AD17A2D7}" dt="2026-10-07T11:18:08.436" v="40" actId="20577"/>
          <ac:spMkLst>
            <pc:docMk/>
            <pc:sldMk cId="1983884660" sldId="258"/>
            <ac:spMk id="3" creationId="{46678BE8-EFB4-DCBF-7795-BA7CB9B34533}"/>
          </ac:spMkLst>
        </pc:spChg>
      </pc:sldChg>
      <pc:sldChg chg="addSp delSp modSp new mod setBg setClrOvrMap">
        <pc:chgData name="Joseph Wade (2318273)" userId="S::2318273@student.uwtsd.ac.uk::c9257d1b-35f9-4b21-a998-5795f4187b33" providerId="AD" clId="Web-{A8EEA79E-53C8-9B64-7211-AF60AD17A2D7}" dt="2026-10-07T12:07:29.400" v="147" actId="1076"/>
        <pc:sldMkLst>
          <pc:docMk/>
          <pc:sldMk cId="976966046" sldId="259"/>
        </pc:sldMkLst>
        <pc:spChg chg="mod">
          <ac:chgData name="Joseph Wade (2318273)" userId="S::2318273@student.uwtsd.ac.uk::c9257d1b-35f9-4b21-a998-5795f4187b33" providerId="AD" clId="Web-{A8EEA79E-53C8-9B64-7211-AF60AD17A2D7}" dt="2026-10-07T11:39:48.098" v="95" actId="1076"/>
          <ac:spMkLst>
            <pc:docMk/>
            <pc:sldMk cId="976966046" sldId="259"/>
            <ac:spMk id="2" creationId="{19F7DB0D-8A45-61F5-6161-FB2B45BA3AEE}"/>
          </ac:spMkLst>
        </pc:spChg>
        <pc:spChg chg="add mod">
          <ac:chgData name="Joseph Wade (2318273)" userId="S::2318273@student.uwtsd.ac.uk::c9257d1b-35f9-4b21-a998-5795f4187b33" providerId="AD" clId="Web-{A8EEA79E-53C8-9B64-7211-AF60AD17A2D7}" dt="2026-10-07T12:07:03.070" v="141" actId="1076"/>
          <ac:spMkLst>
            <pc:docMk/>
            <pc:sldMk cId="976966046" sldId="259"/>
            <ac:spMk id="4" creationId="{1FC19632-19D4-B376-51EC-497504722642}"/>
          </ac:spMkLst>
        </pc:spChg>
        <pc:spChg chg="add mod">
          <ac:chgData name="Joseph Wade (2318273)" userId="S::2318273@student.uwtsd.ac.uk::c9257d1b-35f9-4b21-a998-5795f4187b33" providerId="AD" clId="Web-{A8EEA79E-53C8-9B64-7211-AF60AD17A2D7}" dt="2026-10-07T11:41:48.872" v="116" actId="1076"/>
          <ac:spMkLst>
            <pc:docMk/>
            <pc:sldMk cId="976966046" sldId="259"/>
            <ac:spMk id="6" creationId="{97230668-B041-A865-0115-B294D8D710A3}"/>
          </ac:spMkLst>
        </pc:spChg>
        <pc:spChg chg="add mod">
          <ac:chgData name="Joseph Wade (2318273)" userId="S::2318273@student.uwtsd.ac.uk::c9257d1b-35f9-4b21-a998-5795f4187b33" providerId="AD" clId="Web-{A8EEA79E-53C8-9B64-7211-AF60AD17A2D7}" dt="2026-10-07T12:07:29.400" v="147" actId="1076"/>
          <ac:spMkLst>
            <pc:docMk/>
            <pc:sldMk cId="976966046" sldId="259"/>
            <ac:spMk id="8" creationId="{43C07702-2F96-C40B-72DD-B870D61009E2}"/>
          </ac:spMkLst>
        </pc:spChg>
        <pc:spChg chg="add">
          <ac:chgData name="Joseph Wade (2318273)" userId="S::2318273@student.uwtsd.ac.uk::c9257d1b-35f9-4b21-a998-5795f4187b33" providerId="AD" clId="Web-{A8EEA79E-53C8-9B64-7211-AF60AD17A2D7}" dt="2026-10-07T11:38:25.857" v="85"/>
          <ac:spMkLst>
            <pc:docMk/>
            <pc:sldMk cId="976966046" sldId="259"/>
            <ac:spMk id="219" creationId="{54A6836E-C603-43CB-9DA7-89D8E3FA3838}"/>
          </ac:spMkLst>
        </pc:spChg>
        <pc:spChg chg="add">
          <ac:chgData name="Joseph Wade (2318273)" userId="S::2318273@student.uwtsd.ac.uk::c9257d1b-35f9-4b21-a998-5795f4187b33" providerId="AD" clId="Web-{A8EEA79E-53C8-9B64-7211-AF60AD17A2D7}" dt="2026-10-07T11:38:25.857" v="85"/>
          <ac:spMkLst>
            <pc:docMk/>
            <pc:sldMk cId="976966046" sldId="259"/>
            <ac:spMk id="220" creationId="{296007DD-F9BF-4F0F-B8C6-C514B2841971}"/>
          </ac:spMkLst>
        </pc:spChg>
        <pc:grpChg chg="add">
          <ac:chgData name="Joseph Wade (2318273)" userId="S::2318273@student.uwtsd.ac.uk::c9257d1b-35f9-4b21-a998-5795f4187b33" providerId="AD" clId="Web-{A8EEA79E-53C8-9B64-7211-AF60AD17A2D7}" dt="2026-10-07T11:38:25.857" v="85"/>
          <ac:grpSpMkLst>
            <pc:docMk/>
            <pc:sldMk cId="976966046" sldId="259"/>
            <ac:grpSpMk id="221" creationId="{8A0FAFCA-5C96-453B-83B7-A9AEF7F18960}"/>
          </ac:grpSpMkLst>
        </pc:grpChg>
        <pc:grpChg chg="add">
          <ac:chgData name="Joseph Wade (2318273)" userId="S::2318273@student.uwtsd.ac.uk::c9257d1b-35f9-4b21-a998-5795f4187b33" providerId="AD" clId="Web-{A8EEA79E-53C8-9B64-7211-AF60AD17A2D7}" dt="2026-10-07T11:38:25.857" v="85"/>
          <ac:grpSpMkLst>
            <pc:docMk/>
            <pc:sldMk cId="976966046" sldId="259"/>
            <ac:grpSpMk id="226" creationId="{CD0398DD-AD75-4E2B-A3C6-35073082A8B4}"/>
          </ac:grpSpMkLst>
        </pc:grpChg>
      </pc:sldChg>
      <pc:sldChg chg="addSp delSp modSp new mod setBg modClrScheme chgLayout">
        <pc:chgData name="Joseph Wade (2318273)" userId="S::2318273@student.uwtsd.ac.uk::c9257d1b-35f9-4b21-a998-5795f4187b33" providerId="AD" clId="Web-{A8EEA79E-53C8-9B64-7211-AF60AD17A2D7}" dt="2026-10-08T12:54:55.044" v="382" actId="20577"/>
        <pc:sldMkLst>
          <pc:docMk/>
          <pc:sldMk cId="3612613808" sldId="260"/>
        </pc:sldMkLst>
        <pc:spChg chg="add del mod ord">
          <ac:chgData name="Joseph Wade (2318273)" userId="S::2318273@student.uwtsd.ac.uk::c9257d1b-35f9-4b21-a998-5795f4187b33" providerId="AD" clId="Web-{A8EEA79E-53C8-9B64-7211-AF60AD17A2D7}" dt="2026-10-07T13:31:28.308" v="199" actId="20577"/>
          <ac:spMkLst>
            <pc:docMk/>
            <pc:sldMk cId="3612613808" sldId="260"/>
            <ac:spMk id="3" creationId="{41F4972C-A571-068F-7F6A-D9DA2E995033}"/>
          </ac:spMkLst>
        </pc:spChg>
        <pc:spChg chg="add mod">
          <ac:chgData name="Joseph Wade (2318273)" userId="S::2318273@student.uwtsd.ac.uk::c9257d1b-35f9-4b21-a998-5795f4187b33" providerId="AD" clId="Web-{A8EEA79E-53C8-9B64-7211-AF60AD17A2D7}" dt="2026-10-08T12:54:55.044" v="382" actId="20577"/>
          <ac:spMkLst>
            <pc:docMk/>
            <pc:sldMk cId="3612613808" sldId="260"/>
            <ac:spMk id="6" creationId="{21F03F03-4E28-72C1-5BB2-653BC2088B5B}"/>
          </ac:spMkLst>
        </pc:spChg>
        <pc:spChg chg="add mod">
          <ac:chgData name="Joseph Wade (2318273)" userId="S::2318273@student.uwtsd.ac.uk::c9257d1b-35f9-4b21-a998-5795f4187b33" providerId="AD" clId="Web-{A8EEA79E-53C8-9B64-7211-AF60AD17A2D7}" dt="2026-10-07T13:44:25.225" v="366" actId="1076"/>
          <ac:spMkLst>
            <pc:docMk/>
            <pc:sldMk cId="3612613808" sldId="260"/>
            <ac:spMk id="9" creationId="{1285D690-74E2-D71F-BC48-0623FFA49E51}"/>
          </ac:spMkLst>
        </pc:spChg>
        <pc:spChg chg="add mod">
          <ac:chgData name="Joseph Wade (2318273)" userId="S::2318273@student.uwtsd.ac.uk::c9257d1b-35f9-4b21-a998-5795f4187b33" providerId="AD" clId="Web-{A8EEA79E-53C8-9B64-7211-AF60AD17A2D7}" dt="2026-10-07T13:44:30.893" v="367" actId="1076"/>
          <ac:spMkLst>
            <pc:docMk/>
            <pc:sldMk cId="3612613808" sldId="260"/>
            <ac:spMk id="13" creationId="{CE18AF9B-3CF0-9D80-C854-0FDC0A1E5D48}"/>
          </ac:spMkLst>
        </pc:spChg>
        <pc:spChg chg="add">
          <ac:chgData name="Joseph Wade (2318273)" userId="S::2318273@student.uwtsd.ac.uk::c9257d1b-35f9-4b21-a998-5795f4187b33" providerId="AD" clId="Web-{A8EEA79E-53C8-9B64-7211-AF60AD17A2D7}" dt="2026-10-07T13:27:13.758" v="164"/>
          <ac:spMkLst>
            <pc:docMk/>
            <pc:sldMk cId="3612613808" sldId="260"/>
            <ac:spMk id="18" creationId="{A3363022-C969-41E9-8EB2-E4C94908C1FA}"/>
          </ac:spMkLst>
        </pc:spChg>
        <pc:spChg chg="add">
          <ac:chgData name="Joseph Wade (2318273)" userId="S::2318273@student.uwtsd.ac.uk::c9257d1b-35f9-4b21-a998-5795f4187b33" providerId="AD" clId="Web-{A8EEA79E-53C8-9B64-7211-AF60AD17A2D7}" dt="2026-10-07T13:27:13.758" v="164"/>
          <ac:spMkLst>
            <pc:docMk/>
            <pc:sldMk cId="3612613808" sldId="260"/>
            <ac:spMk id="19" creationId="{8D1AD6B3-BE88-4CEB-BA17-790657CC4729}"/>
          </ac:spMkLst>
        </pc:spChg>
        <pc:grpChg chg="add">
          <ac:chgData name="Joseph Wade (2318273)" userId="S::2318273@student.uwtsd.ac.uk::c9257d1b-35f9-4b21-a998-5795f4187b33" providerId="AD" clId="Web-{A8EEA79E-53C8-9B64-7211-AF60AD17A2D7}" dt="2026-10-07T13:27:13.758" v="164"/>
          <ac:grpSpMkLst>
            <pc:docMk/>
            <pc:sldMk cId="3612613808" sldId="260"/>
            <ac:grpSpMk id="20" creationId="{89D1390B-7E13-4B4F-9CB2-391063412E54}"/>
          </ac:grpSpMkLst>
        </pc:grpChg>
      </pc:sldChg>
      <pc:sldChg chg="new">
        <pc:chgData name="Joseph Wade (2318273)" userId="S::2318273@student.uwtsd.ac.uk::c9257d1b-35f9-4b21-a998-5795f4187b33" providerId="AD" clId="Web-{A8EEA79E-53C8-9B64-7211-AF60AD17A2D7}" dt="2026-10-08T12:55:00.169" v="383"/>
        <pc:sldMkLst>
          <pc:docMk/>
          <pc:sldMk cId="3074176858" sldId="26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A3558D-63B8-4BD1-98F5-AC3BECA1561A}" type="datetimeFigureOut">
              <a:rPr lang="en-GB" smtClean="0"/>
              <a:t>12/10/2026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C1D60AD-D5BE-4058-A3D7-A1F2C0F8E47A}" type="slidenum">
              <a:rPr lang="en-GB" smtClean="0"/>
              <a:t>‹#›</a:t>
            </a:fld>
            <a:endParaRPr lang="en-GB"/>
          </a:p>
        </p:txBody>
      </p:sp>
    </p:spTree>
    <p:extLst>
      <p:ext uri="{BB962C8B-B14F-4D97-AF65-F5344CB8AC3E}">
        <p14:creationId xmlns:p14="http://schemas.microsoft.com/office/powerpoint/2010/main" val="19542787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C1D60AD-D5BE-4058-A3D7-A1F2C0F8E47A}" type="slidenum">
              <a:rPr lang="en-GB" smtClean="0"/>
              <a:t>1</a:t>
            </a:fld>
            <a:endParaRPr lang="en-GB"/>
          </a:p>
        </p:txBody>
      </p:sp>
    </p:spTree>
    <p:extLst>
      <p:ext uri="{BB962C8B-B14F-4D97-AF65-F5344CB8AC3E}">
        <p14:creationId xmlns:p14="http://schemas.microsoft.com/office/powerpoint/2010/main" val="8088021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C1D60AD-D5BE-4058-A3D7-A1F2C0F8E47A}" type="slidenum">
              <a:rPr lang="en-GB" smtClean="0"/>
              <a:t>2</a:t>
            </a:fld>
            <a:endParaRPr lang="en-GB"/>
          </a:p>
        </p:txBody>
      </p:sp>
    </p:spTree>
    <p:extLst>
      <p:ext uri="{BB962C8B-B14F-4D97-AF65-F5344CB8AC3E}">
        <p14:creationId xmlns:p14="http://schemas.microsoft.com/office/powerpoint/2010/main" val="13044674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my presentation, I'm going to reflect on a critical incident I observed during an outdoor lesson.</a:t>
            </a:r>
            <a:endParaRPr lang="en-US"/>
          </a:p>
          <a:p>
            <a:r>
              <a:rPr lang="en-GB" dirty="0"/>
              <a:t>I'll use Tripp's reflective approach to question what happened, consider different explanations for the learner's behaviour, and think about how this could influence my future teaching.</a:t>
            </a:r>
          </a:p>
          <a:p>
            <a:endParaRPr lang="en-GB" dirty="0"/>
          </a:p>
        </p:txBody>
      </p:sp>
      <p:sp>
        <p:nvSpPr>
          <p:cNvPr id="4" name="Slide Number Placeholder 3"/>
          <p:cNvSpPr>
            <a:spLocks noGrp="1"/>
          </p:cNvSpPr>
          <p:nvPr>
            <p:ph type="sldNum" sz="quarter" idx="5"/>
          </p:nvPr>
        </p:nvSpPr>
        <p:spPr/>
        <p:txBody>
          <a:bodyPr/>
          <a:lstStyle/>
          <a:p>
            <a:fld id="{0C1D60AD-D5BE-4058-A3D7-A1F2C0F8E47A}" type="slidenum">
              <a:rPr lang="en-GB" smtClean="0"/>
              <a:t>3</a:t>
            </a:fld>
            <a:endParaRPr lang="en-GB"/>
          </a:p>
        </p:txBody>
      </p:sp>
    </p:spTree>
    <p:extLst>
      <p:ext uri="{BB962C8B-B14F-4D97-AF65-F5344CB8AC3E}">
        <p14:creationId xmlns:p14="http://schemas.microsoft.com/office/powerpoint/2010/main" val="9275102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During an outdoor activity, the class was gathered around the teacher, who was giving instructions.</a:t>
            </a:r>
          </a:p>
          <a:p>
            <a:r>
              <a:rPr lang="en-US"/>
              <a:t>I noticed one learner repeatedly bouncing on a low tree branch while the teacher was speaking.</a:t>
            </a:r>
          </a:p>
          <a:p>
            <a:r>
              <a:rPr lang="en-US"/>
              <a:t>My first thought was that the learner might not have been paying attention. However, reflecting on the incident made me question whether that was actually the case.</a:t>
            </a: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0C1D60AD-D5BE-4058-A3D7-A1F2C0F8E47A}" type="slidenum">
              <a:rPr lang="en-GB" smtClean="0"/>
              <a:t>4</a:t>
            </a:fld>
            <a:endParaRPr lang="en-GB"/>
          </a:p>
        </p:txBody>
      </p:sp>
    </p:spTree>
    <p:extLst>
      <p:ext uri="{BB962C8B-B14F-4D97-AF65-F5344CB8AC3E}">
        <p14:creationId xmlns:p14="http://schemas.microsoft.com/office/powerpoint/2010/main" val="18004971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several possible explanations for the learner's movement.</a:t>
            </a:r>
          </a:p>
          <a:p>
            <a:r>
              <a:rPr lang="en-GB" dirty="0"/>
              <a:t>Firstly, bouncing on the branch might have helped them manage their attention or need for movement.</a:t>
            </a:r>
          </a:p>
          <a:p>
            <a:r>
              <a:rPr lang="en-GB" dirty="0"/>
              <a:t>The outdoor environment could also have influenced their behaviour, as there were more opportunities to move around and interact with their surroundings.</a:t>
            </a:r>
          </a:p>
          <a:p>
            <a:r>
              <a:rPr lang="en-GB" dirty="0"/>
              <a:t>Another possibility is that the behaviour was linked to additional learning needs, including ADHD. However, I cannot make that assumption from one observation.</a:t>
            </a:r>
          </a:p>
          <a:p>
            <a:r>
              <a:rPr lang="en-GB" dirty="0"/>
              <a:t>The learner may simply have enjoyed bouncing on the branch.</a:t>
            </a:r>
          </a:p>
          <a:p>
            <a:endParaRPr lang="en-GB" dirty="0"/>
          </a:p>
          <a:p>
            <a:r>
              <a:rPr lang="en-GB" dirty="0"/>
              <a:t>Vygotsky's theory is relevant because it highlights the importance of social interaction and adult guidance in children's development.</a:t>
            </a:r>
          </a:p>
          <a:p>
            <a:r>
              <a:rPr lang="en-GB" dirty="0" err="1"/>
              <a:t>Bodrova</a:t>
            </a:r>
            <a:r>
              <a:rPr lang="en-GB" dirty="0"/>
              <a:t> and colleagues also discuss how adult support can help children develop self-regulation.</a:t>
            </a:r>
          </a:p>
          <a:p>
            <a:r>
              <a:rPr lang="en-GB" dirty="0"/>
              <a:t>This made me question whether the learner needed additional guidance to manage their movement and remain involved in the activity, rather than simply being told to stop.</a:t>
            </a:r>
          </a:p>
          <a:p>
            <a:endParaRPr lang="en-GB" dirty="0"/>
          </a:p>
        </p:txBody>
      </p:sp>
      <p:sp>
        <p:nvSpPr>
          <p:cNvPr id="4" name="Slide Number Placeholder 3"/>
          <p:cNvSpPr>
            <a:spLocks noGrp="1"/>
          </p:cNvSpPr>
          <p:nvPr>
            <p:ph type="sldNum" sz="quarter" idx="5"/>
          </p:nvPr>
        </p:nvSpPr>
        <p:spPr/>
        <p:txBody>
          <a:bodyPr/>
          <a:lstStyle/>
          <a:p>
            <a:fld id="{0C1D60AD-D5BE-4058-A3D7-A1F2C0F8E47A}" type="slidenum">
              <a:rPr lang="en-GB" smtClean="0"/>
              <a:t>5</a:t>
            </a:fld>
            <a:endParaRPr lang="en-GB"/>
          </a:p>
        </p:txBody>
      </p:sp>
    </p:spTree>
    <p:extLst>
      <p:ext uri="{BB962C8B-B14F-4D97-AF65-F5344CB8AC3E}">
        <p14:creationId xmlns:p14="http://schemas.microsoft.com/office/powerpoint/2010/main" val="41253232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Looking more closely at ADHD, research by Kofler and colleagues explores differences in attention and activity regulation.</a:t>
            </a:r>
          </a:p>
          <a:p>
            <a:r>
              <a:rPr lang="en-GB" dirty="0"/>
              <a:t>Diamond also discusses executive functions, including inhibitory control, which can influence how children manage their behaviour.</a:t>
            </a:r>
          </a:p>
          <a:p>
            <a:r>
              <a:rPr lang="en-GB" dirty="0"/>
              <a:t>Although these ideas could help explain the movement, they do not prove that the learner has ADHD.</a:t>
            </a:r>
          </a:p>
          <a:p>
            <a:r>
              <a:rPr lang="en-GB" dirty="0"/>
              <a:t>I think it's important to recognise that there may be several explanations before making any judgements.</a:t>
            </a:r>
          </a:p>
          <a:p>
            <a:endParaRPr lang="en-GB" dirty="0"/>
          </a:p>
          <a:p>
            <a:r>
              <a:rPr lang="en-GB" dirty="0"/>
              <a:t>Another theory I considered was Skinner's theory as it suggests that behaviour can be influenced by reinforcement. For example, attention from other learners or the teacher could potentially encourage the behaviour to continue.</a:t>
            </a:r>
          </a:p>
          <a:p>
            <a:r>
              <a:rPr lang="en-GB" dirty="0"/>
              <a:t>Both theories offer different ways of understanding what I observed, although neither can fully explain this individual incident.</a:t>
            </a:r>
          </a:p>
          <a:p>
            <a:endParaRPr lang="en-GB" dirty="0"/>
          </a:p>
          <a:p>
            <a:endParaRPr lang="en-GB" dirty="0"/>
          </a:p>
        </p:txBody>
      </p:sp>
      <p:sp>
        <p:nvSpPr>
          <p:cNvPr id="4" name="Slide Number Placeholder 3"/>
          <p:cNvSpPr>
            <a:spLocks noGrp="1"/>
          </p:cNvSpPr>
          <p:nvPr>
            <p:ph type="sldNum" sz="quarter" idx="5"/>
          </p:nvPr>
        </p:nvSpPr>
        <p:spPr/>
        <p:txBody>
          <a:bodyPr/>
          <a:lstStyle/>
          <a:p>
            <a:fld id="{0C1D60AD-D5BE-4058-A3D7-A1F2C0F8E47A}" type="slidenum">
              <a:rPr lang="en-GB" smtClean="0"/>
              <a:t>6</a:t>
            </a:fld>
            <a:endParaRPr lang="en-GB"/>
          </a:p>
        </p:txBody>
      </p:sp>
    </p:spTree>
    <p:extLst>
      <p:ext uri="{BB962C8B-B14F-4D97-AF65-F5344CB8AC3E}">
        <p14:creationId xmlns:p14="http://schemas.microsoft.com/office/powerpoint/2010/main" val="18809781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Overall, this incident has made me </a:t>
            </a:r>
            <a:r>
              <a:rPr lang="en-US" err="1"/>
              <a:t>realise</a:t>
            </a:r>
            <a:r>
              <a:rPr lang="en-US"/>
              <a:t> how important it is not to judge a learner's </a:t>
            </a:r>
            <a:r>
              <a:rPr lang="en-US" err="1"/>
              <a:t>behaviour</a:t>
            </a:r>
            <a:r>
              <a:rPr lang="en-US"/>
              <a:t> too quickly.</a:t>
            </a:r>
          </a:p>
          <a:p>
            <a:r>
              <a:rPr lang="en-US"/>
              <a:t>At first, I focused on whether the learner was listening. However, using Tripp's reflective approach helped me consider other possible explanations.</a:t>
            </a:r>
          </a:p>
          <a:p>
            <a:r>
              <a:rPr lang="en-US"/>
              <a:t>Moving forward, I want to be more observant, consider situations from the learner's perspective and make informed decisions about how best to support them.</a:t>
            </a: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0C1D60AD-D5BE-4058-A3D7-A1F2C0F8E47A}" type="slidenum">
              <a:rPr lang="en-GB" smtClean="0"/>
              <a:t>7</a:t>
            </a:fld>
            <a:endParaRPr lang="en-GB"/>
          </a:p>
        </p:txBody>
      </p:sp>
    </p:spTree>
    <p:extLst>
      <p:ext uri="{BB962C8B-B14F-4D97-AF65-F5344CB8AC3E}">
        <p14:creationId xmlns:p14="http://schemas.microsoft.com/office/powerpoint/2010/main" val="10308515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10/12/2026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10/12/2026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10/12/2026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10/12/2026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10/12/2026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png"/><Relationship Id="rId5" Type="http://schemas.openxmlformats.org/officeDocument/2006/relationships/hyperlink" Target="https://chatgpt.com/" TargetMode="Externa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4.png"/><Relationship Id="rId5" Type="http://schemas.openxmlformats.org/officeDocument/2006/relationships/image" Target="../media/image3.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6.png"/><Relationship Id="rId5" Type="http://schemas.openxmlformats.org/officeDocument/2006/relationships/image" Target="../media/image5.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7.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9.png"/><Relationship Id="rId5" Type="http://schemas.openxmlformats.org/officeDocument/2006/relationships/image" Target="../media/image8.jpe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7.mp4"/><Relationship Id="rId1" Type="http://schemas.microsoft.com/office/2007/relationships/media" Target="../media/media7.mp4"/><Relationship Id="rId5" Type="http://schemas.openxmlformats.org/officeDocument/2006/relationships/image" Target="../media/image10.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8" Type="http://schemas.openxmlformats.org/officeDocument/2006/relationships/hyperlink" Target="https://doi.org/10.1146/annurev-psych-113011-143750" TargetMode="External"/><Relationship Id="rId13" Type="http://schemas.openxmlformats.org/officeDocument/2006/relationships/hyperlink" Target="https://commons.wikimedia.org/wiki/File:Woodland_path.jpg" TargetMode="External"/><Relationship Id="rId3" Type="http://schemas.openxmlformats.org/officeDocument/2006/relationships/slideLayout" Target="../slideLayouts/slideLayout2.xml"/><Relationship Id="rId7" Type="http://schemas.openxmlformats.org/officeDocument/2006/relationships/hyperlink" Target="https://en.wikiversity.org/wiki/File:Action_research.svg" TargetMode="External"/><Relationship Id="rId12" Type="http://schemas.openxmlformats.org/officeDocument/2006/relationships/hyperlink" Target="http://ebookcentral.proquest.com/lib/trinity/detail.action?docID=958710" TargetMode="External"/><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hyperlink" Target="https://commons.wikimedia.org/wiki/File:Operant_conditioning_diagram_rev.svg" TargetMode="External"/><Relationship Id="rId11" Type="http://schemas.openxmlformats.org/officeDocument/2006/relationships/hyperlink" Target="https://doi.org/10.1080/713693162" TargetMode="External"/><Relationship Id="rId5" Type="http://schemas.openxmlformats.org/officeDocument/2006/relationships/hyperlink" Target="https://www.proquest.com/scholarly-journals/play-self-regulation-lessons-vygotsky/docview/1470086222/se-2?accountid=130472" TargetMode="External"/><Relationship Id="rId10" Type="http://schemas.openxmlformats.org/officeDocument/2006/relationships/hyperlink" Target="https://doi.org/10.1111/j.1469-7610.2007.01809.x" TargetMode="External"/><Relationship Id="rId4" Type="http://schemas.openxmlformats.org/officeDocument/2006/relationships/hyperlink" Target="https://doi.org/10.1080/00220671.1971.10884161" TargetMode="External"/><Relationship Id="rId9" Type="http://schemas.openxmlformats.org/officeDocument/2006/relationships/hyperlink" Target="https://doi.org/10.1016/j.jenvp.2026.103187" TargetMode="External"/><Relationship Id="rId14" Type="http://schemas.openxmlformats.org/officeDocument/2006/relationships/image" Target="../media/image1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15D98C-C3C3-279A-A34D-8B18EBF54A38}"/>
              </a:ext>
            </a:extLst>
          </p:cNvPr>
          <p:cNvSpPr>
            <a:spLocks noGrp="1"/>
          </p:cNvSpPr>
          <p:nvPr>
            <p:ph type="title"/>
          </p:nvPr>
        </p:nvSpPr>
        <p:spPr/>
        <p:txBody>
          <a:bodyPr/>
          <a:lstStyle/>
          <a:p>
            <a:r>
              <a:rPr lang="en-GB" noProof="0" dirty="0"/>
              <a:t>AI Declaration </a:t>
            </a:r>
          </a:p>
        </p:txBody>
      </p:sp>
      <p:sp>
        <p:nvSpPr>
          <p:cNvPr id="3" name="Content Placeholder 2">
            <a:extLst>
              <a:ext uri="{FF2B5EF4-FFF2-40B4-BE49-F238E27FC236}">
                <a16:creationId xmlns:a16="http://schemas.microsoft.com/office/drawing/2014/main" id="{CA80F757-D776-18DC-414A-E1C658EDE354}"/>
              </a:ext>
            </a:extLst>
          </p:cNvPr>
          <p:cNvSpPr>
            <a:spLocks noGrp="1"/>
          </p:cNvSpPr>
          <p:nvPr>
            <p:ph idx="1"/>
          </p:nvPr>
        </p:nvSpPr>
        <p:spPr/>
        <p:txBody>
          <a:bodyPr vert="horz" lIns="91440" tIns="45720" rIns="91440" bIns="45720" rtlCol="0" anchor="t">
            <a:normAutofit fontScale="92500" lnSpcReduction="10000"/>
          </a:bodyPr>
          <a:lstStyle/>
          <a:p>
            <a:pPr marL="0" indent="0">
              <a:buNone/>
            </a:pPr>
            <a:r>
              <a:rPr lang="en-GB" noProof="0" dirty="0">
                <a:ea typeface="+mn-lt"/>
                <a:cs typeface="+mn-lt"/>
              </a:rPr>
              <a:t>I acknowledge the use of ChatGPT (</a:t>
            </a:r>
            <a:r>
              <a:rPr lang="en-GB" noProof="0" dirty="0">
                <a:ea typeface="+mn-lt"/>
                <a:cs typeface="+mn-lt"/>
                <a:hlinkClick r:id="rId5"/>
              </a:rPr>
              <a:t>https://chatgpt.com</a:t>
            </a:r>
            <a:r>
              <a:rPr lang="en-GB" noProof="0" dirty="0">
                <a:ea typeface="+mn-lt"/>
                <a:cs typeface="+mn-lt"/>
              </a:rPr>
              <a:t>) on 8 October 2026 to support the planning and organisation of my presentation. I used my own ideas, knowledge and classroom observations to help create a brief guide for structuring my work. I used prompts such as:</a:t>
            </a:r>
            <a:endParaRPr lang="en-GB" noProof="0" dirty="0"/>
          </a:p>
          <a:p>
            <a:r>
              <a:rPr lang="en-GB" noProof="0" dirty="0">
                <a:ea typeface="+mn-lt"/>
                <a:cs typeface="+mn-lt"/>
              </a:rPr>
              <a:t>Can you help me organise my own classroom observations and ideas into a brief presentation guide?</a:t>
            </a:r>
            <a:endParaRPr lang="en-GB" noProof="0" dirty="0"/>
          </a:p>
          <a:p>
            <a:endParaRPr lang="en-GB" noProof="0" dirty="0">
              <a:ea typeface="+mn-lt"/>
              <a:cs typeface="+mn-lt"/>
            </a:endParaRPr>
          </a:p>
          <a:p>
            <a:pPr marL="0" indent="0">
              <a:buNone/>
            </a:pPr>
            <a:r>
              <a:rPr lang="en-GB" noProof="0" dirty="0">
                <a:ea typeface="+mn-lt"/>
                <a:cs typeface="+mn-lt"/>
              </a:rPr>
              <a:t>I confirm that I have not presented any AI-generated text as my own work.</a:t>
            </a:r>
            <a:endParaRPr lang="en-GB" noProof="0" dirty="0"/>
          </a:p>
          <a:p>
            <a:pPr marL="0" indent="0">
              <a:buNone/>
            </a:pPr>
            <a:r>
              <a:rPr lang="en-GB" noProof="0" dirty="0">
                <a:ea typeface="+mn-lt"/>
                <a:cs typeface="+mn-lt"/>
              </a:rPr>
              <a:t>I confirm that I have copies of my drafts, notes and other resources used before and after the use of AI tools, which I may be asked to provide as evidence.</a:t>
            </a:r>
            <a:endParaRPr lang="en-GB" noProof="0" dirty="0"/>
          </a:p>
          <a:p>
            <a:endParaRPr lang="en-GB" noProof="0" dirty="0"/>
          </a:p>
        </p:txBody>
      </p:sp>
      <p:pic>
        <p:nvPicPr>
          <p:cNvPr id="34" name="Video 33">
            <a:hlinkClick r:id="" action="ppaction://media"/>
            <a:extLst>
              <a:ext uri="{FF2B5EF4-FFF2-40B4-BE49-F238E27FC236}">
                <a16:creationId xmlns:a16="http://schemas.microsoft.com/office/drawing/2014/main" id="{1593F94C-0685-19D4-C5CE-067AAC20AE3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64648" y="88084"/>
            <a:ext cx="1602604" cy="1602604"/>
          </a:xfrm>
          <a:prstGeom prst="ellipse">
            <a:avLst/>
          </a:prstGeom>
        </p:spPr>
      </p:pic>
    </p:spTree>
    <p:extLst>
      <p:ext uri="{BB962C8B-B14F-4D97-AF65-F5344CB8AC3E}">
        <p14:creationId xmlns:p14="http://schemas.microsoft.com/office/powerpoint/2010/main" val="4129035148"/>
      </p:ext>
    </p:extLst>
  </p:cSld>
  <p:clrMapOvr>
    <a:masterClrMapping/>
  </p:clrMapOvr>
  <mc:AlternateContent xmlns:mc="http://schemas.openxmlformats.org/markup-compatibility/2006" xmlns:p14="http://schemas.microsoft.com/office/powerpoint/2010/main">
    <mc:Choice Requires="p14">
      <p:transition spd="slow" p14:dur="2000" advTm="6561"/>
    </mc:Choice>
    <mc:Fallback xmlns="">
      <p:transition spd="slow" advTm="65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4"/>
                </p:tgtEl>
              </p:cMediaNode>
            </p:video>
            <p:seq concurrent="1" nextAc="seek">
              <p:cTn id="8" restart="whenNotActive" fill="hold" evtFilter="cancelBubble" nodeType="interactiveSeq">
                <p:stCondLst>
                  <p:cond evt="onClick" delay="0">
                    <p:tgtEl>
                      <p:spTgt spid="3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4"/>
                                        </p:tgtEl>
                                      </p:cBhvr>
                                    </p:cmd>
                                  </p:childTnLst>
                                </p:cTn>
                              </p:par>
                            </p:childTnLst>
                          </p:cTn>
                        </p:par>
                      </p:childTnLst>
                    </p:cTn>
                  </p:par>
                </p:childTnLst>
              </p:cTn>
              <p:nextCondLst>
                <p:cond evt="onClick" delay="0">
                  <p:tgtEl>
                    <p:spTgt spid="34"/>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292AEA-2528-46C0-B426-95822B614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0" name="Rectangle 9">
            <a:extLst>
              <a:ext uri="{FF2B5EF4-FFF2-40B4-BE49-F238E27FC236}">
                <a16:creationId xmlns:a16="http://schemas.microsoft.com/office/drawing/2014/main" id="{D8B7B198-E4DF-43CD-AD8C-199884323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800" noProof="0" dirty="0"/>
          </a:p>
        </p:txBody>
      </p:sp>
      <p:sp>
        <p:nvSpPr>
          <p:cNvPr id="12" name="Freeform: Shape 11">
            <a:extLst>
              <a:ext uri="{FF2B5EF4-FFF2-40B4-BE49-F238E27FC236}">
                <a16:creationId xmlns:a16="http://schemas.microsoft.com/office/drawing/2014/main" id="{2BE67753-EA0E-4819-8D22-0B6600CF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nvGrpSpPr>
          <p:cNvPr id="14" name="Group 13">
            <a:extLst>
              <a:ext uri="{FF2B5EF4-FFF2-40B4-BE49-F238E27FC236}">
                <a16:creationId xmlns:a16="http://schemas.microsoft.com/office/drawing/2014/main" id="{D76D63AC-0421-45EC-B383-E79A61A78C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15" name="Freeform: Shape 14">
              <a:extLst>
                <a:ext uri="{FF2B5EF4-FFF2-40B4-BE49-F238E27FC236}">
                  <a16:creationId xmlns:a16="http://schemas.microsoft.com/office/drawing/2014/main" id="{B997A32E-7032-4107-9C8B-99DB59EDD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dirty="0"/>
            </a:p>
          </p:txBody>
        </p:sp>
        <p:sp>
          <p:nvSpPr>
            <p:cNvPr id="16" name="Freeform: Shape 15">
              <a:extLst>
                <a:ext uri="{FF2B5EF4-FFF2-40B4-BE49-F238E27FC236}">
                  <a16:creationId xmlns:a16="http://schemas.microsoft.com/office/drawing/2014/main" id="{943BB27F-1470-42CA-91FF-D94BC691C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dirty="0"/>
            </a:p>
          </p:txBody>
        </p:sp>
        <p:sp>
          <p:nvSpPr>
            <p:cNvPr id="17" name="Freeform: Shape 16">
              <a:extLst>
                <a:ext uri="{FF2B5EF4-FFF2-40B4-BE49-F238E27FC236}">
                  <a16:creationId xmlns:a16="http://schemas.microsoft.com/office/drawing/2014/main" id="{E997B002-17FD-47B3-A06A-76802FE15C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dirty="0"/>
            </a:p>
          </p:txBody>
        </p:sp>
        <p:sp>
          <p:nvSpPr>
            <p:cNvPr id="18" name="Freeform: Shape 17">
              <a:extLst>
                <a:ext uri="{FF2B5EF4-FFF2-40B4-BE49-F238E27FC236}">
                  <a16:creationId xmlns:a16="http://schemas.microsoft.com/office/drawing/2014/main" id="{E401EA35-9D2E-43B7-860F-EBB8A6C3E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dirty="0"/>
            </a:p>
          </p:txBody>
        </p:sp>
        <p:sp>
          <p:nvSpPr>
            <p:cNvPr id="19" name="Freeform: Shape 18">
              <a:extLst>
                <a:ext uri="{FF2B5EF4-FFF2-40B4-BE49-F238E27FC236}">
                  <a16:creationId xmlns:a16="http://schemas.microsoft.com/office/drawing/2014/main" id="{F8C44827-3D81-4FF9-B4A5-5650D1B20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dirty="0"/>
            </a:p>
          </p:txBody>
        </p:sp>
        <p:sp>
          <p:nvSpPr>
            <p:cNvPr id="20" name="Freeform: Shape 19">
              <a:extLst>
                <a:ext uri="{FF2B5EF4-FFF2-40B4-BE49-F238E27FC236}">
                  <a16:creationId xmlns:a16="http://schemas.microsoft.com/office/drawing/2014/main" id="{F613D97F-F6DF-4D32-AD91-209A80E7A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dirty="0"/>
            </a:p>
          </p:txBody>
        </p:sp>
        <p:sp>
          <p:nvSpPr>
            <p:cNvPr id="21" name="Freeform: Shape 20">
              <a:extLst>
                <a:ext uri="{FF2B5EF4-FFF2-40B4-BE49-F238E27FC236}">
                  <a16:creationId xmlns:a16="http://schemas.microsoft.com/office/drawing/2014/main" id="{82B0ED5C-927D-4C5F-8F27-1B403820B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dirty="0">
                <a:solidFill>
                  <a:schemeClr val="lt1"/>
                </a:solidFill>
              </a:endParaRPr>
            </a:p>
          </p:txBody>
        </p:sp>
      </p:grpSp>
      <p:sp>
        <p:nvSpPr>
          <p:cNvPr id="2" name="Title 1"/>
          <p:cNvSpPr>
            <a:spLocks noGrp="1"/>
          </p:cNvSpPr>
          <p:nvPr>
            <p:ph type="ctrTitle"/>
          </p:nvPr>
        </p:nvSpPr>
        <p:spPr>
          <a:xfrm>
            <a:off x="3502731" y="1542402"/>
            <a:ext cx="5186842" cy="2387918"/>
          </a:xfrm>
        </p:spPr>
        <p:txBody>
          <a:bodyPr anchor="b">
            <a:normAutofit/>
          </a:bodyPr>
          <a:lstStyle/>
          <a:p>
            <a:r>
              <a:rPr lang="en-GB" sz="5200" noProof="0" dirty="0">
                <a:solidFill>
                  <a:schemeClr val="tx2"/>
                </a:solidFill>
              </a:rPr>
              <a:t>Critical Incident Presentation</a:t>
            </a:r>
          </a:p>
        </p:txBody>
      </p:sp>
      <p:sp>
        <p:nvSpPr>
          <p:cNvPr id="3" name="Subtitle 2"/>
          <p:cNvSpPr>
            <a:spLocks noGrp="1"/>
          </p:cNvSpPr>
          <p:nvPr>
            <p:ph type="subTitle" idx="1"/>
          </p:nvPr>
        </p:nvSpPr>
        <p:spPr>
          <a:xfrm>
            <a:off x="3502135" y="4001587"/>
            <a:ext cx="5188034" cy="682079"/>
          </a:xfrm>
        </p:spPr>
        <p:txBody>
          <a:bodyPr vert="horz" lIns="91440" tIns="45720" rIns="91440" bIns="45720" rtlCol="0" anchor="t">
            <a:normAutofit lnSpcReduction="10000"/>
          </a:bodyPr>
          <a:lstStyle/>
          <a:p>
            <a:r>
              <a:rPr lang="en-GB" sz="1500" noProof="0" dirty="0">
                <a:solidFill>
                  <a:schemeClr val="tx2"/>
                </a:solidFill>
              </a:rPr>
              <a:t>M</a:t>
            </a:r>
            <a:r>
              <a:rPr lang="en-GB" sz="1800" noProof="0" dirty="0">
                <a:solidFill>
                  <a:schemeClr val="tx2"/>
                </a:solidFill>
              </a:rPr>
              <a:t>odule Code: ECAD6050</a:t>
            </a:r>
          </a:p>
          <a:p>
            <a:r>
              <a:rPr lang="en-GB" sz="1800" noProof="0" dirty="0">
                <a:solidFill>
                  <a:schemeClr val="tx2"/>
                </a:solidFill>
              </a:rPr>
              <a:t>Student number: 2318273</a:t>
            </a:r>
          </a:p>
        </p:txBody>
      </p:sp>
      <p:grpSp>
        <p:nvGrpSpPr>
          <p:cNvPr id="23" name="Group 22">
            <a:extLst>
              <a:ext uri="{FF2B5EF4-FFF2-40B4-BE49-F238E27FC236}">
                <a16:creationId xmlns:a16="http://schemas.microsoft.com/office/drawing/2014/main" id="{87F87F1B-42BA-4AC7-A4E2-41544DDB2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4155"/>
            <a:ext cx="2514948" cy="2174333"/>
            <a:chOff x="-305" y="-4155"/>
            <a:chExt cx="2514948" cy="2174333"/>
          </a:xfrm>
        </p:grpSpPr>
        <p:sp>
          <p:nvSpPr>
            <p:cNvPr id="24" name="Freeform: Shape 23">
              <a:extLst>
                <a:ext uri="{FF2B5EF4-FFF2-40B4-BE49-F238E27FC236}">
                  <a16:creationId xmlns:a16="http://schemas.microsoft.com/office/drawing/2014/main" id="{68B53067-4E48-4E71-A6A9-A8CAABAF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5" name="Freeform: Shape 24">
              <a:extLst>
                <a:ext uri="{FF2B5EF4-FFF2-40B4-BE49-F238E27FC236}">
                  <a16:creationId xmlns:a16="http://schemas.microsoft.com/office/drawing/2014/main" id="{06D1A0D3-4BB8-41D9-9CE7-2884C83F4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6" name="Freeform: Shape 25">
              <a:extLst>
                <a:ext uri="{FF2B5EF4-FFF2-40B4-BE49-F238E27FC236}">
                  <a16:creationId xmlns:a16="http://schemas.microsoft.com/office/drawing/2014/main" id="{81E20F06-3B09-4B89-A36B-AB8BFBCCA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sz="800" noProof="0" dirty="0"/>
            </a:p>
          </p:txBody>
        </p:sp>
        <p:sp>
          <p:nvSpPr>
            <p:cNvPr id="27" name="Freeform: Shape 26">
              <a:extLst>
                <a:ext uri="{FF2B5EF4-FFF2-40B4-BE49-F238E27FC236}">
                  <a16:creationId xmlns:a16="http://schemas.microsoft.com/office/drawing/2014/main" id="{DAE6C3D7-7D5B-4926-877D-45F117BB6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grpSp>
        <p:nvGrpSpPr>
          <p:cNvPr id="29" name="Group 28">
            <a:extLst>
              <a:ext uri="{FF2B5EF4-FFF2-40B4-BE49-F238E27FC236}">
                <a16:creationId xmlns:a16="http://schemas.microsoft.com/office/drawing/2014/main" id="{967346A5-7569-4F15-AB5D-BE3DADF192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685727" y="4683666"/>
            <a:ext cx="2514948" cy="2174333"/>
            <a:chOff x="-305" y="-4155"/>
            <a:chExt cx="2514948" cy="2174333"/>
          </a:xfrm>
        </p:grpSpPr>
        <p:sp>
          <p:nvSpPr>
            <p:cNvPr id="30" name="Freeform: Shape 29">
              <a:extLst>
                <a:ext uri="{FF2B5EF4-FFF2-40B4-BE49-F238E27FC236}">
                  <a16:creationId xmlns:a16="http://schemas.microsoft.com/office/drawing/2014/main" id="{E1951533-A568-4765-AB1F-F71D9AFD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1" name="Freeform: Shape 30">
              <a:extLst>
                <a:ext uri="{FF2B5EF4-FFF2-40B4-BE49-F238E27FC236}">
                  <a16:creationId xmlns:a16="http://schemas.microsoft.com/office/drawing/2014/main" id="{A7214F52-4F3F-4C96-A62E-F1401D6C0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2" name="Freeform: Shape 31">
              <a:extLst>
                <a:ext uri="{FF2B5EF4-FFF2-40B4-BE49-F238E27FC236}">
                  <a16:creationId xmlns:a16="http://schemas.microsoft.com/office/drawing/2014/main" id="{023146A1-291C-4FA0-AB5B-EB04D4239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sz="800" noProof="0" dirty="0"/>
            </a:p>
          </p:txBody>
        </p:sp>
        <p:sp>
          <p:nvSpPr>
            <p:cNvPr id="33" name="Freeform: Shape 32">
              <a:extLst>
                <a:ext uri="{FF2B5EF4-FFF2-40B4-BE49-F238E27FC236}">
                  <a16:creationId xmlns:a16="http://schemas.microsoft.com/office/drawing/2014/main" id="{62977932-2B03-4899-8306-5002CEE68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pic>
        <p:nvPicPr>
          <p:cNvPr id="43" name="Video 42">
            <a:hlinkClick r:id="" action="ppaction://media"/>
            <a:extLst>
              <a:ext uri="{FF2B5EF4-FFF2-40B4-BE49-F238E27FC236}">
                <a16:creationId xmlns:a16="http://schemas.microsoft.com/office/drawing/2014/main" id="{426AC265-BEFF-96D9-9D03-729A302EB33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slow" p14:dur="2000" advTm="4253"/>
    </mc:Choice>
    <mc:Fallback xmlns="">
      <p:transition spd="slow" advTm="42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3"/>
                </p:tgtEl>
              </p:cMediaNode>
            </p:video>
            <p:seq concurrent="1" nextAc="seek">
              <p:cTn id="8" restart="whenNotActive" fill="hold" evtFilter="cancelBubble" nodeType="interactiveSeq">
                <p:stCondLst>
                  <p:cond evt="onClick" delay="0">
                    <p:tgtEl>
                      <p:spTgt spid="4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3"/>
                                        </p:tgtEl>
                                      </p:cBhvr>
                                    </p:cmd>
                                  </p:childTnLst>
                                </p:cTn>
                              </p:par>
                            </p:childTnLst>
                          </p:cTn>
                        </p:par>
                      </p:childTnLst>
                    </p:cTn>
                  </p:par>
                </p:childTnLst>
              </p:cTn>
              <p:nextCondLst>
                <p:cond evt="onClick" delay="0">
                  <p:tgtEl>
                    <p:spTgt spid="43"/>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1" name="Rectangle 30">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B82AB72C-E898-4A54-E7FA-6D4ED8E016DE}"/>
              </a:ext>
            </a:extLst>
          </p:cNvPr>
          <p:cNvSpPr>
            <a:spLocks noGrp="1"/>
          </p:cNvSpPr>
          <p:nvPr>
            <p:ph type="title"/>
          </p:nvPr>
        </p:nvSpPr>
        <p:spPr>
          <a:xfrm>
            <a:off x="6094105" y="52161"/>
            <a:ext cx="4977976" cy="1454051"/>
          </a:xfrm>
        </p:spPr>
        <p:txBody>
          <a:bodyPr>
            <a:normAutofit/>
          </a:bodyPr>
          <a:lstStyle/>
          <a:p>
            <a:r>
              <a:rPr lang="en-GB" sz="3600" noProof="0" dirty="0">
                <a:solidFill>
                  <a:schemeClr val="tx2"/>
                </a:solidFill>
              </a:rPr>
              <a:t>Introduction</a:t>
            </a:r>
          </a:p>
        </p:txBody>
      </p:sp>
      <p:sp>
        <p:nvSpPr>
          <p:cNvPr id="33" name="Content Placeholder 2">
            <a:extLst>
              <a:ext uri="{FF2B5EF4-FFF2-40B4-BE49-F238E27FC236}">
                <a16:creationId xmlns:a16="http://schemas.microsoft.com/office/drawing/2014/main" id="{47814737-79A3-6F97-526E-BE6D20DAE911}"/>
              </a:ext>
            </a:extLst>
          </p:cNvPr>
          <p:cNvSpPr>
            <a:spLocks noGrp="1"/>
          </p:cNvSpPr>
          <p:nvPr>
            <p:ph idx="1"/>
          </p:nvPr>
        </p:nvSpPr>
        <p:spPr>
          <a:xfrm>
            <a:off x="5923561" y="1092664"/>
            <a:ext cx="6041061" cy="5488409"/>
          </a:xfrm>
        </p:spPr>
        <p:txBody>
          <a:bodyPr vert="horz" lIns="91440" tIns="45720" rIns="91440" bIns="45720" rtlCol="0" anchor="ctr">
            <a:normAutofit/>
          </a:bodyPr>
          <a:lstStyle/>
          <a:p>
            <a:r>
              <a:rPr lang="en-GB" sz="1800" noProof="0" dirty="0">
                <a:solidFill>
                  <a:schemeClr val="tx2"/>
                </a:solidFill>
                <a:ea typeface="+mn-lt"/>
                <a:cs typeface="+mn-lt"/>
              </a:rPr>
              <a:t>This assignment will reflect on a critical incident involving a learner repeatedly bouncing on a low branch while the teacher was speaking during an outdoor lesson.</a:t>
            </a:r>
          </a:p>
          <a:p>
            <a:r>
              <a:rPr lang="en-GB" sz="1800" noProof="0" dirty="0">
                <a:solidFill>
                  <a:schemeClr val="tx2"/>
                </a:solidFill>
                <a:ea typeface="+mn-lt"/>
                <a:cs typeface="+mn-lt"/>
              </a:rPr>
              <a:t>Tripp’s reflective methodology will be used to explore the incident through a cyclical process of observation, analysis, planning and development (Tripp, 2011). After trying different strategies, I would observe how the learner responds and reflect on what worked and what I could improve.</a:t>
            </a:r>
          </a:p>
          <a:p>
            <a:r>
              <a:rPr lang="en-GB" sz="1800" noProof="0" dirty="0">
                <a:solidFill>
                  <a:schemeClr val="tx2"/>
                </a:solidFill>
                <a:ea typeface="+mn-lt"/>
                <a:cs typeface="+mn-lt"/>
              </a:rPr>
              <a:t>In Part A, I will reflect on what I observed and explore different reasons why the learner may have behaved this way, using research and learning theories.  In Part B, I will look at strategies that could support the learner and explain how this reflection could help me improve my future teaching.</a:t>
            </a:r>
            <a:endParaRPr lang="en-GB" noProof="0" dirty="0">
              <a:solidFill>
                <a:schemeClr val="tx2"/>
              </a:solidFill>
            </a:endParaRPr>
          </a:p>
          <a:p>
            <a:endParaRPr lang="en-GB" sz="1800" noProof="0" dirty="0">
              <a:solidFill>
                <a:schemeClr val="tx2"/>
              </a:solidFill>
            </a:endParaRPr>
          </a:p>
        </p:txBody>
      </p:sp>
      <p:grpSp>
        <p:nvGrpSpPr>
          <p:cNvPr id="34" name="Group 3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35" name="Freeform: Shape 3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6" name="Freeform: Shape 3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pic>
        <p:nvPicPr>
          <p:cNvPr id="4" name="Picture 3" descr="File:Action research.svg - Wikiversity">
            <a:extLst>
              <a:ext uri="{FF2B5EF4-FFF2-40B4-BE49-F238E27FC236}">
                <a16:creationId xmlns:a16="http://schemas.microsoft.com/office/drawing/2014/main" id="{7EDA5F93-1771-92A9-5DD6-292E814A7E58}"/>
              </a:ext>
            </a:extLst>
          </p:cNvPr>
          <p:cNvPicPr>
            <a:picLocks noChangeAspect="1"/>
          </p:cNvPicPr>
          <p:nvPr/>
        </p:nvPicPr>
        <p:blipFill>
          <a:blip r:embed="rId5"/>
          <a:stretch>
            <a:fillRect/>
          </a:stretch>
        </p:blipFill>
        <p:spPr>
          <a:xfrm>
            <a:off x="716072" y="1712934"/>
            <a:ext cx="3567829" cy="3766159"/>
          </a:xfrm>
          <a:prstGeom prst="rect">
            <a:avLst/>
          </a:prstGeom>
        </p:spPr>
      </p:pic>
      <p:pic>
        <p:nvPicPr>
          <p:cNvPr id="18" name="Video 17">
            <a:hlinkClick r:id="" action="ppaction://media"/>
            <a:extLst>
              <a:ext uri="{FF2B5EF4-FFF2-40B4-BE49-F238E27FC236}">
                <a16:creationId xmlns:a16="http://schemas.microsoft.com/office/drawing/2014/main" id="{55315BA0-0E5B-A5FF-4C2E-1DE88B96B36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107720" y="-26435"/>
            <a:ext cx="1611241" cy="1611241"/>
          </a:xfrm>
          <a:prstGeom prst="ellipse">
            <a:avLst/>
          </a:prstGeom>
        </p:spPr>
      </p:pic>
    </p:spTree>
    <p:extLst>
      <p:ext uri="{BB962C8B-B14F-4D97-AF65-F5344CB8AC3E}">
        <p14:creationId xmlns:p14="http://schemas.microsoft.com/office/powerpoint/2010/main" val="3117785753"/>
      </p:ext>
    </p:extLst>
  </p:cSld>
  <p:clrMapOvr>
    <a:masterClrMapping/>
  </p:clrMapOvr>
  <mc:AlternateContent xmlns:mc="http://schemas.openxmlformats.org/markup-compatibility/2006" xmlns:p14="http://schemas.microsoft.com/office/powerpoint/2010/main">
    <mc:Choice Requires="p14">
      <p:transition spd="slow" p14:dur="2000" advTm="19460"/>
    </mc:Choice>
    <mc:Fallback xmlns="">
      <p:transition spd="slow" advTm="194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8"/>
                </p:tgtEl>
              </p:cMediaNode>
            </p:video>
            <p:seq concurrent="1" nextAc="seek">
              <p:cTn id="8" restart="whenNotActive" fill="hold" evtFilter="cancelBubble" nodeType="interactiveSeq">
                <p:stCondLst>
                  <p:cond evt="onClick" delay="0">
                    <p:tgtEl>
                      <p:spTgt spid="1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8"/>
                                        </p:tgtEl>
                                      </p:cBhvr>
                                    </p:cmd>
                                  </p:childTnLst>
                                </p:cTn>
                              </p:par>
                            </p:childTnLst>
                          </p:cTn>
                        </p:par>
                      </p:childTnLst>
                    </p:cTn>
                  </p:par>
                </p:childTnLst>
              </p:cTn>
              <p:nextCondLst>
                <p:cond evt="onClick" delay="0">
                  <p:tgtEl>
                    <p:spTgt spid="18"/>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9" name="Rectangle 218">
            <a:extLst>
              <a:ext uri="{FF2B5EF4-FFF2-40B4-BE49-F238E27FC236}">
                <a16:creationId xmlns:a16="http://schemas.microsoft.com/office/drawing/2014/main" id="{54A6836E-C603-43CB-9DA7-89D8E3FA38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20" name="Rectangle 219">
            <a:extLst>
              <a:ext uri="{FF2B5EF4-FFF2-40B4-BE49-F238E27FC236}">
                <a16:creationId xmlns:a16="http://schemas.microsoft.com/office/drawing/2014/main" id="{296007DD-F9BF-4F0F-B8C6-C514B28419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800" noProof="0" dirty="0"/>
          </a:p>
        </p:txBody>
      </p:sp>
      <p:sp>
        <p:nvSpPr>
          <p:cNvPr id="2" name="Title 1">
            <a:extLst>
              <a:ext uri="{FF2B5EF4-FFF2-40B4-BE49-F238E27FC236}">
                <a16:creationId xmlns:a16="http://schemas.microsoft.com/office/drawing/2014/main" id="{19F7DB0D-8A45-61F5-6161-FB2B45BA3AEE}"/>
              </a:ext>
            </a:extLst>
          </p:cNvPr>
          <p:cNvSpPr>
            <a:spLocks noGrp="1"/>
          </p:cNvSpPr>
          <p:nvPr>
            <p:ph type="title"/>
          </p:nvPr>
        </p:nvSpPr>
        <p:spPr>
          <a:xfrm>
            <a:off x="-1341575" y="-897709"/>
            <a:ext cx="10684151" cy="1991979"/>
          </a:xfrm>
        </p:spPr>
        <p:txBody>
          <a:bodyPr vert="horz" lIns="91440" tIns="45720" rIns="91440" bIns="45720" rtlCol="0" anchor="b">
            <a:normAutofit/>
          </a:bodyPr>
          <a:lstStyle/>
          <a:p>
            <a:pPr algn="ctr"/>
            <a:r>
              <a:rPr lang="en-GB" sz="5200" kern="1200" noProof="0" dirty="0">
                <a:solidFill>
                  <a:schemeClr val="tx2"/>
                </a:solidFill>
                <a:latin typeface="+mj-lt"/>
                <a:ea typeface="+mj-ea"/>
                <a:cs typeface="+mj-cs"/>
              </a:rPr>
              <a:t>Outlining the critical incident</a:t>
            </a:r>
          </a:p>
        </p:txBody>
      </p:sp>
      <p:grpSp>
        <p:nvGrpSpPr>
          <p:cNvPr id="221" name="Group 220">
            <a:extLst>
              <a:ext uri="{FF2B5EF4-FFF2-40B4-BE49-F238E27FC236}">
                <a16:creationId xmlns:a16="http://schemas.microsoft.com/office/drawing/2014/main" id="{8A0FAFCA-5C96-453B-83B7-A9AEF7F1896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222" name="Freeform: Shape 221">
              <a:extLst>
                <a:ext uri="{FF2B5EF4-FFF2-40B4-BE49-F238E27FC236}">
                  <a16:creationId xmlns:a16="http://schemas.microsoft.com/office/drawing/2014/main" id="{4A0F84AE-A24D-4353-B1BA-BD80DAA385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23" name="Freeform: Shape 222">
              <a:extLst>
                <a:ext uri="{FF2B5EF4-FFF2-40B4-BE49-F238E27FC236}">
                  <a16:creationId xmlns:a16="http://schemas.microsoft.com/office/drawing/2014/main" id="{AF093259-3E74-43A1-944B-B106C8105E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24" name="Freeform: Shape 223">
              <a:extLst>
                <a:ext uri="{FF2B5EF4-FFF2-40B4-BE49-F238E27FC236}">
                  <a16:creationId xmlns:a16="http://schemas.microsoft.com/office/drawing/2014/main" id="{AAA28A35-1E54-4054-BB95-42FAFA13A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25" name="Freeform: Shape 224">
              <a:extLst>
                <a:ext uri="{FF2B5EF4-FFF2-40B4-BE49-F238E27FC236}">
                  <a16:creationId xmlns:a16="http://schemas.microsoft.com/office/drawing/2014/main" id="{FBA3A17F-F3BD-4B94-9CC8-006700210F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grpSp>
        <p:nvGrpSpPr>
          <p:cNvPr id="226" name="Group 225">
            <a:extLst>
              <a:ext uri="{FF2B5EF4-FFF2-40B4-BE49-F238E27FC236}">
                <a16:creationId xmlns:a16="http://schemas.microsoft.com/office/drawing/2014/main" id="{CD0398DD-AD75-4E2B-A3C6-35073082A8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56265" y="3658536"/>
            <a:ext cx="3655725" cy="2743201"/>
            <a:chOff x="-305" y="-1"/>
            <a:chExt cx="3832880" cy="2876136"/>
          </a:xfrm>
        </p:grpSpPr>
        <p:sp>
          <p:nvSpPr>
            <p:cNvPr id="33" name="Freeform: Shape 32">
              <a:extLst>
                <a:ext uri="{FF2B5EF4-FFF2-40B4-BE49-F238E27FC236}">
                  <a16:creationId xmlns:a16="http://schemas.microsoft.com/office/drawing/2014/main" id="{03E4F247-A844-4CD1-A37E-B7EA0DA2DB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27" name="Freeform: Shape 226">
              <a:extLst>
                <a:ext uri="{FF2B5EF4-FFF2-40B4-BE49-F238E27FC236}">
                  <a16:creationId xmlns:a16="http://schemas.microsoft.com/office/drawing/2014/main" id="{E2387B1B-D4D3-493F-8D7A-C7A89DBD4A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5" name="Freeform: Shape 34">
              <a:extLst>
                <a:ext uri="{FF2B5EF4-FFF2-40B4-BE49-F238E27FC236}">
                  <a16:creationId xmlns:a16="http://schemas.microsoft.com/office/drawing/2014/main" id="{C3404477-1F13-4859-84DA-12A303AC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6" name="Freeform: Shape 35">
              <a:extLst>
                <a:ext uri="{FF2B5EF4-FFF2-40B4-BE49-F238E27FC236}">
                  <a16:creationId xmlns:a16="http://schemas.microsoft.com/office/drawing/2014/main" id="{1B8C62FD-B708-4F00-80BB-1250C6011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sp>
        <p:nvSpPr>
          <p:cNvPr id="4" name="TextBox 3">
            <a:extLst>
              <a:ext uri="{FF2B5EF4-FFF2-40B4-BE49-F238E27FC236}">
                <a16:creationId xmlns:a16="http://schemas.microsoft.com/office/drawing/2014/main" id="{1FC19632-19D4-B376-51EC-497504722642}"/>
              </a:ext>
            </a:extLst>
          </p:cNvPr>
          <p:cNvSpPr txBox="1"/>
          <p:nvPr/>
        </p:nvSpPr>
        <p:spPr>
          <a:xfrm>
            <a:off x="997755" y="1092646"/>
            <a:ext cx="704331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noProof="0" dirty="0">
                <a:ea typeface="+mn-lt"/>
                <a:cs typeface="+mn-lt"/>
              </a:rPr>
              <a:t>Context &amp; Observation</a:t>
            </a:r>
            <a:endParaRPr lang="en-GB" noProof="0" dirty="0"/>
          </a:p>
          <a:p>
            <a:r>
              <a:rPr lang="en-GB" noProof="0" dirty="0">
                <a:ea typeface="+mn-lt"/>
                <a:cs typeface="+mn-lt"/>
              </a:rPr>
              <a:t>During an outdoor learning activity, the class gathered while the teacher provided instructions. During this time, I observed one learner repeatedly bouncing on a low tree branch while the teacher was speaking, which raised questions around their attention, engagement and need for movement.</a:t>
            </a:r>
            <a:endParaRPr lang="en-GB" noProof="0" dirty="0"/>
          </a:p>
          <a:p>
            <a:pPr algn="l"/>
            <a:endParaRPr lang="en-GB" noProof="0" dirty="0"/>
          </a:p>
        </p:txBody>
      </p:sp>
      <p:sp>
        <p:nvSpPr>
          <p:cNvPr id="6" name="TextBox 5">
            <a:extLst>
              <a:ext uri="{FF2B5EF4-FFF2-40B4-BE49-F238E27FC236}">
                <a16:creationId xmlns:a16="http://schemas.microsoft.com/office/drawing/2014/main" id="{97230668-B041-A865-0115-B294D8D710A3}"/>
              </a:ext>
            </a:extLst>
          </p:cNvPr>
          <p:cNvSpPr txBox="1"/>
          <p:nvPr/>
        </p:nvSpPr>
        <p:spPr>
          <a:xfrm>
            <a:off x="8644205" y="3010144"/>
            <a:ext cx="3270855"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noProof="0" dirty="0"/>
              <a:t>Using Reflective Practice</a:t>
            </a:r>
          </a:p>
          <a:p>
            <a:pPr marL="285750" indent="-285750">
              <a:buFont typeface="Arial"/>
              <a:buChar char="•"/>
            </a:pPr>
            <a:r>
              <a:rPr lang="en-GB" noProof="0" dirty="0">
                <a:ea typeface="+mn-lt"/>
                <a:cs typeface="+mn-lt"/>
              </a:rPr>
              <a:t>Avoid making immediate judgements about the behaviour (Larrivee, 2000).</a:t>
            </a:r>
            <a:endParaRPr lang="en-GB" noProof="0" dirty="0"/>
          </a:p>
          <a:p>
            <a:pPr marL="285750" indent="-285750">
              <a:buFont typeface="Arial"/>
              <a:buChar char="•"/>
            </a:pPr>
            <a:r>
              <a:rPr lang="en-GB" noProof="0" dirty="0">
                <a:ea typeface="+mn-lt"/>
                <a:cs typeface="+mn-lt"/>
              </a:rPr>
              <a:t>Question why the behaviour may have occurred.</a:t>
            </a:r>
            <a:endParaRPr lang="en-GB" noProof="0" dirty="0"/>
          </a:p>
          <a:p>
            <a:pPr marL="285750" indent="-285750">
              <a:buFont typeface="Arial"/>
              <a:buChar char="•"/>
            </a:pPr>
            <a:r>
              <a:rPr lang="en-GB" noProof="0" dirty="0">
                <a:ea typeface="+mn-lt"/>
                <a:cs typeface="+mn-lt"/>
              </a:rPr>
              <a:t>Consider the situation from the learner’s perspective.</a:t>
            </a:r>
            <a:endParaRPr lang="en-GB" noProof="0" dirty="0"/>
          </a:p>
          <a:p>
            <a:pPr marL="285750" indent="-285750">
              <a:buFont typeface="Arial"/>
              <a:buChar char="•"/>
            </a:pPr>
            <a:r>
              <a:rPr lang="en-GB" noProof="0" dirty="0">
                <a:ea typeface="+mn-lt"/>
                <a:cs typeface="+mn-lt"/>
              </a:rPr>
              <a:t>Reflect on how future practice could better support the learner (Tripp, 2011).</a:t>
            </a:r>
            <a:endParaRPr lang="en-GB" noProof="0" dirty="0"/>
          </a:p>
          <a:p>
            <a:pPr algn="l"/>
            <a:endParaRPr lang="en-GB" noProof="0" dirty="0"/>
          </a:p>
        </p:txBody>
      </p:sp>
      <p:sp>
        <p:nvSpPr>
          <p:cNvPr id="8" name="TextBox 7">
            <a:extLst>
              <a:ext uri="{FF2B5EF4-FFF2-40B4-BE49-F238E27FC236}">
                <a16:creationId xmlns:a16="http://schemas.microsoft.com/office/drawing/2014/main" id="{43C07702-2F96-C40B-72DD-B870D61009E2}"/>
              </a:ext>
            </a:extLst>
          </p:cNvPr>
          <p:cNvSpPr txBox="1"/>
          <p:nvPr/>
        </p:nvSpPr>
        <p:spPr>
          <a:xfrm>
            <a:off x="3084376" y="5302355"/>
            <a:ext cx="5558867" cy="17851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noProof="0" dirty="0"/>
              <a:t>What might be happening beneath the observed behaviour?</a:t>
            </a:r>
          </a:p>
          <a:p>
            <a:r>
              <a:rPr lang="en-GB" noProof="0" dirty="0">
                <a:ea typeface="+mn-lt"/>
                <a:cs typeface="+mn-lt"/>
              </a:rPr>
              <a:t>Would the learner have responded differently if the instructions were shorter, more interactive or supported by visual prompts?</a:t>
            </a:r>
            <a:endParaRPr lang="en-GB" noProof="0" dirty="0"/>
          </a:p>
          <a:p>
            <a:endParaRPr lang="en-GB" sz="2000" b="1" noProof="0" dirty="0"/>
          </a:p>
        </p:txBody>
      </p:sp>
      <p:pic>
        <p:nvPicPr>
          <p:cNvPr id="3" name="Picture 2" descr="Path through the autumn forest">
            <a:extLst>
              <a:ext uri="{FF2B5EF4-FFF2-40B4-BE49-F238E27FC236}">
                <a16:creationId xmlns:a16="http://schemas.microsoft.com/office/drawing/2014/main" id="{98577866-A721-775F-FD30-5A5541A6E9CC}"/>
              </a:ext>
            </a:extLst>
          </p:cNvPr>
          <p:cNvPicPr>
            <a:picLocks noChangeAspect="1"/>
          </p:cNvPicPr>
          <p:nvPr/>
        </p:nvPicPr>
        <p:blipFill>
          <a:blip r:embed="rId5"/>
          <a:stretch>
            <a:fillRect/>
          </a:stretch>
        </p:blipFill>
        <p:spPr>
          <a:xfrm>
            <a:off x="3085578" y="2890604"/>
            <a:ext cx="4956130" cy="2245886"/>
          </a:xfrm>
          <a:prstGeom prst="rect">
            <a:avLst/>
          </a:prstGeom>
        </p:spPr>
      </p:pic>
      <p:pic>
        <p:nvPicPr>
          <p:cNvPr id="17" name="Video 16">
            <a:hlinkClick r:id="" action="ppaction://media"/>
            <a:extLst>
              <a:ext uri="{FF2B5EF4-FFF2-40B4-BE49-F238E27FC236}">
                <a16:creationId xmlns:a16="http://schemas.microsoft.com/office/drawing/2014/main" id="{1660628D-9F9E-819A-BAC6-56948AC49D2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9360491" y="445218"/>
            <a:ext cx="2057400" cy="2057400"/>
          </a:xfrm>
          <a:prstGeom prst="ellipse">
            <a:avLst/>
          </a:prstGeom>
        </p:spPr>
      </p:pic>
    </p:spTree>
    <p:extLst>
      <p:ext uri="{BB962C8B-B14F-4D97-AF65-F5344CB8AC3E}">
        <p14:creationId xmlns:p14="http://schemas.microsoft.com/office/powerpoint/2010/main" val="976966046"/>
      </p:ext>
    </p:extLst>
  </p:cSld>
  <p:clrMapOvr>
    <a:masterClrMapping/>
  </p:clrMapOvr>
  <mc:AlternateContent xmlns:mc="http://schemas.openxmlformats.org/markup-compatibility/2006" xmlns:p14="http://schemas.microsoft.com/office/powerpoint/2010/main">
    <mc:Choice Requires="p14">
      <p:transition spd="slow" p14:dur="2000" advTm="19641"/>
    </mc:Choice>
    <mc:Fallback xmlns="">
      <p:transition spd="slow" advTm="196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7"/>
                </p:tgtEl>
              </p:cMediaNode>
            </p:video>
            <p:seq concurrent="1" nextAc="seek">
              <p:cTn id="8" restart="whenNotActive" fill="hold" evtFilter="cancelBubble" nodeType="interactiveSeq">
                <p:stCondLst>
                  <p:cond evt="onClick" delay="0">
                    <p:tgtEl>
                      <p:spTgt spid="1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7"/>
                                        </p:tgtEl>
                                      </p:cBhvr>
                                    </p:cmd>
                                  </p:childTnLst>
                                </p:cTn>
                              </p:par>
                            </p:childTnLst>
                          </p:cTn>
                        </p:par>
                      </p:childTnLst>
                    </p:cTn>
                  </p:par>
                </p:childTnLst>
              </p:cTn>
              <p:nextCondLst>
                <p:cond evt="onClick" delay="0">
                  <p:tgtEl>
                    <p:spTgt spid="17"/>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9" name="Rectangle 18">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 name="Content Placeholder 2">
            <a:extLst>
              <a:ext uri="{FF2B5EF4-FFF2-40B4-BE49-F238E27FC236}">
                <a16:creationId xmlns:a16="http://schemas.microsoft.com/office/drawing/2014/main" id="{41F4972C-A571-068F-7F6A-D9DA2E995033}"/>
              </a:ext>
            </a:extLst>
          </p:cNvPr>
          <p:cNvSpPr>
            <a:spLocks noGrp="1"/>
          </p:cNvSpPr>
          <p:nvPr>
            <p:ph type="subTitle" idx="1"/>
          </p:nvPr>
        </p:nvSpPr>
        <p:spPr>
          <a:xfrm>
            <a:off x="5737526" y="1031239"/>
            <a:ext cx="4602491" cy="2383151"/>
          </a:xfrm>
        </p:spPr>
        <p:txBody>
          <a:bodyPr anchor="b">
            <a:normAutofit/>
          </a:bodyPr>
          <a:lstStyle/>
          <a:p>
            <a:pPr algn="l"/>
            <a:endParaRPr lang="en-GB" sz="2000" b="1" noProof="0" dirty="0">
              <a:solidFill>
                <a:schemeClr val="tx2"/>
              </a:solidFill>
            </a:endParaRPr>
          </a:p>
          <a:p>
            <a:pPr algn="l"/>
            <a:endParaRPr lang="en-GB" sz="2000" noProof="0" dirty="0">
              <a:solidFill>
                <a:schemeClr val="tx2"/>
              </a:solidFill>
            </a:endParaRPr>
          </a:p>
        </p:txBody>
      </p:sp>
      <p:grpSp>
        <p:nvGrpSpPr>
          <p:cNvPr id="20" name="Group 19">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5" name="Freeform: Shape 14">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1" name="Freeform: Shape 20">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7" name="Freeform: Shape 16">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sp>
        <p:nvSpPr>
          <p:cNvPr id="6" name="TextBox 5">
            <a:extLst>
              <a:ext uri="{FF2B5EF4-FFF2-40B4-BE49-F238E27FC236}">
                <a16:creationId xmlns:a16="http://schemas.microsoft.com/office/drawing/2014/main" id="{21F03F03-4E28-72C1-5BB2-653BC2088B5B}"/>
              </a:ext>
            </a:extLst>
          </p:cNvPr>
          <p:cNvSpPr txBox="1"/>
          <p:nvPr/>
        </p:nvSpPr>
        <p:spPr>
          <a:xfrm>
            <a:off x="6351333" y="675385"/>
            <a:ext cx="5499018" cy="57861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noProof="0" dirty="0"/>
              <a:t>Possible causes</a:t>
            </a:r>
            <a:endParaRPr lang="en-GB" sz="2800" noProof="0" dirty="0"/>
          </a:p>
          <a:p>
            <a:endParaRPr lang="en-GB" b="1" noProof="0" dirty="0">
              <a:ea typeface="+mn-lt"/>
              <a:cs typeface="+mn-lt"/>
            </a:endParaRPr>
          </a:p>
          <a:p>
            <a:r>
              <a:rPr lang="en-GB" b="1" noProof="0" dirty="0">
                <a:ea typeface="+mn-lt"/>
                <a:cs typeface="+mn-lt"/>
              </a:rPr>
              <a:t>Movement &amp; self-regulation</a:t>
            </a:r>
            <a:endParaRPr lang="en-GB" noProof="0" dirty="0"/>
          </a:p>
          <a:p>
            <a:r>
              <a:rPr lang="en-GB" noProof="0" dirty="0">
                <a:ea typeface="+mn-lt"/>
                <a:cs typeface="+mn-lt"/>
              </a:rPr>
              <a:t>The learner may have been using movement to help themselves stay focused or manage their behaviour.</a:t>
            </a:r>
          </a:p>
          <a:p>
            <a:r>
              <a:rPr lang="en-GB" b="1" noProof="0" dirty="0">
                <a:ea typeface="+mn-lt"/>
                <a:cs typeface="+mn-lt"/>
              </a:rPr>
              <a:t>Influence of the outdoor environment</a:t>
            </a:r>
            <a:endParaRPr lang="en-GB" noProof="0" dirty="0"/>
          </a:p>
          <a:p>
            <a:r>
              <a:rPr lang="en-GB" noProof="0" dirty="0">
                <a:ea typeface="+mn-lt"/>
                <a:cs typeface="+mn-lt"/>
              </a:rPr>
              <a:t>Being outdoors gave the learner more opportunities to move around and experience different surroundings, which may have affected their behaviour.</a:t>
            </a:r>
            <a:endParaRPr lang="en-GB" noProof="0" dirty="0"/>
          </a:p>
          <a:p>
            <a:r>
              <a:rPr lang="en-GB" b="1" noProof="0" dirty="0"/>
              <a:t>Possible ALN/ADHD</a:t>
            </a:r>
          </a:p>
          <a:p>
            <a:r>
              <a:rPr lang="en-GB" noProof="0" dirty="0">
                <a:ea typeface="+mn-lt"/>
                <a:cs typeface="+mn-lt"/>
              </a:rPr>
              <a:t>Difficulty maintaining attention alongside repeated movement could potentially be associated with ADHD or sensory-processing needs. However, one observation is not enough to make this assumption.</a:t>
            </a:r>
            <a:endParaRPr lang="en-GB" noProof="0" dirty="0"/>
          </a:p>
          <a:p>
            <a:r>
              <a:rPr lang="en-GB" b="1" noProof="0" dirty="0">
                <a:ea typeface="+mn-lt"/>
                <a:cs typeface="+mn-lt"/>
              </a:rPr>
              <a:t>Research:</a:t>
            </a:r>
            <a:r>
              <a:rPr lang="en-GB" noProof="0" dirty="0">
                <a:ea typeface="+mn-lt"/>
                <a:cs typeface="+mn-lt"/>
              </a:rPr>
              <a:t> Goldenberg and Wass (2026) discuss how outdoor environments may help children manage their attention and behaviour, particularly through opportunities for movement.</a:t>
            </a:r>
          </a:p>
          <a:p>
            <a:endParaRPr lang="en-GB" noProof="0" dirty="0"/>
          </a:p>
          <a:p>
            <a:endParaRPr lang="en-GB" b="1" noProof="0" dirty="0"/>
          </a:p>
        </p:txBody>
      </p:sp>
      <p:sp>
        <p:nvSpPr>
          <p:cNvPr id="9" name="TextBox 8">
            <a:extLst>
              <a:ext uri="{FF2B5EF4-FFF2-40B4-BE49-F238E27FC236}">
                <a16:creationId xmlns:a16="http://schemas.microsoft.com/office/drawing/2014/main" id="{1285D690-74E2-D71F-BC48-0623FFA49E51}"/>
              </a:ext>
            </a:extLst>
          </p:cNvPr>
          <p:cNvSpPr txBox="1"/>
          <p:nvPr/>
        </p:nvSpPr>
        <p:spPr>
          <a:xfrm>
            <a:off x="348528" y="1356847"/>
            <a:ext cx="4717571" cy="32316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u="sng" noProof="0" dirty="0"/>
              <a:t>Learning Theory – Vygotsky</a:t>
            </a:r>
          </a:p>
          <a:p>
            <a:endParaRPr lang="en-GB" b="1" noProof="0" dirty="0">
              <a:ea typeface="+mn-lt"/>
              <a:cs typeface="+mn-lt"/>
            </a:endParaRPr>
          </a:p>
          <a:p>
            <a:r>
              <a:rPr lang="en-GB" b="1" noProof="0" dirty="0">
                <a:ea typeface="+mn-lt"/>
                <a:cs typeface="+mn-lt"/>
              </a:rPr>
              <a:t>Why Vygotsky?</a:t>
            </a:r>
            <a:endParaRPr lang="en-GB" noProof="0" dirty="0"/>
          </a:p>
          <a:p>
            <a:r>
              <a:rPr lang="en-GB" noProof="0" dirty="0">
                <a:ea typeface="+mn-lt"/>
                <a:cs typeface="+mn-lt"/>
              </a:rPr>
              <a:t>Vygotsky believed that children learn and develop through interaction with others and support from adults. This relates to my observation because the learner may have needed additional guidance to help manage their movement and stay focused (</a:t>
            </a:r>
            <a:r>
              <a:rPr lang="en-GB" noProof="0" dirty="0" err="1">
                <a:ea typeface="+mn-lt"/>
                <a:cs typeface="+mn-lt"/>
              </a:rPr>
              <a:t>Bodrova</a:t>
            </a:r>
            <a:r>
              <a:rPr lang="en-GB" noProof="0" dirty="0">
                <a:ea typeface="+mn-lt"/>
                <a:cs typeface="+mn-lt"/>
              </a:rPr>
              <a:t>, Germeroth and Leong, 2013).</a:t>
            </a:r>
            <a:endParaRPr lang="en-GB" noProof="0" dirty="0"/>
          </a:p>
          <a:p>
            <a:endParaRPr lang="en-GB" noProof="0" dirty="0"/>
          </a:p>
        </p:txBody>
      </p:sp>
      <p:sp>
        <p:nvSpPr>
          <p:cNvPr id="13" name="TextBox 12">
            <a:extLst>
              <a:ext uri="{FF2B5EF4-FFF2-40B4-BE49-F238E27FC236}">
                <a16:creationId xmlns:a16="http://schemas.microsoft.com/office/drawing/2014/main" id="{CE18AF9B-3CF0-9D80-C854-0FDC0A1E5D48}"/>
              </a:ext>
            </a:extLst>
          </p:cNvPr>
          <p:cNvSpPr txBox="1"/>
          <p:nvPr/>
        </p:nvSpPr>
        <p:spPr>
          <a:xfrm>
            <a:off x="799662" y="4705175"/>
            <a:ext cx="3332217"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noProof="0" dirty="0">
                <a:ea typeface="+mn-lt"/>
                <a:cs typeface="+mn-lt"/>
              </a:rPr>
              <a:t>Critical reflection </a:t>
            </a:r>
            <a:r>
              <a:rPr lang="en-GB" noProof="0" dirty="0">
                <a:ea typeface="+mn-lt"/>
                <a:cs typeface="+mn-lt"/>
              </a:rPr>
              <a:t>- Could the learner's movement have reflected a need for support with self-regulation rather than simply a lack of attention?</a:t>
            </a:r>
            <a:endParaRPr lang="en-GB" noProof="0" dirty="0"/>
          </a:p>
        </p:txBody>
      </p:sp>
      <p:pic>
        <p:nvPicPr>
          <p:cNvPr id="33" name="Video 32">
            <a:hlinkClick r:id="" action="ppaction://media"/>
            <a:extLst>
              <a:ext uri="{FF2B5EF4-FFF2-40B4-BE49-F238E27FC236}">
                <a16:creationId xmlns:a16="http://schemas.microsoft.com/office/drawing/2014/main" id="{BE214FDE-9922-4339-EF22-549EEC8F87E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283714" y="157316"/>
            <a:ext cx="1566790" cy="1566790"/>
          </a:xfrm>
          <a:prstGeom prst="ellipse">
            <a:avLst/>
          </a:prstGeom>
        </p:spPr>
      </p:pic>
    </p:spTree>
    <p:extLst>
      <p:ext uri="{BB962C8B-B14F-4D97-AF65-F5344CB8AC3E}">
        <p14:creationId xmlns:p14="http://schemas.microsoft.com/office/powerpoint/2010/main" val="3612613808"/>
      </p:ext>
    </p:extLst>
  </p:cSld>
  <p:clrMapOvr>
    <a:masterClrMapping/>
  </p:clrMapOvr>
  <mc:AlternateContent xmlns:mc="http://schemas.openxmlformats.org/markup-compatibility/2006" xmlns:p14="http://schemas.microsoft.com/office/powerpoint/2010/main">
    <mc:Choice Requires="p14">
      <p:transition spd="slow" p14:dur="2000" advTm="60423"/>
    </mc:Choice>
    <mc:Fallback xmlns="">
      <p:transition spd="slow" advTm="604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3"/>
                </p:tgtEl>
              </p:cMediaNode>
            </p:video>
            <p:seq concurrent="1" nextAc="seek">
              <p:cTn id="8" restart="whenNotActive" fill="hold" evtFilter="cancelBubble" nodeType="interactiveSeq">
                <p:stCondLst>
                  <p:cond evt="onClick" delay="0">
                    <p:tgtEl>
                      <p:spTgt spid="3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3"/>
                                        </p:tgtEl>
                                      </p:cBhvr>
                                    </p:cmd>
                                  </p:childTnLst>
                                </p:cTn>
                              </p:par>
                            </p:childTnLst>
                          </p:cTn>
                        </p:par>
                      </p:childTnLst>
                    </p:cTn>
                  </p:par>
                </p:childTnLst>
              </p:cTn>
              <p:nextCondLst>
                <p:cond evt="onClick" delay="0">
                  <p:tgtEl>
                    <p:spTgt spid="33"/>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5" name="Rectangle 24">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800" noProof="0" dirty="0"/>
          </a:p>
        </p:txBody>
      </p:sp>
      <p:sp>
        <p:nvSpPr>
          <p:cNvPr id="2" name="Title 1">
            <a:extLst>
              <a:ext uri="{FF2B5EF4-FFF2-40B4-BE49-F238E27FC236}">
                <a16:creationId xmlns:a16="http://schemas.microsoft.com/office/drawing/2014/main" id="{6E742515-1F43-65C5-CD66-38CCC36677D2}"/>
              </a:ext>
            </a:extLst>
          </p:cNvPr>
          <p:cNvSpPr>
            <a:spLocks noGrp="1"/>
          </p:cNvSpPr>
          <p:nvPr>
            <p:ph type="title"/>
          </p:nvPr>
        </p:nvSpPr>
        <p:spPr>
          <a:xfrm>
            <a:off x="-1190281" y="-316389"/>
            <a:ext cx="9833548" cy="1325563"/>
          </a:xfrm>
        </p:spPr>
        <p:txBody>
          <a:bodyPr anchor="b">
            <a:normAutofit/>
          </a:bodyPr>
          <a:lstStyle/>
          <a:p>
            <a:pPr algn="ctr"/>
            <a:r>
              <a:rPr lang="en-GB" sz="3600" noProof="0" dirty="0">
                <a:solidFill>
                  <a:schemeClr val="tx2"/>
                </a:solidFill>
              </a:rPr>
              <a:t>Analysis - Deep Dive</a:t>
            </a:r>
          </a:p>
        </p:txBody>
      </p:sp>
      <p:grpSp>
        <p:nvGrpSpPr>
          <p:cNvPr id="26" name="Group 25">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sp>
        <p:nvSpPr>
          <p:cNvPr id="3" name="Content Placeholder 2">
            <a:extLst>
              <a:ext uri="{FF2B5EF4-FFF2-40B4-BE49-F238E27FC236}">
                <a16:creationId xmlns:a16="http://schemas.microsoft.com/office/drawing/2014/main" id="{A040D776-F4CE-ACDD-787F-4644622DFFD5}"/>
              </a:ext>
            </a:extLst>
          </p:cNvPr>
          <p:cNvSpPr>
            <a:spLocks noGrp="1"/>
          </p:cNvSpPr>
          <p:nvPr>
            <p:ph idx="1"/>
          </p:nvPr>
        </p:nvSpPr>
        <p:spPr>
          <a:xfrm>
            <a:off x="563363" y="1252157"/>
            <a:ext cx="7213521" cy="3435099"/>
          </a:xfrm>
        </p:spPr>
        <p:txBody>
          <a:bodyPr vert="horz" lIns="91440" tIns="45720" rIns="91440" bIns="45720" rtlCol="0" anchor="t">
            <a:normAutofit/>
          </a:bodyPr>
          <a:lstStyle/>
          <a:p>
            <a:pPr marL="0" indent="0">
              <a:buNone/>
            </a:pPr>
            <a:r>
              <a:rPr lang="en-GB" sz="1800" b="1" noProof="0" dirty="0">
                <a:solidFill>
                  <a:schemeClr val="tx2"/>
                </a:solidFill>
                <a:ea typeface="+mn-lt"/>
                <a:cs typeface="+mn-lt"/>
              </a:rPr>
              <a:t>Could ADHD Explain the Learner's Behaviour?</a:t>
            </a:r>
            <a:endParaRPr lang="en-GB" sz="1800" noProof="0" dirty="0">
              <a:solidFill>
                <a:schemeClr val="tx2"/>
              </a:solidFill>
            </a:endParaRPr>
          </a:p>
          <a:p>
            <a:r>
              <a:rPr lang="en-GB" sz="1800" b="1" noProof="0" dirty="0">
                <a:solidFill>
                  <a:schemeClr val="tx2"/>
                </a:solidFill>
                <a:ea typeface="+mn-lt"/>
                <a:cs typeface="+mn-lt"/>
              </a:rPr>
              <a:t>ADHD and attention:</a:t>
            </a:r>
            <a:r>
              <a:rPr lang="en-GB" sz="1800" noProof="0" dirty="0">
                <a:solidFill>
                  <a:schemeClr val="tx2"/>
                </a:solidFill>
                <a:ea typeface="+mn-lt"/>
                <a:cs typeface="+mn-lt"/>
              </a:rPr>
              <a:t> Differences in attention and activity regulation could help explain the repeated bouncing (Kofler, Rapport and Alderson, 2008).</a:t>
            </a:r>
            <a:endParaRPr lang="en-GB" noProof="0" dirty="0"/>
          </a:p>
          <a:p>
            <a:r>
              <a:rPr lang="en-GB" sz="1800" b="1" noProof="0" dirty="0">
                <a:solidFill>
                  <a:schemeClr val="tx2"/>
                </a:solidFill>
                <a:ea typeface="+mn-lt"/>
                <a:cs typeface="+mn-lt"/>
              </a:rPr>
              <a:t>Executive functions:</a:t>
            </a:r>
            <a:r>
              <a:rPr lang="en-GB" sz="1800" noProof="0" dirty="0">
                <a:solidFill>
                  <a:schemeClr val="tx2"/>
                </a:solidFill>
                <a:ea typeface="+mn-lt"/>
                <a:cs typeface="+mn-lt"/>
              </a:rPr>
              <a:t> Difficulties with inhibitory control may influence a learner's ability to regulate movement (Diamond, 2013).</a:t>
            </a:r>
            <a:endParaRPr lang="en-GB" noProof="0" dirty="0"/>
          </a:p>
          <a:p>
            <a:r>
              <a:rPr lang="en-GB" sz="1800" b="1" noProof="0" dirty="0">
                <a:solidFill>
                  <a:schemeClr val="tx2"/>
                </a:solidFill>
                <a:ea typeface="+mn-lt"/>
                <a:cs typeface="+mn-lt"/>
              </a:rPr>
              <a:t>Critical reflection:</a:t>
            </a:r>
            <a:r>
              <a:rPr lang="en-GB" sz="1800" noProof="0" dirty="0">
                <a:solidFill>
                  <a:schemeClr val="tx2"/>
                </a:solidFill>
                <a:ea typeface="+mn-lt"/>
                <a:cs typeface="+mn-lt"/>
              </a:rPr>
              <a:t> The learner may simply have enjoyed bouncing on the branch or been distracted by their surroundings. I cannot assume they have ADHD based on this one observation.</a:t>
            </a:r>
          </a:p>
          <a:p>
            <a:endParaRPr lang="en-GB" sz="1800" noProof="0" dirty="0">
              <a:solidFill>
                <a:schemeClr val="tx2"/>
              </a:solidFill>
            </a:endParaRPr>
          </a:p>
          <a:p>
            <a:endParaRPr lang="en-GB" sz="1800" noProof="0" dirty="0">
              <a:solidFill>
                <a:schemeClr val="tx2"/>
              </a:solidFill>
            </a:endParaRPr>
          </a:p>
        </p:txBody>
      </p:sp>
      <p:grpSp>
        <p:nvGrpSpPr>
          <p:cNvPr id="27" name="Group 26">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sp>
        <p:nvSpPr>
          <p:cNvPr id="4" name="TextBox 3">
            <a:extLst>
              <a:ext uri="{FF2B5EF4-FFF2-40B4-BE49-F238E27FC236}">
                <a16:creationId xmlns:a16="http://schemas.microsoft.com/office/drawing/2014/main" id="{96E30455-CC50-4DAC-0B0F-27802093DCD1}"/>
              </a:ext>
            </a:extLst>
          </p:cNvPr>
          <p:cNvSpPr txBox="1"/>
          <p:nvPr/>
        </p:nvSpPr>
        <p:spPr>
          <a:xfrm>
            <a:off x="8043400" y="3174396"/>
            <a:ext cx="3878253" cy="32711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b="1" noProof="0" dirty="0"/>
              <a:t>Key learning theories involved</a:t>
            </a:r>
            <a:endParaRPr lang="en-GB" sz="1700" noProof="0" dirty="0"/>
          </a:p>
          <a:p>
            <a:pPr marL="285750" indent="-285750">
              <a:lnSpc>
                <a:spcPct val="90000"/>
              </a:lnSpc>
              <a:spcBef>
                <a:spcPts val="1000"/>
              </a:spcBef>
              <a:buFont typeface="Arial"/>
              <a:buChar char="•"/>
            </a:pPr>
            <a:r>
              <a:rPr lang="en-GB" sz="1700" b="1" noProof="0" dirty="0">
                <a:solidFill>
                  <a:schemeClr val="tx2"/>
                </a:solidFill>
              </a:rPr>
              <a:t>Vygotsky:</a:t>
            </a:r>
            <a:r>
              <a:rPr lang="en-GB" sz="1700" noProof="0" dirty="0">
                <a:solidFill>
                  <a:schemeClr val="tx2"/>
                </a:solidFill>
              </a:rPr>
              <a:t> Adult guidance and social interaction can support the development of self-regulation (</a:t>
            </a:r>
            <a:r>
              <a:rPr lang="en-GB" sz="1700" noProof="0" dirty="0" err="1">
                <a:solidFill>
                  <a:schemeClr val="tx2"/>
                </a:solidFill>
              </a:rPr>
              <a:t>Bodrova</a:t>
            </a:r>
            <a:r>
              <a:rPr lang="en-GB" sz="1700" noProof="0" dirty="0">
                <a:solidFill>
                  <a:schemeClr val="tx2"/>
                </a:solidFill>
              </a:rPr>
              <a:t>, Germeroth and Leong, 2013).</a:t>
            </a:r>
          </a:p>
          <a:p>
            <a:pPr marL="285750" indent="-285750">
              <a:lnSpc>
                <a:spcPct val="90000"/>
              </a:lnSpc>
              <a:spcBef>
                <a:spcPts val="1000"/>
              </a:spcBef>
              <a:buFont typeface="Arial"/>
              <a:buChar char="•"/>
            </a:pPr>
            <a:r>
              <a:rPr lang="en-GB" sz="1700" b="1" noProof="0" dirty="0">
                <a:solidFill>
                  <a:schemeClr val="tx2"/>
                </a:solidFill>
              </a:rPr>
              <a:t>Skinner:</a:t>
            </a:r>
            <a:r>
              <a:rPr lang="en-GB" sz="1700" noProof="0" dirty="0">
                <a:solidFill>
                  <a:schemeClr val="tx2"/>
                </a:solidFill>
              </a:rPr>
              <a:t> Behaviour may be maintained through reinforcement, such as teacher or peer attention (Altman and Linton, 1971).</a:t>
            </a:r>
          </a:p>
          <a:p>
            <a:endParaRPr lang="en-GB" b="1" noProof="0" dirty="0"/>
          </a:p>
          <a:p>
            <a:endParaRPr lang="en-GB" b="1" noProof="0" dirty="0"/>
          </a:p>
        </p:txBody>
      </p:sp>
      <p:pic>
        <p:nvPicPr>
          <p:cNvPr id="7" name="Picture 6" descr="File:Operant conditioning diagram rev.svg - Wikiversity">
            <a:extLst>
              <a:ext uri="{FF2B5EF4-FFF2-40B4-BE49-F238E27FC236}">
                <a16:creationId xmlns:a16="http://schemas.microsoft.com/office/drawing/2014/main" id="{021614E9-D25A-9E61-2BFB-8879574D5540}"/>
              </a:ext>
            </a:extLst>
          </p:cNvPr>
          <p:cNvPicPr>
            <a:picLocks noChangeAspect="1"/>
          </p:cNvPicPr>
          <p:nvPr/>
        </p:nvPicPr>
        <p:blipFill>
          <a:blip r:embed="rId5"/>
          <a:stretch>
            <a:fillRect/>
          </a:stretch>
        </p:blipFill>
        <p:spPr>
          <a:xfrm>
            <a:off x="3189963" y="4431675"/>
            <a:ext cx="4862183" cy="2023852"/>
          </a:xfrm>
          <a:prstGeom prst="rect">
            <a:avLst/>
          </a:prstGeom>
        </p:spPr>
      </p:pic>
      <p:pic>
        <p:nvPicPr>
          <p:cNvPr id="44" name="Video 43">
            <a:hlinkClick r:id="" action="ppaction://media"/>
            <a:extLst>
              <a:ext uri="{FF2B5EF4-FFF2-40B4-BE49-F238E27FC236}">
                <a16:creationId xmlns:a16="http://schemas.microsoft.com/office/drawing/2014/main" id="{2F94C520-5EA5-28BA-4F09-B5997625092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9388781" y="641967"/>
            <a:ext cx="2057400" cy="2057400"/>
          </a:xfrm>
          <a:prstGeom prst="ellipse">
            <a:avLst/>
          </a:prstGeom>
        </p:spPr>
      </p:pic>
    </p:spTree>
    <p:extLst>
      <p:ext uri="{BB962C8B-B14F-4D97-AF65-F5344CB8AC3E}">
        <p14:creationId xmlns:p14="http://schemas.microsoft.com/office/powerpoint/2010/main" val="3074176858"/>
      </p:ext>
    </p:extLst>
  </p:cSld>
  <p:clrMapOvr>
    <a:masterClrMapping/>
  </p:clrMapOvr>
  <mc:AlternateContent xmlns:mc="http://schemas.openxmlformats.org/markup-compatibility/2006" xmlns:p14="http://schemas.microsoft.com/office/powerpoint/2010/main">
    <mc:Choice Requires="p14">
      <p:transition spd="slow" p14:dur="2000" advTm="46042"/>
    </mc:Choice>
    <mc:Fallback xmlns="">
      <p:transition spd="slow" advTm="460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4"/>
                </p:tgtEl>
              </p:cMediaNode>
            </p:video>
            <p:seq concurrent="1" nextAc="seek">
              <p:cTn id="8" restart="whenNotActive" fill="hold" evtFilter="cancelBubble" nodeType="interactiveSeq">
                <p:stCondLst>
                  <p:cond evt="onClick" delay="0">
                    <p:tgtEl>
                      <p:spTgt spid="4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4"/>
                                        </p:tgtEl>
                                      </p:cBhvr>
                                    </p:cmd>
                                  </p:childTnLst>
                                </p:cTn>
                              </p:par>
                            </p:childTnLst>
                          </p:cTn>
                        </p:par>
                      </p:childTnLst>
                    </p:cTn>
                  </p:par>
                </p:childTnLst>
              </p:cTn>
              <p:nextCondLst>
                <p:cond evt="onClick" delay="0">
                  <p:tgtEl>
                    <p:spTgt spid="4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sp>
        <p:nvSpPr>
          <p:cNvPr id="2" name="Title 1">
            <a:extLst>
              <a:ext uri="{FF2B5EF4-FFF2-40B4-BE49-F238E27FC236}">
                <a16:creationId xmlns:a16="http://schemas.microsoft.com/office/drawing/2014/main" id="{66FFD815-4080-3AAF-D91B-49C5CB721A4D}"/>
              </a:ext>
            </a:extLst>
          </p:cNvPr>
          <p:cNvSpPr>
            <a:spLocks noGrp="1"/>
          </p:cNvSpPr>
          <p:nvPr>
            <p:ph type="title"/>
          </p:nvPr>
        </p:nvSpPr>
        <p:spPr>
          <a:xfrm>
            <a:off x="3027924" y="991261"/>
            <a:ext cx="5754696" cy="1837349"/>
          </a:xfrm>
        </p:spPr>
        <p:txBody>
          <a:bodyPr>
            <a:normAutofit/>
          </a:bodyPr>
          <a:lstStyle/>
          <a:p>
            <a:pPr algn="ctr"/>
            <a:r>
              <a:rPr lang="en-GB" sz="3600" noProof="0" dirty="0">
                <a:solidFill>
                  <a:schemeClr val="tx2"/>
                </a:solidFill>
              </a:rPr>
              <a:t>Conclusion</a:t>
            </a:r>
          </a:p>
        </p:txBody>
      </p:sp>
      <p:sp>
        <p:nvSpPr>
          <p:cNvPr id="3" name="Content Placeholder 2">
            <a:extLst>
              <a:ext uri="{FF2B5EF4-FFF2-40B4-BE49-F238E27FC236}">
                <a16:creationId xmlns:a16="http://schemas.microsoft.com/office/drawing/2014/main" id="{6D177FFB-8DD6-D4CF-96B4-681E9CF7B47A}"/>
              </a:ext>
            </a:extLst>
          </p:cNvPr>
          <p:cNvSpPr>
            <a:spLocks noGrp="1"/>
          </p:cNvSpPr>
          <p:nvPr>
            <p:ph idx="1"/>
          </p:nvPr>
        </p:nvSpPr>
        <p:spPr>
          <a:xfrm>
            <a:off x="1474222" y="2989774"/>
            <a:ext cx="8862102" cy="2514370"/>
          </a:xfrm>
        </p:spPr>
        <p:txBody>
          <a:bodyPr vert="horz" lIns="91440" tIns="45720" rIns="91440" bIns="45720" rtlCol="0" anchor="t">
            <a:normAutofit/>
          </a:bodyPr>
          <a:lstStyle/>
          <a:p>
            <a:r>
              <a:rPr lang="en-GB" sz="2000" noProof="0" dirty="0">
                <a:solidFill>
                  <a:schemeClr val="tx2"/>
                </a:solidFill>
                <a:ea typeface="+mn-lt"/>
                <a:cs typeface="+mn-lt"/>
              </a:rPr>
              <a:t>This incident has helped me realise that there can be different reasons behind a child's behaviour. At first, I questioned whether the learner was struggling to concentrate, but reflecting on the situation made me consider other explanations. Using Tripp's reflective approach has encouraged me to question my first impressions and think more carefully about how I could support learners in the future (Tripp, 2011).</a:t>
            </a:r>
            <a:endParaRPr lang="en-GB" sz="2000" noProof="0" dirty="0">
              <a:solidFill>
                <a:schemeClr val="tx2"/>
              </a:solidFill>
            </a:endParaRPr>
          </a:p>
          <a:p>
            <a:pPr marL="0" indent="0">
              <a:buNone/>
            </a:pPr>
            <a:endParaRPr lang="en-GB" sz="2000" noProof="0" dirty="0">
              <a:solidFill>
                <a:schemeClr val="tx2"/>
              </a:solidFill>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sz="800" noProof="0" dirty="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pic>
        <p:nvPicPr>
          <p:cNvPr id="30" name="Video 29">
            <a:hlinkClick r:id="" action="ppaction://media"/>
            <a:extLst>
              <a:ext uri="{FF2B5EF4-FFF2-40B4-BE49-F238E27FC236}">
                <a16:creationId xmlns:a16="http://schemas.microsoft.com/office/drawing/2014/main" id="{3035B9D6-00D7-9DB5-398B-5808CCCB333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34731917"/>
      </p:ext>
    </p:extLst>
  </p:cSld>
  <p:clrMapOvr>
    <a:masterClrMapping/>
  </p:clrMapOvr>
  <mc:AlternateContent xmlns:mc="http://schemas.openxmlformats.org/markup-compatibility/2006" xmlns:p14="http://schemas.microsoft.com/office/powerpoint/2010/main">
    <mc:Choice Requires="p14">
      <p:transition spd="slow" p14:dur="2000" advTm="28960"/>
    </mc:Choice>
    <mc:Fallback xmlns="">
      <p:transition spd="slow" advTm="289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0"/>
                </p:tgtEl>
              </p:cMediaNode>
            </p:video>
            <p:seq concurrent="1" nextAc="seek">
              <p:cTn id="8" restart="whenNotActive" fill="hold" evtFilter="cancelBubble" nodeType="interactiveSeq">
                <p:stCondLst>
                  <p:cond evt="onClick" delay="0">
                    <p:tgtEl>
                      <p:spTgt spid="3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0"/>
                                        </p:tgtEl>
                                      </p:cBhvr>
                                    </p:cmd>
                                  </p:childTnLst>
                                </p:cTn>
                              </p:par>
                            </p:childTnLst>
                          </p:cTn>
                        </p:par>
                      </p:childTnLst>
                    </p:cTn>
                  </p:par>
                </p:childTnLst>
              </p:cTn>
              <p:nextCondLst>
                <p:cond evt="onClick" delay="0">
                  <p:tgtEl>
                    <p:spTgt spid="30"/>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583B0-009E-A9A4-195E-D946D9386544}"/>
              </a:ext>
            </a:extLst>
          </p:cNvPr>
          <p:cNvSpPr>
            <a:spLocks noGrp="1"/>
          </p:cNvSpPr>
          <p:nvPr>
            <p:ph type="title"/>
          </p:nvPr>
        </p:nvSpPr>
        <p:spPr/>
        <p:txBody>
          <a:bodyPr/>
          <a:lstStyle/>
          <a:p>
            <a:r>
              <a:rPr lang="en-GB" noProof="0" dirty="0"/>
              <a:t>Reference list</a:t>
            </a:r>
          </a:p>
        </p:txBody>
      </p:sp>
      <p:sp>
        <p:nvSpPr>
          <p:cNvPr id="3" name="Content Placeholder 2">
            <a:extLst>
              <a:ext uri="{FF2B5EF4-FFF2-40B4-BE49-F238E27FC236}">
                <a16:creationId xmlns:a16="http://schemas.microsoft.com/office/drawing/2014/main" id="{46678BE8-EFB4-DCBF-7795-BA7CB9B34533}"/>
              </a:ext>
            </a:extLst>
          </p:cNvPr>
          <p:cNvSpPr>
            <a:spLocks noGrp="1"/>
          </p:cNvSpPr>
          <p:nvPr>
            <p:ph idx="1"/>
          </p:nvPr>
        </p:nvSpPr>
        <p:spPr/>
        <p:txBody>
          <a:bodyPr vert="horz" lIns="91440" tIns="45720" rIns="91440" bIns="45720" rtlCol="0" anchor="t">
            <a:normAutofit lnSpcReduction="10000"/>
          </a:bodyPr>
          <a:lstStyle/>
          <a:p>
            <a:r>
              <a:rPr lang="en-GB" sz="1200" noProof="0" dirty="0">
                <a:ea typeface="+mn-lt"/>
                <a:cs typeface="+mn-lt"/>
              </a:rPr>
              <a:t>Altman, K.I. and Linton, T.E. (1971) ‘Operant conditioning in the classroom setting: a review of the research’, </a:t>
            </a:r>
            <a:r>
              <a:rPr lang="en-GB" sz="1200" i="1" noProof="0" dirty="0">
                <a:ea typeface="+mn-lt"/>
                <a:cs typeface="+mn-lt"/>
              </a:rPr>
              <a:t>The Journal of Educational Research</a:t>
            </a:r>
            <a:r>
              <a:rPr lang="en-GB" sz="1200" noProof="0" dirty="0">
                <a:ea typeface="+mn-lt"/>
                <a:cs typeface="+mn-lt"/>
              </a:rPr>
              <a:t>, 64(6), pp. 277–286. Available at: </a:t>
            </a:r>
            <a:r>
              <a:rPr lang="en-GB" sz="1200" noProof="0" dirty="0">
                <a:ea typeface="+mn-lt"/>
                <a:cs typeface="+mn-lt"/>
                <a:hlinkClick r:id="rId4"/>
              </a:rPr>
              <a:t>https://doi.org/10.1080/00220671.1971.10884161</a:t>
            </a:r>
            <a:endParaRPr lang="en-GB" sz="1200" noProof="0" dirty="0"/>
          </a:p>
          <a:p>
            <a:r>
              <a:rPr lang="en-GB" sz="1200" noProof="0" dirty="0" err="1">
                <a:ea typeface="+mn-lt"/>
                <a:cs typeface="+mn-lt"/>
              </a:rPr>
              <a:t>Bodrova</a:t>
            </a:r>
            <a:r>
              <a:rPr lang="en-GB" sz="1200" noProof="0" dirty="0">
                <a:ea typeface="+mn-lt"/>
                <a:cs typeface="+mn-lt"/>
              </a:rPr>
              <a:t>, E., Germeroth, C. and Leong, D.J. (2013) ‘Play and self-regulation: lessons from Vygotsky’, </a:t>
            </a:r>
            <a:r>
              <a:rPr lang="en-GB" sz="1200" i="1" noProof="0" dirty="0">
                <a:ea typeface="+mn-lt"/>
                <a:cs typeface="+mn-lt"/>
              </a:rPr>
              <a:t>American Journal of Play</a:t>
            </a:r>
            <a:r>
              <a:rPr lang="en-GB" sz="1200" noProof="0" dirty="0">
                <a:ea typeface="+mn-lt"/>
                <a:cs typeface="+mn-lt"/>
              </a:rPr>
              <a:t>, 6(1), pp. 111–123. Available at: </a:t>
            </a:r>
            <a:r>
              <a:rPr lang="en-GB" sz="1200" noProof="0" dirty="0">
                <a:ea typeface="+mn-lt"/>
                <a:cs typeface="+mn-lt"/>
                <a:hlinkClick r:id="rId5"/>
              </a:rPr>
              <a:t>https://www.proquest.com/scholarly-journals/play-self-regulation-lessons-vygotsky/docview/1470086222/se-2?accountid=130472</a:t>
            </a:r>
            <a:r>
              <a:rPr lang="en-GB" sz="1200" noProof="0" dirty="0">
                <a:ea typeface="+mn-lt"/>
                <a:cs typeface="+mn-lt"/>
              </a:rPr>
              <a:t> (Accessed: 8 October 2026).</a:t>
            </a:r>
            <a:endParaRPr lang="en-GB" noProof="0" dirty="0"/>
          </a:p>
          <a:p>
            <a:r>
              <a:rPr lang="en-GB" sz="1200" noProof="0" dirty="0">
                <a:ea typeface="+mn-lt"/>
                <a:cs typeface="+mn-lt"/>
              </a:rPr>
              <a:t>Box73 and Neveu, C. (2013) </a:t>
            </a:r>
            <a:r>
              <a:rPr lang="en-GB" sz="1200" i="1" noProof="0" dirty="0">
                <a:ea typeface="+mn-lt"/>
                <a:cs typeface="+mn-lt"/>
              </a:rPr>
              <a:t>Operant conditioning diagram rev</a:t>
            </a:r>
            <a:r>
              <a:rPr lang="en-GB" sz="1200" noProof="0" dirty="0">
                <a:ea typeface="+mn-lt"/>
                <a:cs typeface="+mn-lt"/>
              </a:rPr>
              <a:t> [Diagram]. Available at: </a:t>
            </a:r>
            <a:r>
              <a:rPr lang="en-GB" sz="1200" noProof="0" dirty="0">
                <a:ea typeface="+mn-lt"/>
                <a:cs typeface="+mn-lt"/>
                <a:hlinkClick r:id="rId6"/>
              </a:rPr>
              <a:t>https://commons.wikimedia.org/wiki/File:Operant_conditioning_diagram_rev.svg</a:t>
            </a:r>
            <a:r>
              <a:rPr lang="en-GB" sz="1200" noProof="0" dirty="0">
                <a:ea typeface="+mn-lt"/>
                <a:cs typeface="+mn-lt"/>
              </a:rPr>
              <a:t> (Accessed: 8 October 2026).</a:t>
            </a:r>
            <a:endParaRPr lang="en-GB" noProof="0" dirty="0"/>
          </a:p>
          <a:p>
            <a:r>
              <a:rPr lang="en-GB" sz="1200" noProof="0" dirty="0" err="1">
                <a:ea typeface="+mn-lt"/>
                <a:cs typeface="+mn-lt"/>
              </a:rPr>
              <a:t>darklama</a:t>
            </a:r>
            <a:r>
              <a:rPr lang="en-GB" sz="1200" noProof="0" dirty="0">
                <a:ea typeface="+mn-lt"/>
                <a:cs typeface="+mn-lt"/>
              </a:rPr>
              <a:t> (2008) </a:t>
            </a:r>
            <a:r>
              <a:rPr lang="en-GB" sz="1200" i="1" noProof="0" dirty="0">
                <a:ea typeface="+mn-lt"/>
                <a:cs typeface="+mn-lt"/>
              </a:rPr>
              <a:t>Action research</a:t>
            </a:r>
            <a:r>
              <a:rPr lang="en-GB" sz="1200" noProof="0" dirty="0">
                <a:ea typeface="+mn-lt"/>
                <a:cs typeface="+mn-lt"/>
              </a:rPr>
              <a:t> [Diagram]. Available at: </a:t>
            </a:r>
            <a:r>
              <a:rPr lang="en-GB" sz="1200" noProof="0" dirty="0">
                <a:ea typeface="+mn-lt"/>
                <a:cs typeface="+mn-lt"/>
                <a:hlinkClick r:id="rId7"/>
              </a:rPr>
              <a:t>https://en.wikiversity.org/wiki/File:Action_research.svg</a:t>
            </a:r>
            <a:r>
              <a:rPr lang="en-GB" sz="1200" noProof="0" dirty="0">
                <a:ea typeface="+mn-lt"/>
                <a:cs typeface="+mn-lt"/>
              </a:rPr>
              <a:t> (Accessed: 8 October 2026).</a:t>
            </a:r>
            <a:endParaRPr lang="en-GB" noProof="0" dirty="0"/>
          </a:p>
          <a:p>
            <a:r>
              <a:rPr lang="en-GB" sz="1200" noProof="0" dirty="0">
                <a:ea typeface="+mn-lt"/>
                <a:cs typeface="+mn-lt"/>
              </a:rPr>
              <a:t>Diamond, A. (2013) ‘Executive functions’, </a:t>
            </a:r>
            <a:r>
              <a:rPr lang="en-GB" sz="1200" i="1" noProof="0" dirty="0">
                <a:ea typeface="+mn-lt"/>
                <a:cs typeface="+mn-lt"/>
              </a:rPr>
              <a:t>Annual Review of Psychology</a:t>
            </a:r>
            <a:r>
              <a:rPr lang="en-GB" sz="1200" noProof="0" dirty="0">
                <a:ea typeface="+mn-lt"/>
                <a:cs typeface="+mn-lt"/>
              </a:rPr>
              <a:t>, 64, pp. 135–168. Available at: </a:t>
            </a:r>
            <a:r>
              <a:rPr lang="en-GB" sz="1200" noProof="0" dirty="0">
                <a:ea typeface="+mn-lt"/>
                <a:cs typeface="+mn-lt"/>
                <a:hlinkClick r:id="rId8"/>
              </a:rPr>
              <a:t>https://doi.org/10.1146/annurev-psych-113011-143750</a:t>
            </a:r>
            <a:endParaRPr lang="en-GB" noProof="0" dirty="0"/>
          </a:p>
          <a:p>
            <a:r>
              <a:rPr lang="en-GB" sz="1200" noProof="0" dirty="0">
                <a:ea typeface="+mn-lt"/>
                <a:cs typeface="+mn-lt"/>
              </a:rPr>
              <a:t>Goldenberg, G. and Wass, S.V. (2026) ‘How might outdoor and natural environments support children’s self-regulation of attention and behaviour? A scoping review of candidate mediating pathways’, </a:t>
            </a:r>
            <a:r>
              <a:rPr lang="en-GB" sz="1200" i="1" noProof="0" dirty="0">
                <a:ea typeface="+mn-lt"/>
                <a:cs typeface="+mn-lt"/>
              </a:rPr>
              <a:t>Journal of Environmental Psychology</a:t>
            </a:r>
            <a:r>
              <a:rPr lang="en-GB" sz="1200" noProof="0" dirty="0">
                <a:ea typeface="+mn-lt"/>
                <a:cs typeface="+mn-lt"/>
              </a:rPr>
              <a:t>, 114, article 103187. Available at: </a:t>
            </a:r>
            <a:r>
              <a:rPr lang="en-GB" sz="1200" noProof="0" dirty="0">
                <a:ea typeface="+mn-lt"/>
                <a:cs typeface="+mn-lt"/>
                <a:hlinkClick r:id="rId9"/>
              </a:rPr>
              <a:t>https://doi.org/10.1016/j.jenvp.2026.103187</a:t>
            </a:r>
            <a:endParaRPr lang="en-GB" noProof="0" dirty="0"/>
          </a:p>
          <a:p>
            <a:r>
              <a:rPr lang="en-GB" sz="1200" noProof="0" dirty="0">
                <a:ea typeface="+mn-lt"/>
                <a:cs typeface="+mn-lt"/>
              </a:rPr>
              <a:t>Kofler, M.J., Rapport, M.D. and Alderson, R.M. (2008) ‘Quantifying ADHD classroom inattentiveness, its moderators, and variability: a meta-analytic review’, </a:t>
            </a:r>
            <a:r>
              <a:rPr lang="en-GB" sz="1200" i="1" noProof="0" dirty="0">
                <a:ea typeface="+mn-lt"/>
                <a:cs typeface="+mn-lt"/>
              </a:rPr>
              <a:t>Journal of Child Psychology and Psychiatry</a:t>
            </a:r>
            <a:r>
              <a:rPr lang="en-GB" sz="1200" noProof="0" dirty="0">
                <a:ea typeface="+mn-lt"/>
                <a:cs typeface="+mn-lt"/>
              </a:rPr>
              <a:t>, 49(1), pp. 59–69. Available at: </a:t>
            </a:r>
            <a:r>
              <a:rPr lang="en-GB" sz="1200" noProof="0" dirty="0">
                <a:ea typeface="+mn-lt"/>
                <a:cs typeface="+mn-lt"/>
                <a:hlinkClick r:id="rId10"/>
              </a:rPr>
              <a:t>https://doi.org/10.1111/j.1469-7610.2007.01809.x</a:t>
            </a:r>
            <a:endParaRPr lang="en-GB" noProof="0" dirty="0"/>
          </a:p>
          <a:p>
            <a:r>
              <a:rPr lang="en-GB" sz="1200" noProof="0" dirty="0">
                <a:ea typeface="+mn-lt"/>
                <a:cs typeface="+mn-lt"/>
              </a:rPr>
              <a:t>Larrivee, B. (2000) ‘Transforming teaching practice: becoming the critically reflective teacher’, </a:t>
            </a:r>
            <a:r>
              <a:rPr lang="en-GB" sz="1200" i="1" noProof="0" dirty="0">
                <a:ea typeface="+mn-lt"/>
                <a:cs typeface="+mn-lt"/>
              </a:rPr>
              <a:t>Reflective Practice</a:t>
            </a:r>
            <a:r>
              <a:rPr lang="en-GB" sz="1200" noProof="0" dirty="0">
                <a:ea typeface="+mn-lt"/>
                <a:cs typeface="+mn-lt"/>
              </a:rPr>
              <a:t>, 1(3), pp. 293–307. Available at: </a:t>
            </a:r>
            <a:r>
              <a:rPr lang="en-GB" sz="1200" noProof="0" dirty="0">
                <a:ea typeface="+mn-lt"/>
                <a:cs typeface="+mn-lt"/>
                <a:hlinkClick r:id="rId11"/>
              </a:rPr>
              <a:t>https://doi.org/10.1080/713693162</a:t>
            </a:r>
            <a:endParaRPr lang="en-GB" noProof="0" dirty="0"/>
          </a:p>
          <a:p>
            <a:r>
              <a:rPr lang="en-GB" sz="1200" noProof="0" dirty="0">
                <a:ea typeface="+mn-lt"/>
                <a:cs typeface="+mn-lt"/>
              </a:rPr>
              <a:t>Tripp, D. (2011) </a:t>
            </a:r>
            <a:r>
              <a:rPr lang="en-GB" sz="1200" i="1" noProof="0" dirty="0">
                <a:ea typeface="+mn-lt"/>
                <a:cs typeface="+mn-lt"/>
              </a:rPr>
              <a:t>Critical incidents in teaching: developing professional judgement</a:t>
            </a:r>
            <a:r>
              <a:rPr lang="en-GB" sz="1200" noProof="0" dirty="0">
                <a:ea typeface="+mn-lt"/>
                <a:cs typeface="+mn-lt"/>
              </a:rPr>
              <a:t>. Classic </a:t>
            </a:r>
            <a:r>
              <a:rPr lang="en-GB" sz="1200" noProof="0" dirty="0" err="1">
                <a:ea typeface="+mn-lt"/>
                <a:cs typeface="+mn-lt"/>
              </a:rPr>
              <a:t>edn</a:t>
            </a:r>
            <a:r>
              <a:rPr lang="en-GB" sz="1200" noProof="0" dirty="0">
                <a:ea typeface="+mn-lt"/>
                <a:cs typeface="+mn-lt"/>
              </a:rPr>
              <a:t>. Routledge. Available at: </a:t>
            </a:r>
            <a:r>
              <a:rPr lang="en-GB" sz="1200" noProof="0" dirty="0">
                <a:ea typeface="+mn-lt"/>
                <a:cs typeface="+mn-lt"/>
                <a:hlinkClick r:id="rId12"/>
              </a:rPr>
              <a:t>http://ebookcentral.proquest.com/lib/trinity/detail.action?docID=958710</a:t>
            </a:r>
            <a:r>
              <a:rPr lang="en-GB" sz="1200" noProof="0" dirty="0">
                <a:ea typeface="+mn-lt"/>
                <a:cs typeface="+mn-lt"/>
              </a:rPr>
              <a:t> (Accessed: 8 October 2026).</a:t>
            </a:r>
            <a:endParaRPr lang="en-GB" noProof="0" dirty="0"/>
          </a:p>
          <a:p>
            <a:r>
              <a:rPr lang="en-GB" sz="1200" noProof="0" dirty="0">
                <a:ea typeface="+mn-lt"/>
                <a:cs typeface="+mn-lt"/>
              </a:rPr>
              <a:t>二 盧 (2013) </a:t>
            </a:r>
            <a:r>
              <a:rPr lang="en-GB" sz="1200" i="1" noProof="0" dirty="0">
                <a:ea typeface="+mn-lt"/>
                <a:cs typeface="+mn-lt"/>
              </a:rPr>
              <a:t>Woodland path</a:t>
            </a:r>
            <a:r>
              <a:rPr lang="en-GB" sz="1200" noProof="0" dirty="0">
                <a:ea typeface="+mn-lt"/>
                <a:cs typeface="+mn-lt"/>
              </a:rPr>
              <a:t> [Photograph]. Available at: </a:t>
            </a:r>
            <a:r>
              <a:rPr lang="en-GB" sz="1200" noProof="0" dirty="0">
                <a:ea typeface="+mn-lt"/>
                <a:cs typeface="+mn-lt"/>
                <a:hlinkClick r:id="rId13"/>
              </a:rPr>
              <a:t>https://commons.wikimedia.org/wiki/File:Woodland_path.jpg</a:t>
            </a:r>
            <a:r>
              <a:rPr lang="en-GB" sz="1200" noProof="0" dirty="0">
                <a:ea typeface="+mn-lt"/>
                <a:cs typeface="+mn-lt"/>
              </a:rPr>
              <a:t> (Accessed: 8 October 2026).</a:t>
            </a:r>
            <a:endParaRPr lang="en-GB" noProof="0" dirty="0"/>
          </a:p>
          <a:p>
            <a:endParaRPr lang="en-GB" sz="1200" noProof="0" dirty="0"/>
          </a:p>
        </p:txBody>
      </p:sp>
      <p:pic>
        <p:nvPicPr>
          <p:cNvPr id="10" name="Video 9">
            <a:hlinkClick r:id="" action="ppaction://media"/>
            <a:extLst>
              <a:ext uri="{FF2B5EF4-FFF2-40B4-BE49-F238E27FC236}">
                <a16:creationId xmlns:a16="http://schemas.microsoft.com/office/drawing/2014/main" id="{17699E85-C53D-E099-02D9-EA90E1C2734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4"/>
          <a:srcRect l="21875" r="21875"/>
          <a:stretch>
            <a:fillRect/>
          </a:stretch>
        </p:blipFill>
        <p:spPr>
          <a:xfrm>
            <a:off x="10166092" y="0"/>
            <a:ext cx="1648644" cy="1648644"/>
          </a:xfrm>
          <a:prstGeom prst="ellipse">
            <a:avLst/>
          </a:prstGeom>
        </p:spPr>
      </p:pic>
    </p:spTree>
    <p:extLst>
      <p:ext uri="{BB962C8B-B14F-4D97-AF65-F5344CB8AC3E}">
        <p14:creationId xmlns:p14="http://schemas.microsoft.com/office/powerpoint/2010/main" val="1983884660"/>
      </p:ext>
    </p:extLst>
  </p:cSld>
  <p:clrMapOvr>
    <a:masterClrMapping/>
  </p:clrMapOvr>
  <mc:AlternateContent xmlns:mc="http://schemas.openxmlformats.org/markup-compatibility/2006" xmlns:p14="http://schemas.microsoft.com/office/powerpoint/2010/main">
    <mc:Choice Requires="p14">
      <p:transition spd="slow" p14:dur="2000" advTm="9246"/>
    </mc:Choice>
    <mc:Fallback xmlns="">
      <p:transition spd="slow" advTm="92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DA2B97165742847ABC519A905693DF8" ma:contentTypeVersion="12" ma:contentTypeDescription="Create a new document." ma:contentTypeScope="" ma:versionID="9682267bd9decfbe227a66d3facae721">
  <xsd:schema xmlns:xsd="http://www.w3.org/2001/XMLSchema" xmlns:xs="http://www.w3.org/2001/XMLSchema" xmlns:p="http://schemas.microsoft.com/office/2006/metadata/properties" xmlns:ns3="0ebdf10f-b5a3-45b6-acdb-7dc1eb398785" targetNamespace="http://schemas.microsoft.com/office/2006/metadata/properties" ma:root="true" ma:fieldsID="881ac145b21f336767ade46e97d4f034" ns3:_="">
    <xsd:import namespace="0ebdf10f-b5a3-45b6-acdb-7dc1eb39878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MediaServiceAutoTags" minOccurs="0"/>
                <xsd:element ref="ns3:MediaServiceGenerationTime" minOccurs="0"/>
                <xsd:element ref="ns3:MediaServiceEventHashCode" minOccurs="0"/>
                <xsd:element ref="ns3:MediaServiceOCR" minOccurs="0"/>
                <xsd:element ref="ns3:MediaServiceSystemTags" minOccurs="0"/>
                <xsd:element ref="ns3:_activity" minOccurs="0"/>
                <xsd:element ref="ns3:MediaServiceDateTake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bdf10f-b5a3-45b6-acdb-7dc1eb39878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SystemTags" ma:index="16" nillable="true" ma:displayName="MediaServiceSystemTags" ma:hidden="true" ma:internalName="MediaServiceSystemTags" ma:readOnly="true">
      <xsd:simpleType>
        <xsd:restriction base="dms:Note"/>
      </xsd:simpleType>
    </xsd:element>
    <xsd:element name="_activity" ma:index="17" nillable="true" ma:displayName="_activity" ma:hidden="true" ma:internalName="_activity">
      <xsd:simpleType>
        <xsd:restriction base="dms:Note"/>
      </xsd:simpleType>
    </xsd:element>
    <xsd:element name="MediaServiceDateTaken" ma:index="18" nillable="true" ma:displayName="MediaServiceDateTaken" ma:hidden="true" ma:indexed="true" ma:internalName="MediaServiceDateTaken"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ebdf10f-b5a3-45b6-acdb-7dc1eb398785" xsi:nil="true"/>
  </documentManagement>
</p:properties>
</file>

<file path=customXml/itemProps1.xml><?xml version="1.0" encoding="utf-8"?>
<ds:datastoreItem xmlns:ds="http://schemas.openxmlformats.org/officeDocument/2006/customXml" ds:itemID="{3CF7B3A7-51FB-4694-8C9B-F8BE39A248A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bdf10f-b5a3-45b6-acdb-7dc1eb39878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EBB9B40-941A-4259-BC8A-951ACDC554F9}">
  <ds:schemaRefs>
    <ds:schemaRef ds:uri="http://schemas.microsoft.com/sharepoint/v3/contenttype/forms"/>
  </ds:schemaRefs>
</ds:datastoreItem>
</file>

<file path=customXml/itemProps3.xml><?xml version="1.0" encoding="utf-8"?>
<ds:datastoreItem xmlns:ds="http://schemas.openxmlformats.org/officeDocument/2006/customXml" ds:itemID="{C1520F28-0850-47AB-85AE-F6BBC844BAC1}">
  <ds:schemaRefs>
    <ds:schemaRef ds:uri="http://schemas.microsoft.com/office/2006/metadata/properties"/>
    <ds:schemaRef ds:uri="http://schemas.microsoft.com/office/infopath/2007/PartnerControls"/>
    <ds:schemaRef ds:uri="0ebdf10f-b5a3-45b6-acdb-7dc1eb398785"/>
  </ds:schemaRefs>
</ds:datastoreItem>
</file>

<file path=docProps/app.xml><?xml version="1.0" encoding="utf-8"?>
<Properties xmlns="http://schemas.openxmlformats.org/officeDocument/2006/extended-properties" xmlns:vt="http://schemas.openxmlformats.org/officeDocument/2006/docPropsVTypes">
  <Template>office theme</Template>
  <TotalTime>84</TotalTime>
  <Words>1760</Words>
  <Application>Microsoft Office PowerPoint</Application>
  <PresentationFormat>Widescreen</PresentationFormat>
  <Paragraphs>89</Paragraphs>
  <Slides>8</Slides>
  <Notes>7</Notes>
  <HiddenSlides>0</HiddenSlides>
  <MMClips>8</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Aptos</vt:lpstr>
      <vt:lpstr>Aptos Display</vt:lpstr>
      <vt:lpstr>Arial</vt:lpstr>
      <vt:lpstr>Calibri</vt:lpstr>
      <vt:lpstr>Office Theme</vt:lpstr>
      <vt:lpstr>AI Declaration </vt:lpstr>
      <vt:lpstr>Critical Incident Presentation</vt:lpstr>
      <vt:lpstr>Introduction</vt:lpstr>
      <vt:lpstr>Outlining the critical incident</vt:lpstr>
      <vt:lpstr>PowerPoint Presentation</vt:lpstr>
      <vt:lpstr>Analysis - Deep Dive</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Joseph Wade (2318273)</cp:lastModifiedBy>
  <cp:revision>321</cp:revision>
  <dcterms:created xsi:type="dcterms:W3CDTF">2026-10-05T08:12:46Z</dcterms:created>
  <dcterms:modified xsi:type="dcterms:W3CDTF">2026-10-12T21:33:51Z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0x0101009DA2B97165742847ABC519A905693DF8</vt:lpwstr>
  </property>
</Properties>
</file>