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5A676-2E4F-076C-D50E-C6F7E7BA98B9}"/>
              </a:ext>
            </a:extLst>
          </p:cNvPr>
          <p:cNvSpPr txBox="1">
            <a:spLocks noGrp="1"/>
          </p:cNvSpPr>
          <p:nvPr>
            <p:ph type="ctrTitle"/>
          </p:nvPr>
        </p:nvSpPr>
        <p:spPr>
          <a:xfrm>
            <a:off x="2301919" y="1122361"/>
            <a:ext cx="7588157" cy="2621155"/>
          </a:xfrm>
        </p:spPr>
        <p:txBody>
          <a:bodyPr anchor="b" anchorCtr="1"/>
          <a:lstStyle>
            <a:lvl1pPr algn="ctr">
              <a:defRPr sz="4000"/>
            </a:lvl1pPr>
          </a:lstStyle>
          <a:p>
            <a:pPr lvl="0"/>
            <a:r>
              <a:rPr lang="en-US"/>
              <a:t>Click to edit Master title style</a:t>
            </a:r>
          </a:p>
        </p:txBody>
      </p:sp>
      <p:sp>
        <p:nvSpPr>
          <p:cNvPr id="3" name="Subtitle 2">
            <a:extLst>
              <a:ext uri="{FF2B5EF4-FFF2-40B4-BE49-F238E27FC236}">
                <a16:creationId xmlns:a16="http://schemas.microsoft.com/office/drawing/2014/main" id="{0B9593F7-79C8-6F79-A906-30D5CBC4EB63}"/>
              </a:ext>
            </a:extLst>
          </p:cNvPr>
          <p:cNvSpPr txBox="1">
            <a:spLocks noGrp="1"/>
          </p:cNvSpPr>
          <p:nvPr>
            <p:ph type="subTitle" idx="1"/>
          </p:nvPr>
        </p:nvSpPr>
        <p:spPr>
          <a:xfrm>
            <a:off x="2301919" y="3843707"/>
            <a:ext cx="7588157" cy="1414092"/>
          </a:xfrm>
        </p:spPr>
        <p:txBody>
          <a:bodyPr anchorCtr="1"/>
          <a:lstStyle>
            <a:lvl1pPr marL="0" indent="0" algn="ctr">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653EB772-95D6-3FAB-78A0-6F572377BDEE}"/>
              </a:ext>
            </a:extLst>
          </p:cNvPr>
          <p:cNvSpPr txBox="1">
            <a:spLocks noGrp="1"/>
          </p:cNvSpPr>
          <p:nvPr>
            <p:ph type="dt" sz="half" idx="7"/>
          </p:nvPr>
        </p:nvSpPr>
        <p:spPr/>
        <p:txBody>
          <a:bodyPr/>
          <a:lstStyle>
            <a:lvl1pPr>
              <a:defRPr/>
            </a:lvl1pPr>
          </a:lstStyle>
          <a:p>
            <a:pPr lvl="0"/>
            <a:fld id="{ABD04637-A7F6-4B2B-BB09-F956D0006B53}" type="datetime1">
              <a:rPr lang="en-US"/>
              <a:pPr lvl="0"/>
              <a:t>11/21/2025</a:t>
            </a:fld>
            <a:endParaRPr lang="en-US"/>
          </a:p>
        </p:txBody>
      </p:sp>
      <p:sp>
        <p:nvSpPr>
          <p:cNvPr id="5" name="Footer Placeholder 4">
            <a:extLst>
              <a:ext uri="{FF2B5EF4-FFF2-40B4-BE49-F238E27FC236}">
                <a16:creationId xmlns:a16="http://schemas.microsoft.com/office/drawing/2014/main" id="{3D6BA40A-77A7-07E0-FDC1-5ACFAE801D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BA35F83-A758-66DF-5149-DED2941ECF41}"/>
              </a:ext>
            </a:extLst>
          </p:cNvPr>
          <p:cNvSpPr txBox="1">
            <a:spLocks noGrp="1"/>
          </p:cNvSpPr>
          <p:nvPr>
            <p:ph type="sldNum" sz="quarter" idx="8"/>
          </p:nvPr>
        </p:nvSpPr>
        <p:spPr/>
        <p:txBody>
          <a:bodyPr/>
          <a:lstStyle>
            <a:lvl1pPr>
              <a:defRPr/>
            </a:lvl1pPr>
          </a:lstStyle>
          <a:p>
            <a:pPr lvl="0"/>
            <a:fld id="{5922854A-486C-47DD-B9D6-2B587FD92A67}" type="slidenum">
              <a:t>‹#›</a:t>
            </a:fld>
            <a:endParaRPr lang="en-US"/>
          </a:p>
        </p:txBody>
      </p:sp>
    </p:spTree>
    <p:extLst>
      <p:ext uri="{BB962C8B-B14F-4D97-AF65-F5344CB8AC3E}">
        <p14:creationId xmlns:p14="http://schemas.microsoft.com/office/powerpoint/2010/main" val="9239194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7D6B-F748-C0E0-B169-A6B5E213724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73168D4-70AA-3B59-A879-E409E9A523F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3097ED-1DFB-4BCD-A1EB-C012CF1AE85E}"/>
              </a:ext>
            </a:extLst>
          </p:cNvPr>
          <p:cNvSpPr txBox="1">
            <a:spLocks noGrp="1"/>
          </p:cNvSpPr>
          <p:nvPr>
            <p:ph type="dt" sz="half" idx="7"/>
          </p:nvPr>
        </p:nvSpPr>
        <p:spPr/>
        <p:txBody>
          <a:bodyPr/>
          <a:lstStyle>
            <a:lvl1pPr>
              <a:defRPr/>
            </a:lvl1pPr>
          </a:lstStyle>
          <a:p>
            <a:pPr lvl="0"/>
            <a:fld id="{36DFB310-89B6-4510-8CC5-E4370AB90F25}" type="datetime1">
              <a:rPr lang="en-US"/>
              <a:pPr lvl="0"/>
              <a:t>11/21/2025</a:t>
            </a:fld>
            <a:endParaRPr lang="en-US"/>
          </a:p>
        </p:txBody>
      </p:sp>
      <p:sp>
        <p:nvSpPr>
          <p:cNvPr id="5" name="Footer Placeholder 4">
            <a:extLst>
              <a:ext uri="{FF2B5EF4-FFF2-40B4-BE49-F238E27FC236}">
                <a16:creationId xmlns:a16="http://schemas.microsoft.com/office/drawing/2014/main" id="{F6727863-BCEE-4785-F134-6C3ABC157E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E66EA63-FE05-60FC-0DE3-407351FE18A9}"/>
              </a:ext>
            </a:extLst>
          </p:cNvPr>
          <p:cNvSpPr txBox="1">
            <a:spLocks noGrp="1"/>
          </p:cNvSpPr>
          <p:nvPr>
            <p:ph type="sldNum" sz="quarter" idx="8"/>
          </p:nvPr>
        </p:nvSpPr>
        <p:spPr/>
        <p:txBody>
          <a:bodyPr/>
          <a:lstStyle>
            <a:lvl1pPr>
              <a:defRPr/>
            </a:lvl1pPr>
          </a:lstStyle>
          <a:p>
            <a:pPr lvl="0"/>
            <a:fld id="{9C9F6402-42E2-4861-914E-CAD6AC703D96}" type="slidenum">
              <a:t>‹#›</a:t>
            </a:fld>
            <a:endParaRPr lang="en-US"/>
          </a:p>
        </p:txBody>
      </p:sp>
    </p:spTree>
    <p:extLst>
      <p:ext uri="{BB962C8B-B14F-4D97-AF65-F5344CB8AC3E}">
        <p14:creationId xmlns:p14="http://schemas.microsoft.com/office/powerpoint/2010/main" val="28720821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794F-856A-EBD6-BDF2-6BC26A235827}"/>
              </a:ext>
            </a:extLst>
          </p:cNvPr>
          <p:cNvSpPr txBox="1">
            <a:spLocks noGrp="1"/>
          </p:cNvSpPr>
          <p:nvPr>
            <p:ph type="title"/>
          </p:nvPr>
        </p:nvSpPr>
        <p:spPr>
          <a:xfrm>
            <a:off x="603385" y="553614"/>
            <a:ext cx="8273143" cy="4008857"/>
          </a:xfrm>
        </p:spPr>
        <p:txBody>
          <a:bodyPr/>
          <a:lstStyle>
            <a:lvl1pPr>
              <a:defRPr sz="5400" cap="all"/>
            </a:lvl1pPr>
          </a:lstStyle>
          <a:p>
            <a:pPr lvl="0"/>
            <a:r>
              <a:rPr lang="en-US"/>
              <a:t>Click to edit Master title style</a:t>
            </a:r>
          </a:p>
        </p:txBody>
      </p:sp>
      <p:sp>
        <p:nvSpPr>
          <p:cNvPr id="3" name="Text Placeholder 2">
            <a:extLst>
              <a:ext uri="{FF2B5EF4-FFF2-40B4-BE49-F238E27FC236}">
                <a16:creationId xmlns:a16="http://schemas.microsoft.com/office/drawing/2014/main" id="{478D0F68-C318-7157-73C6-B067D3BA4AEF}"/>
              </a:ext>
            </a:extLst>
          </p:cNvPr>
          <p:cNvSpPr txBox="1">
            <a:spLocks noGrp="1"/>
          </p:cNvSpPr>
          <p:nvPr>
            <p:ph type="body" idx="1"/>
          </p:nvPr>
        </p:nvSpPr>
        <p:spPr>
          <a:xfrm>
            <a:off x="603375" y="4589465"/>
            <a:ext cx="8273143" cy="1384621"/>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38448F4-AC7F-69BA-1C2B-F030A88A0445}"/>
              </a:ext>
            </a:extLst>
          </p:cNvPr>
          <p:cNvSpPr txBox="1">
            <a:spLocks noGrp="1"/>
          </p:cNvSpPr>
          <p:nvPr>
            <p:ph type="dt" sz="half" idx="7"/>
          </p:nvPr>
        </p:nvSpPr>
        <p:spPr/>
        <p:txBody>
          <a:bodyPr/>
          <a:lstStyle>
            <a:lvl1pPr>
              <a:defRPr/>
            </a:lvl1pPr>
          </a:lstStyle>
          <a:p>
            <a:pPr lvl="0"/>
            <a:fld id="{9D68F2FF-A6B1-4A5D-A800-0543D2A396F7}" type="datetime1">
              <a:rPr lang="en-US"/>
              <a:pPr lvl="0"/>
              <a:t>11/21/2025</a:t>
            </a:fld>
            <a:endParaRPr lang="en-US"/>
          </a:p>
        </p:txBody>
      </p:sp>
      <p:sp>
        <p:nvSpPr>
          <p:cNvPr id="5" name="Footer Placeholder 4">
            <a:extLst>
              <a:ext uri="{FF2B5EF4-FFF2-40B4-BE49-F238E27FC236}">
                <a16:creationId xmlns:a16="http://schemas.microsoft.com/office/drawing/2014/main" id="{BDF55C08-1C75-F4F4-9163-2C3FC7D2AD1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7991AE8-4CBD-612E-2CC0-8ADA46B7E38C}"/>
              </a:ext>
            </a:extLst>
          </p:cNvPr>
          <p:cNvSpPr txBox="1">
            <a:spLocks noGrp="1"/>
          </p:cNvSpPr>
          <p:nvPr>
            <p:ph type="sldNum" sz="quarter" idx="8"/>
          </p:nvPr>
        </p:nvSpPr>
        <p:spPr/>
        <p:txBody>
          <a:bodyPr/>
          <a:lstStyle>
            <a:lvl1pPr>
              <a:defRPr/>
            </a:lvl1pPr>
          </a:lstStyle>
          <a:p>
            <a:pPr lvl="0"/>
            <a:fld id="{6F7EFCB5-7970-4ED6-A7E4-BD18307E668D}" type="slidenum">
              <a:t>‹#›</a:t>
            </a:fld>
            <a:endParaRPr lang="en-US"/>
          </a:p>
        </p:txBody>
      </p:sp>
    </p:spTree>
    <p:extLst>
      <p:ext uri="{BB962C8B-B14F-4D97-AF65-F5344CB8AC3E}">
        <p14:creationId xmlns:p14="http://schemas.microsoft.com/office/powerpoint/2010/main" val="1747790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9A43-D435-45D4-30F5-7D538620CEFE}"/>
              </a:ext>
            </a:extLst>
          </p:cNvPr>
          <p:cNvSpPr txBox="1">
            <a:spLocks noGrp="1"/>
          </p:cNvSpPr>
          <p:nvPr>
            <p:ph type="title"/>
          </p:nvPr>
        </p:nvSpPr>
        <p:spPr>
          <a:xfrm>
            <a:off x="612648" y="548640"/>
            <a:ext cx="10741155" cy="113225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9CEFBC2-A078-A53F-F89C-76D7A56DC998}"/>
              </a:ext>
            </a:extLst>
          </p:cNvPr>
          <p:cNvSpPr txBox="1">
            <a:spLocks noGrp="1"/>
          </p:cNvSpPr>
          <p:nvPr>
            <p:ph idx="1"/>
          </p:nvPr>
        </p:nvSpPr>
        <p:spPr>
          <a:xfrm>
            <a:off x="612648"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37AEB0A-2DFD-2C31-B7A8-E3DA28CC4F1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B10E23-7C42-FB83-9EA0-9E812E06CF4E}"/>
              </a:ext>
            </a:extLst>
          </p:cNvPr>
          <p:cNvSpPr txBox="1">
            <a:spLocks noGrp="1"/>
          </p:cNvSpPr>
          <p:nvPr>
            <p:ph type="dt" sz="half" idx="7"/>
          </p:nvPr>
        </p:nvSpPr>
        <p:spPr/>
        <p:txBody>
          <a:bodyPr/>
          <a:lstStyle>
            <a:lvl1pPr>
              <a:defRPr/>
            </a:lvl1pPr>
          </a:lstStyle>
          <a:p>
            <a:pPr lvl="0"/>
            <a:fld id="{4CB5E384-1486-4232-BC8A-0573D07C57ED}" type="datetime1">
              <a:rPr lang="en-US"/>
              <a:pPr lvl="0"/>
              <a:t>11/21/2025</a:t>
            </a:fld>
            <a:endParaRPr lang="en-US"/>
          </a:p>
        </p:txBody>
      </p:sp>
      <p:sp>
        <p:nvSpPr>
          <p:cNvPr id="6" name="Footer Placeholder 5">
            <a:extLst>
              <a:ext uri="{FF2B5EF4-FFF2-40B4-BE49-F238E27FC236}">
                <a16:creationId xmlns:a16="http://schemas.microsoft.com/office/drawing/2014/main" id="{BCFA1EB2-CD4A-BF18-7156-A5E1462E72C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1393BD0-1D38-F869-BB6F-94282ABFE414}"/>
              </a:ext>
            </a:extLst>
          </p:cNvPr>
          <p:cNvSpPr txBox="1">
            <a:spLocks noGrp="1"/>
          </p:cNvSpPr>
          <p:nvPr>
            <p:ph type="sldNum" sz="quarter" idx="8"/>
          </p:nvPr>
        </p:nvSpPr>
        <p:spPr/>
        <p:txBody>
          <a:bodyPr/>
          <a:lstStyle>
            <a:lvl1pPr>
              <a:defRPr/>
            </a:lvl1pPr>
          </a:lstStyle>
          <a:p>
            <a:pPr lvl="0"/>
            <a:fld id="{67C7F6E5-FF45-4446-9A63-351BF2FCB1FC}" type="slidenum">
              <a:t>‹#›</a:t>
            </a:fld>
            <a:endParaRPr lang="en-US"/>
          </a:p>
        </p:txBody>
      </p:sp>
    </p:spTree>
    <p:extLst>
      <p:ext uri="{BB962C8B-B14F-4D97-AF65-F5344CB8AC3E}">
        <p14:creationId xmlns:p14="http://schemas.microsoft.com/office/powerpoint/2010/main" val="3575859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D3DF3-9284-D5C2-A7D4-519F17E868D9}"/>
              </a:ext>
            </a:extLst>
          </p:cNvPr>
          <p:cNvSpPr txBox="1">
            <a:spLocks noGrp="1"/>
          </p:cNvSpPr>
          <p:nvPr>
            <p:ph type="title"/>
          </p:nvPr>
        </p:nvSpPr>
        <p:spPr>
          <a:xfrm>
            <a:off x="609603" y="547396"/>
            <a:ext cx="10745791" cy="114329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7425F3F-6E8E-95B5-65B6-4FBE282BFAA7}"/>
              </a:ext>
            </a:extLst>
          </p:cNvPr>
          <p:cNvSpPr txBox="1">
            <a:spLocks noGrp="1"/>
          </p:cNvSpPr>
          <p:nvPr>
            <p:ph type="body" idx="1"/>
          </p:nvPr>
        </p:nvSpPr>
        <p:spPr>
          <a:xfrm>
            <a:off x="609603" y="1685732"/>
            <a:ext cx="5157782" cy="559832"/>
          </a:xfrm>
        </p:spPr>
        <p:txBody>
          <a:bodyPr anchor="b"/>
          <a:lstStyle>
            <a:lvl1pPr marL="0" indent="0">
              <a:lnSpc>
                <a:spcPct val="90000"/>
              </a:lnSpc>
              <a:buNone/>
              <a:defRPr b="1" cap="all"/>
            </a:lvl1pPr>
          </a:lstStyle>
          <a:p>
            <a:pPr lvl="0"/>
            <a:r>
              <a:rPr lang="en-US"/>
              <a:t>Click to edit Master text styles</a:t>
            </a:r>
          </a:p>
        </p:txBody>
      </p:sp>
      <p:sp>
        <p:nvSpPr>
          <p:cNvPr id="4" name="Content Placeholder 3">
            <a:extLst>
              <a:ext uri="{FF2B5EF4-FFF2-40B4-BE49-F238E27FC236}">
                <a16:creationId xmlns:a16="http://schemas.microsoft.com/office/drawing/2014/main" id="{8F88A184-2A97-6C74-8093-BF233D72AD88}"/>
              </a:ext>
            </a:extLst>
          </p:cNvPr>
          <p:cNvSpPr txBox="1">
            <a:spLocks noGrp="1"/>
          </p:cNvSpPr>
          <p:nvPr>
            <p:ph idx="2"/>
          </p:nvPr>
        </p:nvSpPr>
        <p:spPr>
          <a:xfrm>
            <a:off x="609603" y="2386894"/>
            <a:ext cx="5157782"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49DD2E6-394F-89C4-F8BC-2BEEC3799F71}"/>
              </a:ext>
            </a:extLst>
          </p:cNvPr>
          <p:cNvSpPr txBox="1">
            <a:spLocks noGrp="1"/>
          </p:cNvSpPr>
          <p:nvPr>
            <p:ph type="body" idx="3"/>
          </p:nvPr>
        </p:nvSpPr>
        <p:spPr>
          <a:xfrm>
            <a:off x="6172200" y="1685732"/>
            <a:ext cx="5183184" cy="559832"/>
          </a:xfrm>
        </p:spPr>
        <p:txBody>
          <a:bodyPr anchor="b"/>
          <a:lstStyle>
            <a:lvl1pPr marL="0" indent="0">
              <a:lnSpc>
                <a:spcPct val="90000"/>
              </a:lnSpc>
              <a:buNone/>
              <a:defRPr b="1" cap="all"/>
            </a:lvl1pPr>
          </a:lstStyle>
          <a:p>
            <a:pPr lvl="0"/>
            <a:r>
              <a:rPr lang="en-US"/>
              <a:t>Click to edit Master text styles</a:t>
            </a:r>
          </a:p>
        </p:txBody>
      </p:sp>
      <p:sp>
        <p:nvSpPr>
          <p:cNvPr id="6" name="Content Placeholder 5">
            <a:extLst>
              <a:ext uri="{FF2B5EF4-FFF2-40B4-BE49-F238E27FC236}">
                <a16:creationId xmlns:a16="http://schemas.microsoft.com/office/drawing/2014/main" id="{F7BF4482-FFFA-C60B-5890-7D7E50A4B7F6}"/>
              </a:ext>
            </a:extLst>
          </p:cNvPr>
          <p:cNvSpPr txBox="1">
            <a:spLocks noGrp="1"/>
          </p:cNvSpPr>
          <p:nvPr>
            <p:ph idx="4"/>
          </p:nvPr>
        </p:nvSpPr>
        <p:spPr>
          <a:xfrm>
            <a:off x="6172200" y="2386894"/>
            <a:ext cx="5183184"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143C6C5-B548-9ECD-D375-221DE78A7508}"/>
              </a:ext>
            </a:extLst>
          </p:cNvPr>
          <p:cNvSpPr txBox="1">
            <a:spLocks noGrp="1"/>
          </p:cNvSpPr>
          <p:nvPr>
            <p:ph type="dt" sz="half" idx="7"/>
          </p:nvPr>
        </p:nvSpPr>
        <p:spPr/>
        <p:txBody>
          <a:bodyPr/>
          <a:lstStyle>
            <a:lvl1pPr>
              <a:defRPr/>
            </a:lvl1pPr>
          </a:lstStyle>
          <a:p>
            <a:pPr lvl="0"/>
            <a:fld id="{F905DD3E-F9E0-4B44-953A-9A733CB4B485}" type="datetime1">
              <a:rPr lang="en-US"/>
              <a:pPr lvl="0"/>
              <a:t>11/21/2025</a:t>
            </a:fld>
            <a:endParaRPr lang="en-US"/>
          </a:p>
        </p:txBody>
      </p:sp>
      <p:sp>
        <p:nvSpPr>
          <p:cNvPr id="8" name="Footer Placeholder 7">
            <a:extLst>
              <a:ext uri="{FF2B5EF4-FFF2-40B4-BE49-F238E27FC236}">
                <a16:creationId xmlns:a16="http://schemas.microsoft.com/office/drawing/2014/main" id="{E85790D0-0D5B-6EDB-A385-604ABB873C7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8D1FC520-BBDD-13D4-E773-8F9D845C1AE4}"/>
              </a:ext>
            </a:extLst>
          </p:cNvPr>
          <p:cNvSpPr txBox="1">
            <a:spLocks noGrp="1"/>
          </p:cNvSpPr>
          <p:nvPr>
            <p:ph type="sldNum" sz="quarter" idx="8"/>
          </p:nvPr>
        </p:nvSpPr>
        <p:spPr/>
        <p:txBody>
          <a:bodyPr/>
          <a:lstStyle>
            <a:lvl1pPr>
              <a:defRPr/>
            </a:lvl1pPr>
          </a:lstStyle>
          <a:p>
            <a:pPr lvl="0"/>
            <a:fld id="{76D91C6A-C9D7-4997-9A56-7D25049ACAA2}" type="slidenum">
              <a:t>‹#›</a:t>
            </a:fld>
            <a:endParaRPr lang="en-US"/>
          </a:p>
        </p:txBody>
      </p:sp>
    </p:spTree>
    <p:extLst>
      <p:ext uri="{BB962C8B-B14F-4D97-AF65-F5344CB8AC3E}">
        <p14:creationId xmlns:p14="http://schemas.microsoft.com/office/powerpoint/2010/main" val="515536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F6CC-1E0D-1B6C-622F-32A3B9F1C54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FAB0D33-1E61-74D3-26D6-42E215A89172}"/>
              </a:ext>
            </a:extLst>
          </p:cNvPr>
          <p:cNvSpPr txBox="1">
            <a:spLocks noGrp="1"/>
          </p:cNvSpPr>
          <p:nvPr>
            <p:ph type="dt" sz="half" idx="7"/>
          </p:nvPr>
        </p:nvSpPr>
        <p:spPr/>
        <p:txBody>
          <a:bodyPr/>
          <a:lstStyle>
            <a:lvl1pPr>
              <a:defRPr/>
            </a:lvl1pPr>
          </a:lstStyle>
          <a:p>
            <a:pPr lvl="0"/>
            <a:fld id="{9F2BEC00-ADFA-4D93-8ABE-F88EBCE17C84}" type="datetime1">
              <a:rPr lang="en-US"/>
              <a:pPr lvl="0"/>
              <a:t>11/21/2025</a:t>
            </a:fld>
            <a:endParaRPr lang="en-US"/>
          </a:p>
        </p:txBody>
      </p:sp>
      <p:sp>
        <p:nvSpPr>
          <p:cNvPr id="4" name="Footer Placeholder 3">
            <a:extLst>
              <a:ext uri="{FF2B5EF4-FFF2-40B4-BE49-F238E27FC236}">
                <a16:creationId xmlns:a16="http://schemas.microsoft.com/office/drawing/2014/main" id="{B5CBD72E-4C58-B489-ABD3-416DB53B736B}"/>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9F7978FB-21AC-06A3-BCA1-B6955EE3115F}"/>
              </a:ext>
            </a:extLst>
          </p:cNvPr>
          <p:cNvSpPr txBox="1">
            <a:spLocks noGrp="1"/>
          </p:cNvSpPr>
          <p:nvPr>
            <p:ph type="sldNum" sz="quarter" idx="8"/>
          </p:nvPr>
        </p:nvSpPr>
        <p:spPr/>
        <p:txBody>
          <a:bodyPr/>
          <a:lstStyle>
            <a:lvl1pPr>
              <a:defRPr/>
            </a:lvl1pPr>
          </a:lstStyle>
          <a:p>
            <a:pPr lvl="0"/>
            <a:fld id="{7BC7552B-51F7-4E3A-95A7-EB88E38E562D}" type="slidenum">
              <a:t>‹#›</a:t>
            </a:fld>
            <a:endParaRPr lang="en-US"/>
          </a:p>
        </p:txBody>
      </p:sp>
    </p:spTree>
    <p:extLst>
      <p:ext uri="{BB962C8B-B14F-4D97-AF65-F5344CB8AC3E}">
        <p14:creationId xmlns:p14="http://schemas.microsoft.com/office/powerpoint/2010/main" val="4155157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E2FC7D-9F1B-AFF0-042A-F69FE52F6E09}"/>
              </a:ext>
            </a:extLst>
          </p:cNvPr>
          <p:cNvSpPr txBox="1">
            <a:spLocks noGrp="1"/>
          </p:cNvSpPr>
          <p:nvPr>
            <p:ph type="dt" sz="half" idx="7"/>
          </p:nvPr>
        </p:nvSpPr>
        <p:spPr/>
        <p:txBody>
          <a:bodyPr/>
          <a:lstStyle>
            <a:lvl1pPr>
              <a:defRPr/>
            </a:lvl1pPr>
          </a:lstStyle>
          <a:p>
            <a:pPr lvl="0"/>
            <a:fld id="{C280200E-2690-4125-867E-897070B6C297}" type="datetime1">
              <a:rPr lang="en-US"/>
              <a:pPr lvl="0"/>
              <a:t>11/21/2025</a:t>
            </a:fld>
            <a:endParaRPr lang="en-US"/>
          </a:p>
        </p:txBody>
      </p:sp>
      <p:sp>
        <p:nvSpPr>
          <p:cNvPr id="3" name="Footer Placeholder 2">
            <a:extLst>
              <a:ext uri="{FF2B5EF4-FFF2-40B4-BE49-F238E27FC236}">
                <a16:creationId xmlns:a16="http://schemas.microsoft.com/office/drawing/2014/main" id="{60083EB6-50C9-2F36-81CF-FF82180169B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714EDE3-E3FE-C321-DD5D-A6CAED328DE0}"/>
              </a:ext>
            </a:extLst>
          </p:cNvPr>
          <p:cNvSpPr txBox="1">
            <a:spLocks noGrp="1"/>
          </p:cNvSpPr>
          <p:nvPr>
            <p:ph type="sldNum" sz="quarter" idx="8"/>
          </p:nvPr>
        </p:nvSpPr>
        <p:spPr/>
        <p:txBody>
          <a:bodyPr/>
          <a:lstStyle>
            <a:lvl1pPr>
              <a:defRPr/>
            </a:lvl1pPr>
          </a:lstStyle>
          <a:p>
            <a:pPr lvl="0"/>
            <a:fld id="{C6B11F81-322C-4B7F-A843-69AC5EFF1B13}" type="slidenum">
              <a:t>‹#›</a:t>
            </a:fld>
            <a:endParaRPr lang="en-US"/>
          </a:p>
        </p:txBody>
      </p:sp>
    </p:spTree>
    <p:extLst>
      <p:ext uri="{BB962C8B-B14F-4D97-AF65-F5344CB8AC3E}">
        <p14:creationId xmlns:p14="http://schemas.microsoft.com/office/powerpoint/2010/main" val="117904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EDAE9-5F82-3CCB-C7C0-90D7E52E7EA5}"/>
              </a:ext>
            </a:extLst>
          </p:cNvPr>
          <p:cNvSpPr txBox="1">
            <a:spLocks noGrp="1"/>
          </p:cNvSpPr>
          <p:nvPr>
            <p:ph type="title"/>
          </p:nvPr>
        </p:nvSpPr>
        <p:spPr>
          <a:xfrm>
            <a:off x="597158" y="553614"/>
            <a:ext cx="3595631" cy="1757504"/>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5466150B-45C6-A8A4-0AD0-6B4FE4FD1DFB}"/>
              </a:ext>
            </a:extLst>
          </p:cNvPr>
          <p:cNvSpPr txBox="1">
            <a:spLocks noGrp="1"/>
          </p:cNvSpPr>
          <p:nvPr>
            <p:ph idx="1"/>
          </p:nvPr>
        </p:nvSpPr>
        <p:spPr>
          <a:xfrm>
            <a:off x="5134703" y="553614"/>
            <a:ext cx="6279742" cy="54864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0635E53-7C28-D74A-0A1C-0710BB37F22F}"/>
              </a:ext>
            </a:extLst>
          </p:cNvPr>
          <p:cNvSpPr txBox="1">
            <a:spLocks noGrp="1"/>
          </p:cNvSpPr>
          <p:nvPr>
            <p:ph type="body" idx="2"/>
          </p:nvPr>
        </p:nvSpPr>
        <p:spPr>
          <a:xfrm>
            <a:off x="597158" y="2311118"/>
            <a:ext cx="3595631" cy="3728895"/>
          </a:xfrm>
        </p:spPr>
        <p:txBody>
          <a:bodyP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86D02602-77B7-9A95-5190-A1F32334EB3B}"/>
              </a:ext>
            </a:extLst>
          </p:cNvPr>
          <p:cNvSpPr txBox="1">
            <a:spLocks noGrp="1"/>
          </p:cNvSpPr>
          <p:nvPr>
            <p:ph type="dt" sz="half" idx="7"/>
          </p:nvPr>
        </p:nvSpPr>
        <p:spPr/>
        <p:txBody>
          <a:bodyPr/>
          <a:lstStyle>
            <a:lvl1pPr>
              <a:defRPr/>
            </a:lvl1pPr>
          </a:lstStyle>
          <a:p>
            <a:pPr lvl="0"/>
            <a:fld id="{CFE4E062-1EE5-4223-8BF5-20726290A8CD}" type="datetime1">
              <a:rPr lang="en-US"/>
              <a:pPr lvl="0"/>
              <a:t>11/21/2025</a:t>
            </a:fld>
            <a:endParaRPr lang="en-US"/>
          </a:p>
        </p:txBody>
      </p:sp>
      <p:sp>
        <p:nvSpPr>
          <p:cNvPr id="6" name="Footer Placeholder 5">
            <a:extLst>
              <a:ext uri="{FF2B5EF4-FFF2-40B4-BE49-F238E27FC236}">
                <a16:creationId xmlns:a16="http://schemas.microsoft.com/office/drawing/2014/main" id="{F51BD3C5-6410-1373-6F48-4F7EC6B2CEC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77DA73E-DF1B-FFBE-12E8-F60BCFEDC010}"/>
              </a:ext>
            </a:extLst>
          </p:cNvPr>
          <p:cNvSpPr txBox="1">
            <a:spLocks noGrp="1"/>
          </p:cNvSpPr>
          <p:nvPr>
            <p:ph type="sldNum" sz="quarter" idx="8"/>
          </p:nvPr>
        </p:nvSpPr>
        <p:spPr/>
        <p:txBody>
          <a:bodyPr/>
          <a:lstStyle>
            <a:lvl1pPr>
              <a:defRPr/>
            </a:lvl1pPr>
          </a:lstStyle>
          <a:p>
            <a:pPr lvl="0"/>
            <a:fld id="{8BC5FC3B-2176-4646-8366-212B259DFFE1}" type="slidenum">
              <a:t>‹#›</a:t>
            </a:fld>
            <a:endParaRPr lang="en-US"/>
          </a:p>
        </p:txBody>
      </p:sp>
    </p:spTree>
    <p:extLst>
      <p:ext uri="{BB962C8B-B14F-4D97-AF65-F5344CB8AC3E}">
        <p14:creationId xmlns:p14="http://schemas.microsoft.com/office/powerpoint/2010/main" val="1995955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CC6A0-7CB2-BF36-BE21-67C5143A9A95}"/>
              </a:ext>
            </a:extLst>
          </p:cNvPr>
          <p:cNvSpPr txBox="1">
            <a:spLocks noGrp="1"/>
          </p:cNvSpPr>
          <p:nvPr>
            <p:ph type="title"/>
          </p:nvPr>
        </p:nvSpPr>
        <p:spPr>
          <a:xfrm>
            <a:off x="594360" y="557784"/>
            <a:ext cx="3595631" cy="221230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53869451-C074-E26A-3731-429DD89563F3}"/>
              </a:ext>
            </a:extLst>
          </p:cNvPr>
          <p:cNvSpPr txBox="1">
            <a:spLocks noGrp="1"/>
          </p:cNvSpPr>
          <p:nvPr>
            <p:ph type="pic" idx="1"/>
          </p:nvPr>
        </p:nvSpPr>
        <p:spPr>
          <a:xfrm>
            <a:off x="5063316" y="657106"/>
            <a:ext cx="6483690" cy="555590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941193D2-0508-C026-0C35-94B197C9A80E}"/>
              </a:ext>
            </a:extLst>
          </p:cNvPr>
          <p:cNvSpPr txBox="1">
            <a:spLocks noGrp="1"/>
          </p:cNvSpPr>
          <p:nvPr>
            <p:ph type="body" idx="2"/>
          </p:nvPr>
        </p:nvSpPr>
        <p:spPr>
          <a:xfrm>
            <a:off x="609603" y="2826136"/>
            <a:ext cx="3585581" cy="3434641"/>
          </a:xfrm>
        </p:spPr>
        <p:txBody>
          <a:bodyPr anchor="b"/>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63A1E69-753B-9BAB-16E7-763A674B0A71}"/>
              </a:ext>
            </a:extLst>
          </p:cNvPr>
          <p:cNvSpPr txBox="1">
            <a:spLocks noGrp="1"/>
          </p:cNvSpPr>
          <p:nvPr>
            <p:ph type="dt" sz="half" idx="7"/>
          </p:nvPr>
        </p:nvSpPr>
        <p:spPr/>
        <p:txBody>
          <a:bodyPr/>
          <a:lstStyle>
            <a:lvl1pPr>
              <a:defRPr/>
            </a:lvl1pPr>
          </a:lstStyle>
          <a:p>
            <a:pPr lvl="0"/>
            <a:fld id="{D6896ECD-EFE7-40BF-A575-91F0390E3708}" type="datetime1">
              <a:rPr lang="en-US"/>
              <a:pPr lvl="0"/>
              <a:t>11/21/2025</a:t>
            </a:fld>
            <a:endParaRPr lang="en-US"/>
          </a:p>
        </p:txBody>
      </p:sp>
      <p:sp>
        <p:nvSpPr>
          <p:cNvPr id="6" name="Footer Placeholder 5">
            <a:extLst>
              <a:ext uri="{FF2B5EF4-FFF2-40B4-BE49-F238E27FC236}">
                <a16:creationId xmlns:a16="http://schemas.microsoft.com/office/drawing/2014/main" id="{16854ED6-3365-85AD-3EF4-019EF789135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D8CFE82-8E57-2A69-5FCD-CEE5AD1262BD}"/>
              </a:ext>
            </a:extLst>
          </p:cNvPr>
          <p:cNvSpPr txBox="1">
            <a:spLocks noGrp="1"/>
          </p:cNvSpPr>
          <p:nvPr>
            <p:ph type="sldNum" sz="quarter" idx="8"/>
          </p:nvPr>
        </p:nvSpPr>
        <p:spPr/>
        <p:txBody>
          <a:bodyPr/>
          <a:lstStyle>
            <a:lvl1pPr>
              <a:defRPr/>
            </a:lvl1pPr>
          </a:lstStyle>
          <a:p>
            <a:pPr lvl="0"/>
            <a:fld id="{54B38256-59C5-4D22-8101-79194A85E03A}" type="slidenum">
              <a:t>‹#›</a:t>
            </a:fld>
            <a:endParaRPr lang="en-US"/>
          </a:p>
        </p:txBody>
      </p:sp>
    </p:spTree>
    <p:extLst>
      <p:ext uri="{BB962C8B-B14F-4D97-AF65-F5344CB8AC3E}">
        <p14:creationId xmlns:p14="http://schemas.microsoft.com/office/powerpoint/2010/main" val="424636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DCF2-7A31-BE31-432D-AA540D132C69}"/>
              </a:ext>
            </a:extLst>
          </p:cNvPr>
          <p:cNvSpPr txBox="1">
            <a:spLocks noGrp="1"/>
          </p:cNvSpPr>
          <p:nvPr>
            <p:ph type="title"/>
          </p:nvPr>
        </p:nvSpPr>
        <p:spPr>
          <a:xfrm>
            <a:off x="612648" y="548640"/>
            <a:ext cx="10515600" cy="113225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3A7F8C6-A137-932B-7815-C83F6940471C}"/>
              </a:ext>
            </a:extLst>
          </p:cNvPr>
          <p:cNvSpPr txBox="1">
            <a:spLocks noGrp="1"/>
          </p:cNvSpPr>
          <p:nvPr>
            <p:ph type="body" orient="vert" idx="1"/>
          </p:nvPr>
        </p:nvSpPr>
        <p:spPr>
          <a:xfrm>
            <a:off x="612648" y="1680895"/>
            <a:ext cx="10515600" cy="44960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D6CDF1-9AB2-8CB0-0A31-BB9B7394D2C8}"/>
              </a:ext>
            </a:extLst>
          </p:cNvPr>
          <p:cNvSpPr txBox="1">
            <a:spLocks noGrp="1"/>
          </p:cNvSpPr>
          <p:nvPr>
            <p:ph type="dt" sz="half" idx="7"/>
          </p:nvPr>
        </p:nvSpPr>
        <p:spPr/>
        <p:txBody>
          <a:bodyPr/>
          <a:lstStyle>
            <a:lvl1pPr>
              <a:defRPr/>
            </a:lvl1pPr>
          </a:lstStyle>
          <a:p>
            <a:pPr lvl="0"/>
            <a:fld id="{B34B9033-840B-4B0B-B96E-8483620041CC}" type="datetime1">
              <a:rPr lang="en-US"/>
              <a:pPr lvl="0"/>
              <a:t>11/21/2025</a:t>
            </a:fld>
            <a:endParaRPr lang="en-US"/>
          </a:p>
        </p:txBody>
      </p:sp>
      <p:sp>
        <p:nvSpPr>
          <p:cNvPr id="5" name="Footer Placeholder 4">
            <a:extLst>
              <a:ext uri="{FF2B5EF4-FFF2-40B4-BE49-F238E27FC236}">
                <a16:creationId xmlns:a16="http://schemas.microsoft.com/office/drawing/2014/main" id="{389332E0-3D44-C514-C43F-4852019A6ED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42600E6-4D83-A910-35B7-F556C9FC6D6C}"/>
              </a:ext>
            </a:extLst>
          </p:cNvPr>
          <p:cNvSpPr txBox="1">
            <a:spLocks noGrp="1"/>
          </p:cNvSpPr>
          <p:nvPr>
            <p:ph type="sldNum" sz="quarter" idx="8"/>
          </p:nvPr>
        </p:nvSpPr>
        <p:spPr/>
        <p:txBody>
          <a:bodyPr/>
          <a:lstStyle>
            <a:lvl1pPr>
              <a:defRPr/>
            </a:lvl1pPr>
          </a:lstStyle>
          <a:p>
            <a:pPr lvl="0"/>
            <a:fld id="{339F768F-FE75-4DCC-917D-2C4D4EE4CBCF}" type="slidenum">
              <a:t>‹#›</a:t>
            </a:fld>
            <a:endParaRPr lang="en-US"/>
          </a:p>
        </p:txBody>
      </p:sp>
    </p:spTree>
    <p:extLst>
      <p:ext uri="{BB962C8B-B14F-4D97-AF65-F5344CB8AC3E}">
        <p14:creationId xmlns:p14="http://schemas.microsoft.com/office/powerpoint/2010/main" val="2148953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4412FE-F0A4-584B-F9C5-7CD64BCA9C77}"/>
              </a:ext>
            </a:extLst>
          </p:cNvPr>
          <p:cNvSpPr txBox="1">
            <a:spLocks noGrp="1"/>
          </p:cNvSpPr>
          <p:nvPr>
            <p:ph type="title" orient="vert"/>
          </p:nvPr>
        </p:nvSpPr>
        <p:spPr>
          <a:xfrm>
            <a:off x="9634886" y="578495"/>
            <a:ext cx="2047039" cy="55984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FB7C846-9D2E-5663-B775-A29DEC85905A}"/>
              </a:ext>
            </a:extLst>
          </p:cNvPr>
          <p:cNvSpPr txBox="1">
            <a:spLocks noGrp="1"/>
          </p:cNvSpPr>
          <p:nvPr>
            <p:ph type="body" orient="vert" idx="1"/>
          </p:nvPr>
        </p:nvSpPr>
        <p:spPr>
          <a:xfrm>
            <a:off x="838203" y="578495"/>
            <a:ext cx="8796683" cy="55984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5510E6-5820-3ED8-5DC0-387B32637A56}"/>
              </a:ext>
            </a:extLst>
          </p:cNvPr>
          <p:cNvSpPr txBox="1">
            <a:spLocks noGrp="1"/>
          </p:cNvSpPr>
          <p:nvPr>
            <p:ph type="dt" sz="half" idx="7"/>
          </p:nvPr>
        </p:nvSpPr>
        <p:spPr/>
        <p:txBody>
          <a:bodyPr/>
          <a:lstStyle>
            <a:lvl1pPr>
              <a:defRPr/>
            </a:lvl1pPr>
          </a:lstStyle>
          <a:p>
            <a:pPr lvl="0"/>
            <a:fld id="{712ED055-C0F2-4F85-93BB-C8EF14BD9245}" type="datetime1">
              <a:rPr lang="en-US"/>
              <a:pPr lvl="0"/>
              <a:t>11/21/2025</a:t>
            </a:fld>
            <a:endParaRPr lang="en-US"/>
          </a:p>
        </p:txBody>
      </p:sp>
      <p:sp>
        <p:nvSpPr>
          <p:cNvPr id="5" name="Footer Placeholder 4">
            <a:extLst>
              <a:ext uri="{FF2B5EF4-FFF2-40B4-BE49-F238E27FC236}">
                <a16:creationId xmlns:a16="http://schemas.microsoft.com/office/drawing/2014/main" id="{8F52DA13-6CB2-F7EA-4A27-A6A975777D2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64B9081-D9C2-8861-187B-770F6A5558F9}"/>
              </a:ext>
            </a:extLst>
          </p:cNvPr>
          <p:cNvSpPr txBox="1">
            <a:spLocks noGrp="1"/>
          </p:cNvSpPr>
          <p:nvPr>
            <p:ph type="sldNum" sz="quarter" idx="8"/>
          </p:nvPr>
        </p:nvSpPr>
        <p:spPr/>
        <p:txBody>
          <a:bodyPr/>
          <a:lstStyle>
            <a:lvl1pPr>
              <a:defRPr/>
            </a:lvl1pPr>
          </a:lstStyle>
          <a:p>
            <a:pPr lvl="0"/>
            <a:fld id="{0FF95EC7-886B-490C-AFB7-7DCE689C21A2}" type="slidenum">
              <a:t>‹#›</a:t>
            </a:fld>
            <a:endParaRPr lang="en-US"/>
          </a:p>
        </p:txBody>
      </p:sp>
    </p:spTree>
    <p:extLst>
      <p:ext uri="{BB962C8B-B14F-4D97-AF65-F5344CB8AC3E}">
        <p14:creationId xmlns:p14="http://schemas.microsoft.com/office/powerpoint/2010/main" val="27427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A575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19222-476A-9B3A-9782-2A512D5AB7D7}"/>
              </a:ext>
            </a:extLst>
          </p:cNvPr>
          <p:cNvSpPr txBox="1">
            <a:spLocks noGrp="1"/>
          </p:cNvSpPr>
          <p:nvPr>
            <p:ph type="title"/>
          </p:nvPr>
        </p:nvSpPr>
        <p:spPr>
          <a:xfrm>
            <a:off x="612648" y="548640"/>
            <a:ext cx="10653573" cy="113225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72A7225A-A0BA-D222-B216-D13BECED7D12}"/>
              </a:ext>
            </a:extLst>
          </p:cNvPr>
          <p:cNvSpPr txBox="1">
            <a:spLocks noGrp="1"/>
          </p:cNvSpPr>
          <p:nvPr>
            <p:ph type="body" idx="1"/>
          </p:nvPr>
        </p:nvSpPr>
        <p:spPr>
          <a:xfrm>
            <a:off x="612648" y="1715533"/>
            <a:ext cx="10653582" cy="459382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5CE7-8194-EDC8-B1BA-EE43F98F6543}"/>
              </a:ext>
            </a:extLst>
          </p:cNvPr>
          <p:cNvSpPr txBox="1">
            <a:spLocks noGrp="1"/>
          </p:cNvSpPr>
          <p:nvPr>
            <p:ph type="dt" sz="half" idx="2"/>
          </p:nvPr>
        </p:nvSpPr>
        <p:spPr>
          <a:xfrm>
            <a:off x="137160" y="6453003"/>
            <a:ext cx="349431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Neue Haas Grotesk Text Pro"/>
              </a:defRPr>
            </a:lvl1pPr>
          </a:lstStyle>
          <a:p>
            <a:pPr lvl="0"/>
            <a:fld id="{5BF478DC-2F62-46B0-8050-D5A0D8BA3CB9}" type="datetime1">
              <a:rPr lang="en-US"/>
              <a:pPr lvl="0"/>
              <a:t>11/21/2025</a:t>
            </a:fld>
            <a:endParaRPr lang="en-US"/>
          </a:p>
        </p:txBody>
      </p:sp>
      <p:sp>
        <p:nvSpPr>
          <p:cNvPr id="5" name="Footer Placeholder 4">
            <a:extLst>
              <a:ext uri="{FF2B5EF4-FFF2-40B4-BE49-F238E27FC236}">
                <a16:creationId xmlns:a16="http://schemas.microsoft.com/office/drawing/2014/main" id="{F3DD74CE-CEEC-1B27-E236-FA219B61DBEF}"/>
              </a:ext>
            </a:extLst>
          </p:cNvPr>
          <p:cNvSpPr txBox="1">
            <a:spLocks noGrp="1"/>
          </p:cNvSpPr>
          <p:nvPr>
            <p:ph type="ftr" sz="quarter" idx="3"/>
          </p:nvPr>
        </p:nvSpPr>
        <p:spPr>
          <a:xfrm>
            <a:off x="8876519" y="6453003"/>
            <a:ext cx="28054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CE86E418-EA8F-6C2C-E9F9-B6CB20048A78}"/>
              </a:ext>
            </a:extLst>
          </p:cNvPr>
          <p:cNvSpPr txBox="1">
            <a:spLocks noGrp="1"/>
          </p:cNvSpPr>
          <p:nvPr>
            <p:ph type="sldNum" sz="quarter" idx="4"/>
          </p:nvPr>
        </p:nvSpPr>
        <p:spPr>
          <a:xfrm>
            <a:off x="11632164" y="6453003"/>
            <a:ext cx="4292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Neue Haas Grotesk Text Pro"/>
              </a:defRPr>
            </a:lvl1pPr>
          </a:lstStyle>
          <a:p>
            <a:pPr lvl="0"/>
            <a:fld id="{3D2C89FF-D814-478B-9FE5-A56CB2F9407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1" i="0" u="none" strike="noStrike" kern="1200" cap="none" spc="0" baseline="0">
          <a:solidFill>
            <a:srgbClr val="FFFFFF"/>
          </a:solidFill>
          <a:uFillTx/>
          <a:latin typeface="Neue Haas Grotesk Tex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FFFFFF"/>
          </a:solidFill>
          <a:uFillTx/>
          <a:latin typeface="Neue Haas Grotesk Text Pro"/>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Neue Haas Grotesk Text Pro"/>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Neue Haas Grotesk Text Pro"/>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FFFFFF"/>
          </a:solidFill>
          <a:uFillTx/>
          <a:latin typeface="Neue Haas Grotesk Text Pro"/>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FFFFFF"/>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24">
            <a:extLst>
              <a:ext uri="{FF2B5EF4-FFF2-40B4-BE49-F238E27FC236}">
                <a16:creationId xmlns:a16="http://schemas.microsoft.com/office/drawing/2014/main" id="{927D9F02-00F3-BF07-4D9E-C548C08E9CA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3276A04B-6BFE-2D54-9A5C-1F22D3887917}"/>
              </a:ext>
            </a:extLst>
          </p:cNvPr>
          <p:cNvSpPr txBox="1">
            <a:spLocks noGrp="1"/>
          </p:cNvSpPr>
          <p:nvPr>
            <p:ph type="ctrTitle"/>
          </p:nvPr>
        </p:nvSpPr>
        <p:spPr>
          <a:xfrm>
            <a:off x="612648" y="1114918"/>
            <a:ext cx="4621551" cy="1360727"/>
          </a:xfrm>
        </p:spPr>
        <p:txBody>
          <a:bodyPr anchorCtr="0"/>
          <a:lstStyle/>
          <a:p>
            <a:pPr lvl="0" algn="l"/>
            <a:r>
              <a:rPr lang="en-US" sz="2800"/>
              <a:t>Certificate of Higher Education in Employability Skills</a:t>
            </a:r>
          </a:p>
        </p:txBody>
      </p:sp>
      <p:sp>
        <p:nvSpPr>
          <p:cNvPr id="4" name="Subtitle 2">
            <a:extLst>
              <a:ext uri="{FF2B5EF4-FFF2-40B4-BE49-F238E27FC236}">
                <a16:creationId xmlns:a16="http://schemas.microsoft.com/office/drawing/2014/main" id="{113725E5-67F8-D63D-CCDF-9C1844CF8A10}"/>
              </a:ext>
            </a:extLst>
          </p:cNvPr>
          <p:cNvSpPr txBox="1">
            <a:spLocks noGrp="1"/>
          </p:cNvSpPr>
          <p:nvPr>
            <p:ph type="subTitle" idx="1"/>
          </p:nvPr>
        </p:nvSpPr>
        <p:spPr>
          <a:xfrm>
            <a:off x="612648" y="2584057"/>
            <a:ext cx="4621551" cy="3159014"/>
          </a:xfrm>
        </p:spPr>
        <p:txBody>
          <a:bodyPr anchorCtr="0"/>
          <a:lstStyle/>
          <a:p>
            <a:pPr lvl="0" indent="-228600" algn="l">
              <a:buChar char="•"/>
            </a:pPr>
            <a:r>
              <a:rPr lang="en-US"/>
              <a:t>            Level 4</a:t>
            </a:r>
          </a:p>
          <a:p>
            <a:pPr lvl="0" indent="-228600" algn="l">
              <a:buChar char="•"/>
            </a:pPr>
            <a:r>
              <a:rPr lang="en-US"/>
              <a:t>Academic Skills for the Digital Era  </a:t>
            </a:r>
          </a:p>
          <a:p>
            <a:pPr lvl="0" indent="-228600" algn="l">
              <a:buChar char="•"/>
            </a:pPr>
            <a:r>
              <a:rPr lang="en-US"/>
              <a:t>(BMSW4013)</a:t>
            </a:r>
          </a:p>
          <a:p>
            <a:pPr lvl="0" indent="-228600" algn="l">
              <a:buChar char="•"/>
            </a:pPr>
            <a:r>
              <a:rPr lang="en-US"/>
              <a:t>2025-2026                                                                                                                                            </a:t>
            </a:r>
          </a:p>
        </p:txBody>
      </p:sp>
      <p:pic>
        <p:nvPicPr>
          <p:cNvPr id="5" name="Video 3" descr="Floating Numbers And Letters On Top Of A Book">
            <a:extLst>
              <a:ext uri="{FF2B5EF4-FFF2-40B4-BE49-F238E27FC236}">
                <a16:creationId xmlns:a16="http://schemas.microsoft.com/office/drawing/2014/main" id="{508BF9F0-AABE-D125-FCB5-33A0472C3F5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5691262" y="1791785"/>
            <a:ext cx="5837776" cy="3274420"/>
          </a:xfrm>
          <a:prstGeom prst="rect">
            <a:avLst/>
          </a:prstGeom>
          <a:noFill/>
          <a:ln cap="flat">
            <a:noFill/>
          </a:ln>
        </p:spPr>
      </p:pic>
      <p:sp>
        <p:nvSpPr>
          <p:cNvPr id="6" name="TextBox 5">
            <a:extLst>
              <a:ext uri="{FF2B5EF4-FFF2-40B4-BE49-F238E27FC236}">
                <a16:creationId xmlns:a16="http://schemas.microsoft.com/office/drawing/2014/main" id="{2800F861-78EE-D139-2A06-86CFA03FDBE0}"/>
              </a:ext>
            </a:extLst>
          </p:cNvPr>
          <p:cNvSpPr txBox="1"/>
          <p:nvPr/>
        </p:nvSpPr>
        <p:spPr>
          <a:xfrm>
            <a:off x="3047996" y="3301386"/>
            <a:ext cx="6096003"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DengXian" pitchFamily="2"/>
              </a:rPr>
              <a:t>3 practical strategies </a:t>
            </a:r>
            <a:endParaRPr lang="en-GB" sz="1800" b="0" i="0" u="none" strike="noStrike" kern="1200" cap="none" spc="0" baseline="0">
              <a:solidFill>
                <a:srgbClr val="FFFFFF"/>
              </a:solidFill>
              <a:uFillTx/>
              <a:latin typeface="Neue Haas Grotesk Text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5"/>
                </p:tgtEl>
              </p:cMediaNode>
            </p:video>
            <p:seq concurrent="1" nextAc="seek">
              <p:cTn id="8" dur="indefinite" nodeType="interactiveSeq">
                <p:stCondLst>
                  <p:cond evt="onClick" delay="0">
                    <p:tgtEl>
                      <p:spTgt spid="5"/>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336CDAF7-071F-991C-0E76-747DD6EE0CE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8EDB432E-5E85-C2CE-9F6B-5BA83789EAE7}"/>
              </a:ext>
            </a:extLst>
          </p:cNvPr>
          <p:cNvSpPr txBox="1">
            <a:spLocks noGrp="1"/>
          </p:cNvSpPr>
          <p:nvPr>
            <p:ph type="title"/>
          </p:nvPr>
        </p:nvSpPr>
        <p:spPr>
          <a:xfrm>
            <a:off x="612648" y="548640"/>
            <a:ext cx="3494315" cy="5786634"/>
          </a:xfrm>
        </p:spPr>
        <p:txBody>
          <a:bodyPr/>
          <a:lstStyle/>
          <a:p>
            <a:pPr lvl="0"/>
            <a:r>
              <a:rPr lang="en-GB"/>
              <a:t>Component 3 : Reflective Presentation</a:t>
            </a:r>
          </a:p>
        </p:txBody>
      </p:sp>
      <p:grpSp>
        <p:nvGrpSpPr>
          <p:cNvPr id="4" name="Content Placeholder 2">
            <a:extLst>
              <a:ext uri="{FF2B5EF4-FFF2-40B4-BE49-F238E27FC236}">
                <a16:creationId xmlns:a16="http://schemas.microsoft.com/office/drawing/2014/main" id="{91031057-4E69-2940-AF98-27D09576EEA0}"/>
              </a:ext>
            </a:extLst>
          </p:cNvPr>
          <p:cNvGrpSpPr/>
          <p:nvPr/>
        </p:nvGrpSpPr>
        <p:grpSpPr>
          <a:xfrm>
            <a:off x="6060570" y="549929"/>
            <a:ext cx="4044793" cy="5784055"/>
            <a:chOff x="6060570" y="549929"/>
            <a:chExt cx="4044793" cy="5784055"/>
          </a:xfrm>
        </p:grpSpPr>
        <p:sp>
          <p:nvSpPr>
            <p:cNvPr id="5" name="Free-form: Shape 4">
              <a:extLst>
                <a:ext uri="{FF2B5EF4-FFF2-40B4-BE49-F238E27FC236}">
                  <a16:creationId xmlns:a16="http://schemas.microsoft.com/office/drawing/2014/main" id="{4029717F-4F7D-A488-6EE6-7CE592049805}"/>
                </a:ext>
              </a:extLst>
            </p:cNvPr>
            <p:cNvSpPr/>
            <p:nvPr/>
          </p:nvSpPr>
          <p:spPr>
            <a:xfrm>
              <a:off x="8037246" y="2975009"/>
              <a:ext cx="91440" cy="899696"/>
            </a:xfrm>
            <a:custGeom>
              <a:avLst/>
              <a:gdLst>
                <a:gd name="f0" fmla="val 10800000"/>
                <a:gd name="f1" fmla="val 5400000"/>
                <a:gd name="f2" fmla="val 180"/>
                <a:gd name="f3" fmla="val w"/>
                <a:gd name="f4" fmla="val h"/>
                <a:gd name="f5" fmla="val 0"/>
                <a:gd name="f6" fmla="val 91440"/>
                <a:gd name="f7" fmla="val 899701"/>
                <a:gd name="f8" fmla="val 45720"/>
                <a:gd name="f9" fmla="+- 0 0 -90"/>
                <a:gd name="f10" fmla="*/ f3 1 91440"/>
                <a:gd name="f11" fmla="*/ f4 1 899701"/>
                <a:gd name="f12" fmla="val f5"/>
                <a:gd name="f13" fmla="val f6"/>
                <a:gd name="f14" fmla="val f7"/>
                <a:gd name="f15" fmla="*/ f9 f0 1"/>
                <a:gd name="f16" fmla="+- f14 0 f12"/>
                <a:gd name="f17" fmla="+- f13 0 f12"/>
                <a:gd name="f18" fmla="*/ f15 1 f2"/>
                <a:gd name="f19" fmla="*/ f17 1 91440"/>
                <a:gd name="f20" fmla="*/ f16 1 899701"/>
                <a:gd name="f21" fmla="*/ 45720 f17 1"/>
                <a:gd name="f22" fmla="*/ 0 f16 1"/>
                <a:gd name="f23" fmla="*/ 899701 f16 1"/>
                <a:gd name="f24" fmla="+- f18 0 f1"/>
                <a:gd name="f25" fmla="*/ f21 1 91440"/>
                <a:gd name="f26" fmla="*/ f22 1 899701"/>
                <a:gd name="f27" fmla="*/ f23 1 899701"/>
                <a:gd name="f28" fmla="*/ f12 1 f19"/>
                <a:gd name="f29" fmla="*/ f13 1 f19"/>
                <a:gd name="f30" fmla="*/ f12 1 f20"/>
                <a:gd name="f31" fmla="*/ f14 1 f20"/>
                <a:gd name="f32" fmla="*/ f25 1 f19"/>
                <a:gd name="f33" fmla="*/ f26 1 f20"/>
                <a:gd name="f34" fmla="*/ f27 1 f20"/>
                <a:gd name="f35" fmla="*/ f28 f10 1"/>
                <a:gd name="f36" fmla="*/ f29 f10 1"/>
                <a:gd name="f37" fmla="*/ f31 f11 1"/>
                <a:gd name="f38" fmla="*/ f30 f11 1"/>
                <a:gd name="f39" fmla="*/ f32 f10 1"/>
                <a:gd name="f40" fmla="*/ f33 f11 1"/>
                <a:gd name="f41" fmla="*/ f34 f11 1"/>
              </a:gdLst>
              <a:ahLst/>
              <a:cxnLst>
                <a:cxn ang="3cd4">
                  <a:pos x="hc" y="t"/>
                </a:cxn>
                <a:cxn ang="0">
                  <a:pos x="r" y="vc"/>
                </a:cxn>
                <a:cxn ang="cd4">
                  <a:pos x="hc" y="b"/>
                </a:cxn>
                <a:cxn ang="cd2">
                  <a:pos x="l" y="vc"/>
                </a:cxn>
                <a:cxn ang="f24">
                  <a:pos x="f39" y="f40"/>
                </a:cxn>
                <a:cxn ang="f24">
                  <a:pos x="f39" y="f41"/>
                </a:cxn>
              </a:cxnLst>
              <a:rect l="f35" t="f38" r="f36" b="f37"/>
              <a:pathLst>
                <a:path w="91440" h="899701">
                  <a:moveTo>
                    <a:pt x="f8" y="f5"/>
                  </a:moveTo>
                  <a:lnTo>
                    <a:pt x="f8" y="f7"/>
                  </a:lnTo>
                </a:path>
              </a:pathLst>
            </a:custGeom>
            <a:noFill/>
            <a:ln w="12701" cap="flat">
              <a:solidFill>
                <a:srgbClr val="A74B40"/>
              </a:solidFill>
              <a:prstDash val="solid"/>
              <a:miter/>
              <a:tailEnd type="arrow"/>
            </a:ln>
          </p:spPr>
          <p:txBody>
            <a:bodyPr vert="horz" wrap="square" lIns="35158" tIns="445203" rIns="35158" bIns="445203"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FFFFFF"/>
                </a:solidFill>
                <a:uFillTx/>
                <a:latin typeface="Neue Haas Grotesk Text Pro"/>
              </a:endParaRPr>
            </a:p>
          </p:txBody>
        </p:sp>
        <p:sp>
          <p:nvSpPr>
            <p:cNvPr id="6" name="Free-form: Shape 5">
              <a:extLst>
                <a:ext uri="{FF2B5EF4-FFF2-40B4-BE49-F238E27FC236}">
                  <a16:creationId xmlns:a16="http://schemas.microsoft.com/office/drawing/2014/main" id="{FD54516A-8C2C-C82E-18A3-773897F57756}"/>
                </a:ext>
              </a:extLst>
            </p:cNvPr>
            <p:cNvSpPr/>
            <p:nvPr/>
          </p:nvSpPr>
          <p:spPr>
            <a:xfrm>
              <a:off x="6060570" y="549929"/>
              <a:ext cx="4044793" cy="2426872"/>
            </a:xfrm>
            <a:custGeom>
              <a:avLst/>
              <a:gdLst>
                <a:gd name="f0" fmla="val 10800000"/>
                <a:gd name="f1" fmla="val 5400000"/>
                <a:gd name="f2" fmla="val 180"/>
                <a:gd name="f3" fmla="val w"/>
                <a:gd name="f4" fmla="val h"/>
                <a:gd name="f5" fmla="val 0"/>
                <a:gd name="f6" fmla="val 4044791"/>
                <a:gd name="f7" fmla="val 2426874"/>
                <a:gd name="f8" fmla="+- 0 0 -90"/>
                <a:gd name="f9" fmla="*/ f3 1 4044791"/>
                <a:gd name="f10" fmla="*/ f4 1 2426874"/>
                <a:gd name="f11" fmla="val f5"/>
                <a:gd name="f12" fmla="val f6"/>
                <a:gd name="f13" fmla="val f7"/>
                <a:gd name="f14" fmla="*/ f8 f0 1"/>
                <a:gd name="f15" fmla="+- f13 0 f11"/>
                <a:gd name="f16" fmla="+- f12 0 f11"/>
                <a:gd name="f17" fmla="*/ f14 1 f2"/>
                <a:gd name="f18" fmla="*/ f16 1 4044791"/>
                <a:gd name="f19" fmla="*/ f15 1 2426874"/>
                <a:gd name="f20" fmla="*/ 0 f16 1"/>
                <a:gd name="f21" fmla="*/ 0 f15 1"/>
                <a:gd name="f22" fmla="*/ 4044791 f16 1"/>
                <a:gd name="f23" fmla="*/ 2426874 f15 1"/>
                <a:gd name="f24" fmla="+- f17 0 f1"/>
                <a:gd name="f25" fmla="*/ f20 1 4044791"/>
                <a:gd name="f26" fmla="*/ f21 1 2426874"/>
                <a:gd name="f27" fmla="*/ f22 1 4044791"/>
                <a:gd name="f28" fmla="*/ f23 1 242687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044791" h="2426874">
                  <a:moveTo>
                    <a:pt x="f5" y="f5"/>
                  </a:moveTo>
                  <a:lnTo>
                    <a:pt x="f6" y="f5"/>
                  </a:lnTo>
                  <a:lnTo>
                    <a:pt x="f6" y="f7"/>
                  </a:lnTo>
                  <a:lnTo>
                    <a:pt x="f5" y="f7"/>
                  </a:lnTo>
                  <a:lnTo>
                    <a:pt x="f5" y="f5"/>
                  </a:lnTo>
                  <a:close/>
                </a:path>
              </a:pathLst>
            </a:custGeom>
            <a:solidFill>
              <a:srgbClr val="A74B40"/>
            </a:solidFill>
            <a:ln w="19046" cap="flat">
              <a:solidFill>
                <a:srgbClr val="FFFFFF"/>
              </a:solidFill>
              <a:prstDash val="solid"/>
              <a:miter/>
            </a:ln>
          </p:spPr>
          <p:txBody>
            <a:bodyPr vert="horz" wrap="square" lIns="198196" tIns="208044" rIns="198196" bIns="20804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a)The main topic : Challenges and Opportunities that students face using digital tool.</a:t>
              </a:r>
              <a:endParaRPr lang="en-US" sz="1700" b="0" i="0" u="none" strike="noStrike" kern="1200" cap="none" spc="0" baseline="0">
                <a:solidFill>
                  <a:srgbClr val="FFFFFF"/>
                </a:solidFill>
                <a:uFillTx/>
                <a:latin typeface="Neue Haas Grotesk Text Pro"/>
              </a:endParaRPr>
            </a:p>
          </p:txBody>
        </p:sp>
        <p:sp>
          <p:nvSpPr>
            <p:cNvPr id="7" name="Free-form: Shape 6">
              <a:extLst>
                <a:ext uri="{FF2B5EF4-FFF2-40B4-BE49-F238E27FC236}">
                  <a16:creationId xmlns:a16="http://schemas.microsoft.com/office/drawing/2014/main" id="{30B5C652-8C2D-3C82-C072-0B5B26D2C2EF}"/>
                </a:ext>
              </a:extLst>
            </p:cNvPr>
            <p:cNvSpPr/>
            <p:nvPr/>
          </p:nvSpPr>
          <p:spPr>
            <a:xfrm>
              <a:off x="6060570" y="3907112"/>
              <a:ext cx="4044793" cy="2426872"/>
            </a:xfrm>
            <a:custGeom>
              <a:avLst/>
              <a:gdLst>
                <a:gd name="f0" fmla="val 10800000"/>
                <a:gd name="f1" fmla="val 5400000"/>
                <a:gd name="f2" fmla="val 180"/>
                <a:gd name="f3" fmla="val w"/>
                <a:gd name="f4" fmla="val h"/>
                <a:gd name="f5" fmla="val 0"/>
                <a:gd name="f6" fmla="val 4044791"/>
                <a:gd name="f7" fmla="val 2426874"/>
                <a:gd name="f8" fmla="+- 0 0 -90"/>
                <a:gd name="f9" fmla="*/ f3 1 4044791"/>
                <a:gd name="f10" fmla="*/ f4 1 2426874"/>
                <a:gd name="f11" fmla="val f5"/>
                <a:gd name="f12" fmla="val f6"/>
                <a:gd name="f13" fmla="val f7"/>
                <a:gd name="f14" fmla="*/ f8 f0 1"/>
                <a:gd name="f15" fmla="+- f13 0 f11"/>
                <a:gd name="f16" fmla="+- f12 0 f11"/>
                <a:gd name="f17" fmla="*/ f14 1 f2"/>
                <a:gd name="f18" fmla="*/ f16 1 4044791"/>
                <a:gd name="f19" fmla="*/ f15 1 2426874"/>
                <a:gd name="f20" fmla="*/ 0 f16 1"/>
                <a:gd name="f21" fmla="*/ 0 f15 1"/>
                <a:gd name="f22" fmla="*/ 4044791 f16 1"/>
                <a:gd name="f23" fmla="*/ 2426874 f15 1"/>
                <a:gd name="f24" fmla="+- f17 0 f1"/>
                <a:gd name="f25" fmla="*/ f20 1 4044791"/>
                <a:gd name="f26" fmla="*/ f21 1 2426874"/>
                <a:gd name="f27" fmla="*/ f22 1 4044791"/>
                <a:gd name="f28" fmla="*/ f23 1 242687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044791" h="2426874">
                  <a:moveTo>
                    <a:pt x="f5" y="f5"/>
                  </a:moveTo>
                  <a:lnTo>
                    <a:pt x="f6" y="f5"/>
                  </a:lnTo>
                  <a:lnTo>
                    <a:pt x="f6" y="f7"/>
                  </a:lnTo>
                  <a:lnTo>
                    <a:pt x="f5" y="f7"/>
                  </a:lnTo>
                  <a:lnTo>
                    <a:pt x="f5" y="f5"/>
                  </a:lnTo>
                  <a:close/>
                </a:path>
              </a:pathLst>
            </a:custGeom>
            <a:solidFill>
              <a:srgbClr val="3D9072"/>
            </a:solidFill>
            <a:ln w="19046" cap="flat">
              <a:solidFill>
                <a:srgbClr val="FFFFFF"/>
              </a:solidFill>
              <a:prstDash val="solid"/>
              <a:miter/>
            </a:ln>
          </p:spPr>
          <p:txBody>
            <a:bodyPr vert="horz" wrap="square" lIns="198196" tIns="208044" rIns="198196" bIns="20804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b) The main conclusion was:  student  that are using digital tools, can face problems like wellbeing, stress and anxiety are  some of them and of course they can benefit of the variety of online learning source that can lead to a future successful life path.</a:t>
              </a:r>
              <a:endParaRPr lang="en-US" sz="1700" b="0" i="0" u="none" strike="noStrike" kern="1200" cap="none" spc="0" baseline="0">
                <a:solidFill>
                  <a:srgbClr val="FFFFFF"/>
                </a:solidFill>
                <a:uFillTx/>
                <a:latin typeface="Neue Haas Grotesk Text Pro"/>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F4AB9C49-77A7-0CEA-0777-E2EFA1EFB9F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2E3E5C8B-90DF-6D4F-1C9B-5FD84DEF6014}"/>
              </a:ext>
            </a:extLst>
          </p:cNvPr>
          <p:cNvSpPr txBox="1">
            <a:spLocks noGrp="1"/>
          </p:cNvSpPr>
          <p:nvPr>
            <p:ph type="title"/>
          </p:nvPr>
        </p:nvSpPr>
        <p:spPr>
          <a:xfrm>
            <a:off x="612648" y="548640"/>
            <a:ext cx="3493008" cy="5788152"/>
          </a:xfrm>
        </p:spPr>
        <p:txBody>
          <a:bodyPr anchor="ctr"/>
          <a:lstStyle/>
          <a:p>
            <a:pPr lvl="0"/>
            <a:r>
              <a:rPr lang="en-GB" sz="4000"/>
              <a:t>Research</a:t>
            </a:r>
          </a:p>
        </p:txBody>
      </p:sp>
      <p:grpSp>
        <p:nvGrpSpPr>
          <p:cNvPr id="4" name="Content Placeholder 2">
            <a:extLst>
              <a:ext uri="{FF2B5EF4-FFF2-40B4-BE49-F238E27FC236}">
                <a16:creationId xmlns:a16="http://schemas.microsoft.com/office/drawing/2014/main" id="{A7F2C8DC-A7E1-C026-FD5E-4C96E34C496F}"/>
              </a:ext>
            </a:extLst>
          </p:cNvPr>
          <p:cNvGrpSpPr/>
          <p:nvPr/>
        </p:nvGrpSpPr>
        <p:grpSpPr>
          <a:xfrm>
            <a:off x="4608246" y="549344"/>
            <a:ext cx="6949440" cy="5785225"/>
            <a:chOff x="4608246" y="549344"/>
            <a:chExt cx="6949440" cy="5785225"/>
          </a:xfrm>
        </p:grpSpPr>
        <p:sp>
          <p:nvSpPr>
            <p:cNvPr id="5" name="Free-form: Shape 4">
              <a:extLst>
                <a:ext uri="{FF2B5EF4-FFF2-40B4-BE49-F238E27FC236}">
                  <a16:creationId xmlns:a16="http://schemas.microsoft.com/office/drawing/2014/main" id="{D5CAAAD7-E855-D71A-191A-D722A536B67A}"/>
                </a:ext>
              </a:extLst>
            </p:cNvPr>
            <p:cNvSpPr/>
            <p:nvPr/>
          </p:nvSpPr>
          <p:spPr>
            <a:xfrm>
              <a:off x="4608246" y="549344"/>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6" name="Rectangle 5" descr="Books">
              <a:extLst>
                <a:ext uri="{FF2B5EF4-FFF2-40B4-BE49-F238E27FC236}">
                  <a16:creationId xmlns:a16="http://schemas.microsoft.com/office/drawing/2014/main" id="{50B229DD-51BC-A660-E39A-237118973865}"/>
                </a:ext>
              </a:extLst>
            </p:cNvPr>
            <p:cNvSpPr/>
            <p:nvPr/>
          </p:nvSpPr>
          <p:spPr>
            <a:xfrm>
              <a:off x="5108249" y="921248"/>
              <a:ext cx="909105" cy="909105"/>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727B2176-4596-49B6-0DA1-E1A2A6262214}"/>
                </a:ext>
              </a:extLst>
            </p:cNvPr>
            <p:cNvSpPr/>
            <p:nvPr/>
          </p:nvSpPr>
          <p:spPr>
            <a:xfrm>
              <a:off x="6517367" y="549344"/>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a) To o my research I used multiple online sites like the library from HWB ,Google scholar and google to look for more information that I needed. (online books ,journal, articles).</a:t>
              </a:r>
              <a:endParaRPr lang="en-US" sz="1700" b="0" i="0" u="none" strike="noStrike" kern="1200" cap="none" spc="0" baseline="0">
                <a:solidFill>
                  <a:srgbClr val="FFFFFF"/>
                </a:solidFill>
                <a:uFillTx/>
                <a:latin typeface="Neue Haas Grotesk Text Pro"/>
              </a:endParaRPr>
            </a:p>
          </p:txBody>
        </p:sp>
        <p:sp>
          <p:nvSpPr>
            <p:cNvPr id="8" name="Free-form: Shape 7">
              <a:extLst>
                <a:ext uri="{FF2B5EF4-FFF2-40B4-BE49-F238E27FC236}">
                  <a16:creationId xmlns:a16="http://schemas.microsoft.com/office/drawing/2014/main" id="{78FB8B2E-B7E5-D786-3992-ECBDBCC47A5D}"/>
                </a:ext>
              </a:extLst>
            </p:cNvPr>
            <p:cNvSpPr/>
            <p:nvPr/>
          </p:nvSpPr>
          <p:spPr>
            <a:xfrm>
              <a:off x="4608246" y="2615494"/>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9" name="Rectangle 8" descr="Cursor">
              <a:extLst>
                <a:ext uri="{FF2B5EF4-FFF2-40B4-BE49-F238E27FC236}">
                  <a16:creationId xmlns:a16="http://schemas.microsoft.com/office/drawing/2014/main" id="{E3524AC1-051B-8E34-924A-E06B76488985}"/>
                </a:ext>
              </a:extLst>
            </p:cNvPr>
            <p:cNvSpPr/>
            <p:nvPr/>
          </p:nvSpPr>
          <p:spPr>
            <a:xfrm>
              <a:off x="5108249" y="2987408"/>
              <a:ext cx="909105" cy="909105"/>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FF82E865-3125-EE27-FD9C-657BCDA03668}"/>
                </a:ext>
              </a:extLst>
            </p:cNvPr>
            <p:cNvSpPr/>
            <p:nvPr/>
          </p:nvSpPr>
          <p:spPr>
            <a:xfrm>
              <a:off x="6517367" y="2615494"/>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b) The easy part was to access the internet, while the hard part was to get the right information.</a:t>
              </a:r>
              <a:endParaRPr lang="en-US" sz="1700" b="0" i="0" u="none" strike="noStrike" kern="1200" cap="none" spc="0" baseline="0">
                <a:solidFill>
                  <a:srgbClr val="FFFFFF"/>
                </a:solidFill>
                <a:uFillTx/>
                <a:latin typeface="Neue Haas Grotesk Text Pro"/>
              </a:endParaRPr>
            </a:p>
          </p:txBody>
        </p:sp>
        <p:sp>
          <p:nvSpPr>
            <p:cNvPr id="11" name="Free-form: Shape 10">
              <a:extLst>
                <a:ext uri="{FF2B5EF4-FFF2-40B4-BE49-F238E27FC236}">
                  <a16:creationId xmlns:a16="http://schemas.microsoft.com/office/drawing/2014/main" id="{4E9729A1-1CBD-DB4B-4154-AEE24D9906A9}"/>
                </a:ext>
              </a:extLst>
            </p:cNvPr>
            <p:cNvSpPr/>
            <p:nvPr/>
          </p:nvSpPr>
          <p:spPr>
            <a:xfrm>
              <a:off x="4608246" y="4681645"/>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12" name="Rectangle 11" descr="Tools">
              <a:extLst>
                <a:ext uri="{FF2B5EF4-FFF2-40B4-BE49-F238E27FC236}">
                  <a16:creationId xmlns:a16="http://schemas.microsoft.com/office/drawing/2014/main" id="{80DE6430-7FF7-3B2F-368A-F7ED65FDF0B1}"/>
                </a:ext>
              </a:extLst>
            </p:cNvPr>
            <p:cNvSpPr/>
            <p:nvPr/>
          </p:nvSpPr>
          <p:spPr>
            <a:xfrm>
              <a:off x="5108249" y="5053559"/>
              <a:ext cx="909105" cy="909105"/>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B155C702-797D-449B-EC58-D82F6146ABEE}"/>
                </a:ext>
              </a:extLst>
            </p:cNvPr>
            <p:cNvSpPr/>
            <p:nvPr/>
          </p:nvSpPr>
          <p:spPr>
            <a:xfrm>
              <a:off x="6517367" y="4681645"/>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c) This research made me understand more about the benefit that digital tool offers .</a:t>
              </a:r>
              <a:endParaRPr lang="en-US" sz="1700" b="0" i="0" u="none" strike="noStrike" kern="1200" cap="none" spc="0" baseline="0">
                <a:solidFill>
                  <a:srgbClr val="FFFFFF"/>
                </a:solidFill>
                <a:uFillTx/>
                <a:latin typeface="Neue Haas Grotesk Text Pro"/>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939603EF-6CA2-3364-7DCE-93E164BD4DC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2AE6AE9B-0AF4-5F9C-5A9F-A1D6AA2789C2}"/>
              </a:ext>
            </a:extLst>
          </p:cNvPr>
          <p:cNvSpPr txBox="1">
            <a:spLocks noGrp="1"/>
          </p:cNvSpPr>
          <p:nvPr>
            <p:ph type="title"/>
          </p:nvPr>
        </p:nvSpPr>
        <p:spPr>
          <a:xfrm>
            <a:off x="612648" y="548640"/>
            <a:ext cx="3493008" cy="5788152"/>
          </a:xfrm>
        </p:spPr>
        <p:txBody>
          <a:bodyPr anchor="ctr"/>
          <a:lstStyle/>
          <a:p>
            <a:pPr lvl="0"/>
            <a:r>
              <a:rPr lang="en-GB" sz="4000"/>
              <a:t>Planning and Writing</a:t>
            </a:r>
          </a:p>
        </p:txBody>
      </p:sp>
      <p:grpSp>
        <p:nvGrpSpPr>
          <p:cNvPr id="4" name="Content Placeholder 2">
            <a:extLst>
              <a:ext uri="{FF2B5EF4-FFF2-40B4-BE49-F238E27FC236}">
                <a16:creationId xmlns:a16="http://schemas.microsoft.com/office/drawing/2014/main" id="{9887668D-0569-C81D-782E-6248C1ED066C}"/>
              </a:ext>
            </a:extLst>
          </p:cNvPr>
          <p:cNvGrpSpPr/>
          <p:nvPr/>
        </p:nvGrpSpPr>
        <p:grpSpPr>
          <a:xfrm>
            <a:off x="4608246" y="549344"/>
            <a:ext cx="6949440" cy="5785225"/>
            <a:chOff x="4608246" y="549344"/>
            <a:chExt cx="6949440" cy="5785225"/>
          </a:xfrm>
        </p:grpSpPr>
        <p:sp>
          <p:nvSpPr>
            <p:cNvPr id="5" name="Free-form: Shape 4">
              <a:extLst>
                <a:ext uri="{FF2B5EF4-FFF2-40B4-BE49-F238E27FC236}">
                  <a16:creationId xmlns:a16="http://schemas.microsoft.com/office/drawing/2014/main" id="{3F5D269B-5E91-46DB-D404-D2BEACFB5575}"/>
                </a:ext>
              </a:extLst>
            </p:cNvPr>
            <p:cNvSpPr/>
            <p:nvPr/>
          </p:nvSpPr>
          <p:spPr>
            <a:xfrm>
              <a:off x="4608246" y="549344"/>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6" name="Rectangle 5" descr="Classroom">
              <a:extLst>
                <a:ext uri="{FF2B5EF4-FFF2-40B4-BE49-F238E27FC236}">
                  <a16:creationId xmlns:a16="http://schemas.microsoft.com/office/drawing/2014/main" id="{468D802A-E9EB-309B-DF92-D0BF398ED8E1}"/>
                </a:ext>
              </a:extLst>
            </p:cNvPr>
            <p:cNvSpPr/>
            <p:nvPr/>
          </p:nvSpPr>
          <p:spPr>
            <a:xfrm>
              <a:off x="5108249" y="921248"/>
              <a:ext cx="909105" cy="909105"/>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7EA49C93-3C28-A50B-1CA8-C7E67C4022E2}"/>
                </a:ext>
              </a:extLst>
            </p:cNvPr>
            <p:cNvSpPr/>
            <p:nvPr/>
          </p:nvSpPr>
          <p:spPr>
            <a:xfrm>
              <a:off x="6517367" y="549344"/>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Neue Haas Grotesk Text Pro"/>
                </a:rPr>
                <a:t>a) I have started by searching for information online using the study skills as a main theme.</a:t>
              </a:r>
              <a:endParaRPr lang="en-US" sz="1600" b="0" i="0" u="none" strike="noStrike" kern="1200" cap="none" spc="0" baseline="0">
                <a:solidFill>
                  <a:srgbClr val="FFFFFF"/>
                </a:solidFill>
                <a:uFillTx/>
                <a:latin typeface="Neue Haas Grotesk Text Pro"/>
              </a:endParaRPr>
            </a:p>
          </p:txBody>
        </p:sp>
        <p:sp>
          <p:nvSpPr>
            <p:cNvPr id="8" name="Free-form: Shape 7">
              <a:extLst>
                <a:ext uri="{FF2B5EF4-FFF2-40B4-BE49-F238E27FC236}">
                  <a16:creationId xmlns:a16="http://schemas.microsoft.com/office/drawing/2014/main" id="{E6CEC44D-D160-7C8D-468C-DB5C953F64E3}"/>
                </a:ext>
              </a:extLst>
            </p:cNvPr>
            <p:cNvSpPr/>
            <p:nvPr/>
          </p:nvSpPr>
          <p:spPr>
            <a:xfrm>
              <a:off x="4608246" y="2615494"/>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9" name="Rectangle 8" descr="Tick">
              <a:extLst>
                <a:ext uri="{FF2B5EF4-FFF2-40B4-BE49-F238E27FC236}">
                  <a16:creationId xmlns:a16="http://schemas.microsoft.com/office/drawing/2014/main" id="{0C818271-23C7-D2C0-A356-4553C2D3658F}"/>
                </a:ext>
              </a:extLst>
            </p:cNvPr>
            <p:cNvSpPr/>
            <p:nvPr/>
          </p:nvSpPr>
          <p:spPr>
            <a:xfrm>
              <a:off x="5108249" y="2987408"/>
              <a:ext cx="909105" cy="909105"/>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B3F73E9F-B6CB-404C-7D95-06E2E41DEC39}"/>
                </a:ext>
              </a:extLst>
            </p:cNvPr>
            <p:cNvSpPr/>
            <p:nvPr/>
          </p:nvSpPr>
          <p:spPr>
            <a:xfrm>
              <a:off x="6517367" y="2615494"/>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Neue Haas Grotesk Text Pro"/>
                </a:rPr>
                <a:t>b) I also use the 5 w’s strategies and CRAAP test to check the sources.</a:t>
              </a:r>
              <a:endParaRPr lang="en-US" sz="1600" b="0" i="0" u="none" strike="noStrike" kern="1200" cap="none" spc="0" baseline="0">
                <a:solidFill>
                  <a:srgbClr val="FFFFFF"/>
                </a:solidFill>
                <a:uFillTx/>
                <a:latin typeface="Neue Haas Grotesk Text Pro"/>
              </a:endParaRPr>
            </a:p>
          </p:txBody>
        </p:sp>
        <p:sp>
          <p:nvSpPr>
            <p:cNvPr id="11" name="Free-form: Shape 10">
              <a:extLst>
                <a:ext uri="{FF2B5EF4-FFF2-40B4-BE49-F238E27FC236}">
                  <a16:creationId xmlns:a16="http://schemas.microsoft.com/office/drawing/2014/main" id="{D135C307-CFE8-E011-664F-D4A9C570A6D6}"/>
                </a:ext>
              </a:extLst>
            </p:cNvPr>
            <p:cNvSpPr/>
            <p:nvPr/>
          </p:nvSpPr>
          <p:spPr>
            <a:xfrm>
              <a:off x="4608246" y="4681645"/>
              <a:ext cx="6949440" cy="1652924"/>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12" name="Rectangle 11" descr="Pencil">
              <a:extLst>
                <a:ext uri="{FF2B5EF4-FFF2-40B4-BE49-F238E27FC236}">
                  <a16:creationId xmlns:a16="http://schemas.microsoft.com/office/drawing/2014/main" id="{8AC6830F-0C33-E8B6-E7F9-6705D4D9D23E}"/>
                </a:ext>
              </a:extLst>
            </p:cNvPr>
            <p:cNvSpPr/>
            <p:nvPr/>
          </p:nvSpPr>
          <p:spPr>
            <a:xfrm>
              <a:off x="5108249" y="5053559"/>
              <a:ext cx="909105" cy="909105"/>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7611212F-BF89-D861-5C88-B1D17E76A194}"/>
                </a:ext>
              </a:extLst>
            </p:cNvPr>
            <p:cNvSpPr/>
            <p:nvPr/>
          </p:nvSpPr>
          <p:spPr>
            <a:xfrm>
              <a:off x="6517367" y="4681645"/>
              <a:ext cx="5040319" cy="1652924"/>
            </a:xfrm>
            <a:custGeom>
              <a:avLst/>
              <a:gdLst>
                <a:gd name="f0" fmla="val 10800000"/>
                <a:gd name="f1" fmla="val 5400000"/>
                <a:gd name="f2" fmla="val 180"/>
                <a:gd name="f3" fmla="val w"/>
                <a:gd name="f4" fmla="val h"/>
                <a:gd name="f5" fmla="val 0"/>
                <a:gd name="f6" fmla="val 5040315"/>
                <a:gd name="f7" fmla="val 1652921"/>
                <a:gd name="f8" fmla="+- 0 0 -90"/>
                <a:gd name="f9" fmla="*/ f3 1 5040315"/>
                <a:gd name="f10" fmla="*/ f4 1 1652921"/>
                <a:gd name="f11" fmla="val f5"/>
                <a:gd name="f12" fmla="val f6"/>
                <a:gd name="f13" fmla="val f7"/>
                <a:gd name="f14" fmla="*/ f8 f0 1"/>
                <a:gd name="f15" fmla="+- f13 0 f11"/>
                <a:gd name="f16" fmla="+- f12 0 f11"/>
                <a:gd name="f17" fmla="*/ f14 1 f2"/>
                <a:gd name="f18" fmla="*/ f16 1 5040315"/>
                <a:gd name="f19" fmla="*/ f15 1 1652921"/>
                <a:gd name="f20" fmla="*/ 0 f16 1"/>
                <a:gd name="f21" fmla="*/ 0 f15 1"/>
                <a:gd name="f22" fmla="*/ 5040315 f16 1"/>
                <a:gd name="f23" fmla="*/ 1652921 f15 1"/>
                <a:gd name="f24" fmla="+- f17 0 f1"/>
                <a:gd name="f25" fmla="*/ f20 1 5040315"/>
                <a:gd name="f26" fmla="*/ f21 1 1652921"/>
                <a:gd name="f27" fmla="*/ f22 1 5040315"/>
                <a:gd name="f28" fmla="*/ f23 1 165292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040315" h="1652921">
                  <a:moveTo>
                    <a:pt x="f5" y="f5"/>
                  </a:moveTo>
                  <a:lnTo>
                    <a:pt x="f6" y="f5"/>
                  </a:lnTo>
                  <a:lnTo>
                    <a:pt x="f6" y="f7"/>
                  </a:lnTo>
                  <a:lnTo>
                    <a:pt x="f5" y="f7"/>
                  </a:lnTo>
                  <a:lnTo>
                    <a:pt x="f5" y="f5"/>
                  </a:lnTo>
                  <a:close/>
                </a:path>
              </a:pathLst>
            </a:custGeom>
            <a:noFill/>
            <a:ln cap="flat">
              <a:noFill/>
              <a:prstDash val="solid"/>
            </a:ln>
          </p:spPr>
          <p:txBody>
            <a:bodyPr vert="horz" wrap="square" lIns="174933" tIns="174933" rIns="174933" bIns="174933" anchor="ctr" anchorCtr="0" compatLnSpc="1">
              <a:noAutofit/>
            </a:bodyPr>
            <a:lstStyle/>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Neue Haas Grotesk Text Pro"/>
                </a:rPr>
                <a:t>c) The most difficult part of my writing process was how to write down the correct details of the information I found, because I have 6 children and some time they were distracted me from my learning.  </a:t>
              </a:r>
              <a:endParaRPr lang="en-US" sz="1600" b="0" i="0" u="none" strike="noStrike" kern="1200" cap="none" spc="0" baseline="0">
                <a:solidFill>
                  <a:srgbClr val="FFFFFF"/>
                </a:solidFill>
                <a:uFillTx/>
                <a:latin typeface="Neue Haas Grotesk Text Pro"/>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DCE0463B-831B-8676-5B35-71BC9F66FE7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C76798F8-D35F-79B8-E62F-B920B7602137}"/>
              </a:ext>
            </a:extLst>
          </p:cNvPr>
          <p:cNvSpPr txBox="1">
            <a:spLocks noGrp="1"/>
          </p:cNvSpPr>
          <p:nvPr>
            <p:ph type="title"/>
          </p:nvPr>
        </p:nvSpPr>
        <p:spPr>
          <a:xfrm>
            <a:off x="612648" y="548640"/>
            <a:ext cx="3493008" cy="5788152"/>
          </a:xfrm>
        </p:spPr>
        <p:txBody>
          <a:bodyPr anchor="ctr"/>
          <a:lstStyle/>
          <a:p>
            <a:pPr lvl="0"/>
            <a:r>
              <a:rPr lang="en-GB" sz="4000"/>
              <a:t>Challenges</a:t>
            </a:r>
          </a:p>
        </p:txBody>
      </p:sp>
      <p:grpSp>
        <p:nvGrpSpPr>
          <p:cNvPr id="4" name="Content Placeholder 2">
            <a:extLst>
              <a:ext uri="{FF2B5EF4-FFF2-40B4-BE49-F238E27FC236}">
                <a16:creationId xmlns:a16="http://schemas.microsoft.com/office/drawing/2014/main" id="{C1F42336-8C85-6542-1411-6C8BC6587A74}"/>
              </a:ext>
            </a:extLst>
          </p:cNvPr>
          <p:cNvGrpSpPr/>
          <p:nvPr/>
        </p:nvGrpSpPr>
        <p:grpSpPr>
          <a:xfrm>
            <a:off x="4608246" y="1488972"/>
            <a:ext cx="6949440" cy="3905969"/>
            <a:chOff x="4608246" y="1488972"/>
            <a:chExt cx="6949440" cy="3905969"/>
          </a:xfrm>
        </p:grpSpPr>
        <p:sp>
          <p:nvSpPr>
            <p:cNvPr id="5" name="Free-form: Shape 4">
              <a:extLst>
                <a:ext uri="{FF2B5EF4-FFF2-40B4-BE49-F238E27FC236}">
                  <a16:creationId xmlns:a16="http://schemas.microsoft.com/office/drawing/2014/main" id="{75B34DA5-1997-BACD-BE8F-F9C9790E3A7A}"/>
                </a:ext>
              </a:extLst>
            </p:cNvPr>
            <p:cNvSpPr/>
            <p:nvPr/>
          </p:nvSpPr>
          <p:spPr>
            <a:xfrm>
              <a:off x="4608246" y="1488972"/>
              <a:ext cx="6949440" cy="173598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6" name="Rectangle 5" descr="Stopwatch">
              <a:extLst>
                <a:ext uri="{FF2B5EF4-FFF2-40B4-BE49-F238E27FC236}">
                  <a16:creationId xmlns:a16="http://schemas.microsoft.com/office/drawing/2014/main" id="{CC42F33D-A210-66CF-AFA7-325EFAF145E1}"/>
                </a:ext>
              </a:extLst>
            </p:cNvPr>
            <p:cNvSpPr/>
            <p:nvPr/>
          </p:nvSpPr>
          <p:spPr>
            <a:xfrm>
              <a:off x="5133386" y="1879567"/>
              <a:ext cx="954798" cy="954798"/>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2BF9DEE5-89EB-6B1E-8F6A-56A15F6A0F12}"/>
                </a:ext>
              </a:extLst>
            </p:cNvPr>
            <p:cNvSpPr/>
            <p:nvPr/>
          </p:nvSpPr>
          <p:spPr>
            <a:xfrm>
              <a:off x="6613315" y="1488972"/>
              <a:ext cx="4944371" cy="1735988"/>
            </a:xfrm>
            <a:custGeom>
              <a:avLst/>
              <a:gdLst>
                <a:gd name="f0" fmla="val 10800000"/>
                <a:gd name="f1" fmla="val 5400000"/>
                <a:gd name="f2" fmla="val 180"/>
                <a:gd name="f3" fmla="val w"/>
                <a:gd name="f4" fmla="val h"/>
                <a:gd name="f5" fmla="val 0"/>
                <a:gd name="f6" fmla="val 4944369"/>
                <a:gd name="f7" fmla="val 1735991"/>
                <a:gd name="f8" fmla="+- 0 0 -90"/>
                <a:gd name="f9" fmla="*/ f3 1 4944369"/>
                <a:gd name="f10" fmla="*/ f4 1 1735991"/>
                <a:gd name="f11" fmla="val f5"/>
                <a:gd name="f12" fmla="val f6"/>
                <a:gd name="f13" fmla="val f7"/>
                <a:gd name="f14" fmla="*/ f8 f0 1"/>
                <a:gd name="f15" fmla="+- f13 0 f11"/>
                <a:gd name="f16" fmla="+- f12 0 f11"/>
                <a:gd name="f17" fmla="*/ f14 1 f2"/>
                <a:gd name="f18" fmla="*/ f16 1 4944369"/>
                <a:gd name="f19" fmla="*/ f15 1 1735991"/>
                <a:gd name="f20" fmla="*/ 0 f16 1"/>
                <a:gd name="f21" fmla="*/ 0 f15 1"/>
                <a:gd name="f22" fmla="*/ 4944369 f16 1"/>
                <a:gd name="f23" fmla="*/ 1735991 f15 1"/>
                <a:gd name="f24" fmla="+- f17 0 f1"/>
                <a:gd name="f25" fmla="*/ f20 1 4944369"/>
                <a:gd name="f26" fmla="*/ f21 1 1735991"/>
                <a:gd name="f27" fmla="*/ f22 1 4944369"/>
                <a:gd name="f28" fmla="*/ f23 1 173599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944369" h="1735991">
                  <a:moveTo>
                    <a:pt x="f5" y="f5"/>
                  </a:moveTo>
                  <a:lnTo>
                    <a:pt x="f6" y="f5"/>
                  </a:lnTo>
                  <a:lnTo>
                    <a:pt x="f6" y="f7"/>
                  </a:lnTo>
                  <a:lnTo>
                    <a:pt x="f5" y="f7"/>
                  </a:lnTo>
                  <a:lnTo>
                    <a:pt x="f5" y="f5"/>
                  </a:lnTo>
                  <a:close/>
                </a:path>
              </a:pathLst>
            </a:custGeom>
            <a:noFill/>
            <a:ln cap="flat">
              <a:noFill/>
              <a:prstDash val="solid"/>
            </a:ln>
          </p:spPr>
          <p:txBody>
            <a:bodyPr vert="horz" wrap="square" lIns="183730" tIns="183730" rIns="183730" bIns="18373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a) The biggest challenge for me was time management.</a:t>
              </a:r>
              <a:endParaRPr lang="en-US" sz="1700" b="0" i="0" u="none" strike="noStrike" kern="1200" cap="none" spc="0" baseline="0">
                <a:solidFill>
                  <a:srgbClr val="FFFFFF"/>
                </a:solidFill>
                <a:uFillTx/>
                <a:latin typeface="Neue Haas Grotesk Text Pro"/>
              </a:endParaRPr>
            </a:p>
          </p:txBody>
        </p:sp>
        <p:sp>
          <p:nvSpPr>
            <p:cNvPr id="8" name="Free-form: Shape 7">
              <a:extLst>
                <a:ext uri="{FF2B5EF4-FFF2-40B4-BE49-F238E27FC236}">
                  <a16:creationId xmlns:a16="http://schemas.microsoft.com/office/drawing/2014/main" id="{BF781803-99C8-459E-7C08-2AEB786FDD7D}"/>
                </a:ext>
              </a:extLst>
            </p:cNvPr>
            <p:cNvSpPr/>
            <p:nvPr/>
          </p:nvSpPr>
          <p:spPr>
            <a:xfrm>
              <a:off x="4608246" y="3658953"/>
              <a:ext cx="6949440" cy="173598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lIns="0" tIns="0" rIns="0" bIns="0"/>
            <a:lstStyle/>
            <a:p>
              <a:endParaRPr lang="en-GB"/>
            </a:p>
          </p:txBody>
        </p:sp>
        <p:sp>
          <p:nvSpPr>
            <p:cNvPr id="9" name="Rectangle 8" descr="Classroom">
              <a:extLst>
                <a:ext uri="{FF2B5EF4-FFF2-40B4-BE49-F238E27FC236}">
                  <a16:creationId xmlns:a16="http://schemas.microsoft.com/office/drawing/2014/main" id="{15D5D8F3-7AB6-2621-58FE-2CF76DC78782}"/>
                </a:ext>
              </a:extLst>
            </p:cNvPr>
            <p:cNvSpPr/>
            <p:nvPr/>
          </p:nvSpPr>
          <p:spPr>
            <a:xfrm>
              <a:off x="5133386" y="4049557"/>
              <a:ext cx="954798" cy="954798"/>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89D5C8A0-ACE6-2D22-A19A-17FFDC357A2A}"/>
                </a:ext>
              </a:extLst>
            </p:cNvPr>
            <p:cNvSpPr/>
            <p:nvPr/>
          </p:nvSpPr>
          <p:spPr>
            <a:xfrm>
              <a:off x="6613315" y="3658953"/>
              <a:ext cx="4944371" cy="1735988"/>
            </a:xfrm>
            <a:custGeom>
              <a:avLst/>
              <a:gdLst>
                <a:gd name="f0" fmla="val 10800000"/>
                <a:gd name="f1" fmla="val 5400000"/>
                <a:gd name="f2" fmla="val 180"/>
                <a:gd name="f3" fmla="val w"/>
                <a:gd name="f4" fmla="val h"/>
                <a:gd name="f5" fmla="val 0"/>
                <a:gd name="f6" fmla="val 4944369"/>
                <a:gd name="f7" fmla="val 1735991"/>
                <a:gd name="f8" fmla="+- 0 0 -90"/>
                <a:gd name="f9" fmla="*/ f3 1 4944369"/>
                <a:gd name="f10" fmla="*/ f4 1 1735991"/>
                <a:gd name="f11" fmla="val f5"/>
                <a:gd name="f12" fmla="val f6"/>
                <a:gd name="f13" fmla="val f7"/>
                <a:gd name="f14" fmla="*/ f8 f0 1"/>
                <a:gd name="f15" fmla="+- f13 0 f11"/>
                <a:gd name="f16" fmla="+- f12 0 f11"/>
                <a:gd name="f17" fmla="*/ f14 1 f2"/>
                <a:gd name="f18" fmla="*/ f16 1 4944369"/>
                <a:gd name="f19" fmla="*/ f15 1 1735991"/>
                <a:gd name="f20" fmla="*/ 0 f16 1"/>
                <a:gd name="f21" fmla="*/ 0 f15 1"/>
                <a:gd name="f22" fmla="*/ 4944369 f16 1"/>
                <a:gd name="f23" fmla="*/ 1735991 f15 1"/>
                <a:gd name="f24" fmla="+- f17 0 f1"/>
                <a:gd name="f25" fmla="*/ f20 1 4944369"/>
                <a:gd name="f26" fmla="*/ f21 1 1735991"/>
                <a:gd name="f27" fmla="*/ f22 1 4944369"/>
                <a:gd name="f28" fmla="*/ f23 1 173599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944369" h="1735991">
                  <a:moveTo>
                    <a:pt x="f5" y="f5"/>
                  </a:moveTo>
                  <a:lnTo>
                    <a:pt x="f6" y="f5"/>
                  </a:lnTo>
                  <a:lnTo>
                    <a:pt x="f6" y="f7"/>
                  </a:lnTo>
                  <a:lnTo>
                    <a:pt x="f5" y="f7"/>
                  </a:lnTo>
                  <a:lnTo>
                    <a:pt x="f5" y="f5"/>
                  </a:lnTo>
                  <a:close/>
                </a:path>
              </a:pathLst>
            </a:custGeom>
            <a:noFill/>
            <a:ln cap="flat">
              <a:noFill/>
              <a:prstDash val="solid"/>
            </a:ln>
          </p:spPr>
          <p:txBody>
            <a:bodyPr vert="horz" wrap="square" lIns="183730" tIns="183730" rIns="183730" bIns="18373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Neue Haas Grotesk Text Pro"/>
                </a:rPr>
                <a:t>b) To overcame this big challenge, I have used the Pomodoro technique to study, because is very hard to manage my time between studying and taking care of my family.</a:t>
              </a:r>
              <a:endParaRPr lang="en-US" sz="1700" b="0" i="0" u="none" strike="noStrike" kern="1200" cap="none" spc="0" baseline="0">
                <a:solidFill>
                  <a:srgbClr val="FFFFFF"/>
                </a:solidFill>
                <a:uFillTx/>
                <a:latin typeface="Neue Haas Grotesk Text Pro"/>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7C836FBC-DECD-2DE6-F133-171CB00D10A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095333B1-2ABD-8FBE-CB60-A3266F69EDB6}"/>
              </a:ext>
            </a:extLst>
          </p:cNvPr>
          <p:cNvSpPr txBox="1">
            <a:spLocks noGrp="1"/>
          </p:cNvSpPr>
          <p:nvPr>
            <p:ph type="title"/>
          </p:nvPr>
        </p:nvSpPr>
        <p:spPr>
          <a:xfrm>
            <a:off x="612648" y="1114918"/>
            <a:ext cx="4621551" cy="1360727"/>
          </a:xfrm>
        </p:spPr>
        <p:txBody>
          <a:bodyPr anchor="b"/>
          <a:lstStyle/>
          <a:p>
            <a:pPr lvl="0"/>
            <a:r>
              <a:rPr lang="en-GB"/>
              <a:t>Successes</a:t>
            </a:r>
          </a:p>
        </p:txBody>
      </p:sp>
      <p:sp>
        <p:nvSpPr>
          <p:cNvPr id="4" name="Content Placeholder 2">
            <a:extLst>
              <a:ext uri="{FF2B5EF4-FFF2-40B4-BE49-F238E27FC236}">
                <a16:creationId xmlns:a16="http://schemas.microsoft.com/office/drawing/2014/main" id="{9C360D2D-7E7E-F516-0BD0-1CB154A65E11}"/>
              </a:ext>
            </a:extLst>
          </p:cNvPr>
          <p:cNvSpPr txBox="1">
            <a:spLocks noGrp="1"/>
          </p:cNvSpPr>
          <p:nvPr>
            <p:ph idx="1"/>
          </p:nvPr>
        </p:nvSpPr>
        <p:spPr>
          <a:xfrm>
            <a:off x="612648" y="2584057"/>
            <a:ext cx="4621551" cy="3159014"/>
          </a:xfrm>
        </p:spPr>
        <p:txBody>
          <a:bodyPr/>
          <a:lstStyle/>
          <a:p>
            <a:pPr lvl="0"/>
            <a:r>
              <a:rPr lang="en-GB" sz="1800"/>
              <a:t>a) I am very proud of me and my work because is the first time  when I am a student in higher education ,and this  is one of the steps that will help me to achieve my goal for finding a job as a teacher assistant.</a:t>
            </a:r>
          </a:p>
        </p:txBody>
      </p:sp>
      <p:pic>
        <p:nvPicPr>
          <p:cNvPr id="5" name="Picture 4">
            <a:extLst>
              <a:ext uri="{FF2B5EF4-FFF2-40B4-BE49-F238E27FC236}">
                <a16:creationId xmlns:a16="http://schemas.microsoft.com/office/drawing/2014/main" id="{EA8C8EA9-59BA-0092-656C-015E2D5C4C69}"/>
              </a:ext>
            </a:extLst>
          </p:cNvPr>
          <p:cNvPicPr>
            <a:picLocks noChangeAspect="1"/>
          </p:cNvPicPr>
          <p:nvPr/>
        </p:nvPicPr>
        <p:blipFill>
          <a:blip r:embed="rId2"/>
          <a:srcRect l="44863" r="14863"/>
          <a:stretch>
            <a:fillRect/>
          </a:stretch>
        </p:blipFill>
        <p:spPr>
          <a:xfrm>
            <a:off x="6953317" y="1114918"/>
            <a:ext cx="3313675" cy="4628153"/>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337A11A5-D5B6-BF3E-24E1-537B3D44AC24}"/>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81AF3EED-F31A-C5B0-AA37-2F4B1D1C98C7}"/>
              </a:ext>
            </a:extLst>
          </p:cNvPr>
          <p:cNvSpPr txBox="1">
            <a:spLocks noGrp="1"/>
          </p:cNvSpPr>
          <p:nvPr>
            <p:ph type="title"/>
          </p:nvPr>
        </p:nvSpPr>
        <p:spPr>
          <a:xfrm>
            <a:off x="612648" y="600075"/>
            <a:ext cx="6035040" cy="1529928"/>
          </a:xfrm>
        </p:spPr>
        <p:txBody>
          <a:bodyPr anchor="b"/>
          <a:lstStyle/>
          <a:p>
            <a:pPr lvl="0"/>
            <a:r>
              <a:rPr lang="en-GB" sz="2000"/>
              <a:t>Looking Forward </a:t>
            </a:r>
            <a:br>
              <a:rPr lang="en-GB" sz="2000"/>
            </a:br>
            <a:br>
              <a:rPr lang="en-GB" sz="2000"/>
            </a:br>
            <a:br>
              <a:rPr lang="en-GB" sz="2000"/>
            </a:br>
            <a:br>
              <a:rPr lang="en-GB" sz="2000"/>
            </a:br>
            <a:endParaRPr lang="en-GB" sz="2000"/>
          </a:p>
        </p:txBody>
      </p:sp>
      <p:grpSp>
        <p:nvGrpSpPr>
          <p:cNvPr id="4" name="Content Placeholder 6">
            <a:extLst>
              <a:ext uri="{FF2B5EF4-FFF2-40B4-BE49-F238E27FC236}">
                <a16:creationId xmlns:a16="http://schemas.microsoft.com/office/drawing/2014/main" id="{6C1EE989-5FDE-54DB-7E94-432899B315B8}"/>
              </a:ext>
            </a:extLst>
          </p:cNvPr>
          <p:cNvGrpSpPr/>
          <p:nvPr/>
        </p:nvGrpSpPr>
        <p:grpSpPr>
          <a:xfrm>
            <a:off x="613827" y="2250210"/>
            <a:ext cx="6032680" cy="4021777"/>
            <a:chOff x="613827" y="2250210"/>
            <a:chExt cx="6032680" cy="4021777"/>
          </a:xfrm>
        </p:grpSpPr>
        <p:sp>
          <p:nvSpPr>
            <p:cNvPr id="5" name="Free-form: Shape 4">
              <a:extLst>
                <a:ext uri="{FF2B5EF4-FFF2-40B4-BE49-F238E27FC236}">
                  <a16:creationId xmlns:a16="http://schemas.microsoft.com/office/drawing/2014/main" id="{9E3490D6-27FF-B5A5-2CBD-5C13639C9A8A}"/>
                </a:ext>
              </a:extLst>
            </p:cNvPr>
            <p:cNvSpPr/>
            <p:nvPr/>
          </p:nvSpPr>
          <p:spPr>
            <a:xfrm>
              <a:off x="613827" y="2250210"/>
              <a:ext cx="2513621" cy="1508165"/>
            </a:xfrm>
            <a:custGeom>
              <a:avLst/>
              <a:gdLst>
                <a:gd name="f0" fmla="val 10800000"/>
                <a:gd name="f1" fmla="val 5400000"/>
                <a:gd name="f2" fmla="val 180"/>
                <a:gd name="f3" fmla="val w"/>
                <a:gd name="f4" fmla="val h"/>
                <a:gd name="f5" fmla="val 0"/>
                <a:gd name="f6" fmla="val 2513618"/>
                <a:gd name="f7" fmla="val 1508170"/>
                <a:gd name="f8" fmla="val 150817"/>
                <a:gd name="f9" fmla="val 67523"/>
                <a:gd name="f10" fmla="val 2362801"/>
                <a:gd name="f11" fmla="val 2446095"/>
                <a:gd name="f12" fmla="val 1357353"/>
                <a:gd name="f13" fmla="val 1440647"/>
                <a:gd name="f14" fmla="+- 0 0 -90"/>
                <a:gd name="f15" fmla="*/ f3 1 2513618"/>
                <a:gd name="f16" fmla="*/ f4 1 1508170"/>
                <a:gd name="f17" fmla="val f5"/>
                <a:gd name="f18" fmla="val f6"/>
                <a:gd name="f19" fmla="val f7"/>
                <a:gd name="f20" fmla="*/ f14 f0 1"/>
                <a:gd name="f21" fmla="+- f19 0 f17"/>
                <a:gd name="f22" fmla="+- f18 0 f17"/>
                <a:gd name="f23" fmla="*/ f20 1 f2"/>
                <a:gd name="f24" fmla="*/ f22 1 2513618"/>
                <a:gd name="f25" fmla="*/ f21 1 1508170"/>
                <a:gd name="f26" fmla="*/ 0 f22 1"/>
                <a:gd name="f27" fmla="*/ 150817 f21 1"/>
                <a:gd name="f28" fmla="*/ 150817 f22 1"/>
                <a:gd name="f29" fmla="*/ 0 f21 1"/>
                <a:gd name="f30" fmla="*/ 2362801 f22 1"/>
                <a:gd name="f31" fmla="*/ 2513618 f22 1"/>
                <a:gd name="f32" fmla="*/ 1357353 f21 1"/>
                <a:gd name="f33" fmla="*/ 1508170 f21 1"/>
                <a:gd name="f34" fmla="+- f23 0 f1"/>
                <a:gd name="f35" fmla="*/ f26 1 2513618"/>
                <a:gd name="f36" fmla="*/ f27 1 1508170"/>
                <a:gd name="f37" fmla="*/ f28 1 2513618"/>
                <a:gd name="f38" fmla="*/ f29 1 1508170"/>
                <a:gd name="f39" fmla="*/ f30 1 2513618"/>
                <a:gd name="f40" fmla="*/ f31 1 2513618"/>
                <a:gd name="f41" fmla="*/ f32 1 1508170"/>
                <a:gd name="f42" fmla="*/ f33 1 150817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513618" h="150817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69C9A"/>
            </a:solidFill>
            <a:ln w="19046" cap="flat">
              <a:solidFill>
                <a:srgbClr val="FFFFFF"/>
              </a:solidFill>
              <a:prstDash val="solid"/>
              <a:miter/>
            </a:ln>
          </p:spPr>
          <p:txBody>
            <a:bodyPr vert="horz" wrap="square" lIns="97511" tIns="97511" rIns="97511" bIns="9751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Neue Haas Grotesk Text Pro"/>
                </a:rPr>
                <a:t>a) Next time I will start with a better time management to gather more information because the more and deep I search for information  the more  knowledge  I get.</a:t>
              </a:r>
              <a:endParaRPr lang="en-US" sz="1400" b="0" i="0" u="none" strike="noStrike" kern="1200" cap="none" spc="0" baseline="0">
                <a:solidFill>
                  <a:srgbClr val="FFFFFF"/>
                </a:solidFill>
                <a:uFillTx/>
                <a:latin typeface="Neue Haas Grotesk Text Pro"/>
              </a:endParaRPr>
            </a:p>
          </p:txBody>
        </p:sp>
        <p:sp>
          <p:nvSpPr>
            <p:cNvPr id="6" name="Free-form: Shape 5">
              <a:extLst>
                <a:ext uri="{FF2B5EF4-FFF2-40B4-BE49-F238E27FC236}">
                  <a16:creationId xmlns:a16="http://schemas.microsoft.com/office/drawing/2014/main" id="{4639F0B1-52A5-5C2F-8B6C-08AC3135A2CB}"/>
                </a:ext>
              </a:extLst>
            </p:cNvPr>
            <p:cNvSpPr/>
            <p:nvPr/>
          </p:nvSpPr>
          <p:spPr>
            <a:xfrm>
              <a:off x="3348642" y="2692606"/>
              <a:ext cx="532884" cy="623373"/>
            </a:xfrm>
            <a:custGeom>
              <a:avLst/>
              <a:gdLst>
                <a:gd name="f0" fmla="val 10800000"/>
                <a:gd name="f1" fmla="val 5400000"/>
                <a:gd name="f2" fmla="val 180"/>
                <a:gd name="f3" fmla="val w"/>
                <a:gd name="f4" fmla="val h"/>
                <a:gd name="f5" fmla="val 0"/>
                <a:gd name="f6" fmla="val 532887"/>
                <a:gd name="f7" fmla="val 623377"/>
                <a:gd name="f8" fmla="val 124675"/>
                <a:gd name="f9" fmla="val 266444"/>
                <a:gd name="f10" fmla="val 311689"/>
                <a:gd name="f11" fmla="val 498702"/>
                <a:gd name="f12" fmla="+- 0 0 -90"/>
                <a:gd name="f13" fmla="*/ f3 1 532887"/>
                <a:gd name="f14" fmla="*/ f4 1 623377"/>
                <a:gd name="f15" fmla="val f5"/>
                <a:gd name="f16" fmla="val f6"/>
                <a:gd name="f17" fmla="val f7"/>
                <a:gd name="f18" fmla="*/ f12 f0 1"/>
                <a:gd name="f19" fmla="+- f17 0 f15"/>
                <a:gd name="f20" fmla="+- f16 0 f15"/>
                <a:gd name="f21" fmla="*/ f18 1 f2"/>
                <a:gd name="f22" fmla="*/ f20 1 532887"/>
                <a:gd name="f23" fmla="*/ f19 1 623377"/>
                <a:gd name="f24" fmla="*/ 0 f20 1"/>
                <a:gd name="f25" fmla="*/ 124675 f19 1"/>
                <a:gd name="f26" fmla="*/ 266444 f20 1"/>
                <a:gd name="f27" fmla="*/ 0 f19 1"/>
                <a:gd name="f28" fmla="*/ 532887 f20 1"/>
                <a:gd name="f29" fmla="*/ 311689 f19 1"/>
                <a:gd name="f30" fmla="*/ 623377 f19 1"/>
                <a:gd name="f31" fmla="*/ 498702 f19 1"/>
                <a:gd name="f32" fmla="+- f21 0 f1"/>
                <a:gd name="f33" fmla="*/ f24 1 532887"/>
                <a:gd name="f34" fmla="*/ f25 1 623377"/>
                <a:gd name="f35" fmla="*/ f26 1 532887"/>
                <a:gd name="f36" fmla="*/ f27 1 623377"/>
                <a:gd name="f37" fmla="*/ f28 1 532887"/>
                <a:gd name="f38" fmla="*/ f29 1 623377"/>
                <a:gd name="f39" fmla="*/ f30 1 623377"/>
                <a:gd name="f40" fmla="*/ f31 1 623377"/>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32887" h="623377">
                  <a:moveTo>
                    <a:pt x="f5" y="f8"/>
                  </a:moveTo>
                  <a:lnTo>
                    <a:pt x="f9" y="f8"/>
                  </a:lnTo>
                  <a:lnTo>
                    <a:pt x="f9" y="f5"/>
                  </a:lnTo>
                  <a:lnTo>
                    <a:pt x="f6" y="f10"/>
                  </a:lnTo>
                  <a:lnTo>
                    <a:pt x="f9" y="f7"/>
                  </a:lnTo>
                  <a:lnTo>
                    <a:pt x="f9" y="f11"/>
                  </a:lnTo>
                  <a:lnTo>
                    <a:pt x="f5" y="f11"/>
                  </a:lnTo>
                  <a:lnTo>
                    <a:pt x="f5" y="f8"/>
                  </a:lnTo>
                  <a:close/>
                </a:path>
              </a:pathLst>
            </a:custGeom>
            <a:solidFill>
              <a:srgbClr val="ABCBCA"/>
            </a:solidFill>
            <a:ln cap="flat">
              <a:noFill/>
              <a:prstDash val="solid"/>
            </a:ln>
          </p:spPr>
          <p:txBody>
            <a:bodyPr vert="horz" wrap="square" lIns="0" tIns="124678" rIns="159864" bIns="124678"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US" sz="1100" b="0" i="0" u="none" strike="noStrike" kern="1200" cap="none" spc="0" baseline="0">
                <a:solidFill>
                  <a:srgbClr val="FFFFFF"/>
                </a:solidFill>
                <a:uFillTx/>
                <a:latin typeface="Neue Haas Grotesk Text Pro"/>
              </a:endParaRPr>
            </a:p>
          </p:txBody>
        </p:sp>
        <p:sp>
          <p:nvSpPr>
            <p:cNvPr id="7" name="Free-form: Shape 6">
              <a:extLst>
                <a:ext uri="{FF2B5EF4-FFF2-40B4-BE49-F238E27FC236}">
                  <a16:creationId xmlns:a16="http://schemas.microsoft.com/office/drawing/2014/main" id="{8BCE063C-B9E9-F040-D768-00F745C1E21A}"/>
                </a:ext>
              </a:extLst>
            </p:cNvPr>
            <p:cNvSpPr/>
            <p:nvPr/>
          </p:nvSpPr>
          <p:spPr>
            <a:xfrm>
              <a:off x="4132886" y="2250210"/>
              <a:ext cx="2513621" cy="1508165"/>
            </a:xfrm>
            <a:custGeom>
              <a:avLst/>
              <a:gdLst>
                <a:gd name="f0" fmla="val 10800000"/>
                <a:gd name="f1" fmla="val 5400000"/>
                <a:gd name="f2" fmla="val 180"/>
                <a:gd name="f3" fmla="val w"/>
                <a:gd name="f4" fmla="val h"/>
                <a:gd name="f5" fmla="val 0"/>
                <a:gd name="f6" fmla="val 2513618"/>
                <a:gd name="f7" fmla="val 1508170"/>
                <a:gd name="f8" fmla="val 150817"/>
                <a:gd name="f9" fmla="val 67523"/>
                <a:gd name="f10" fmla="val 2362801"/>
                <a:gd name="f11" fmla="val 2446095"/>
                <a:gd name="f12" fmla="val 1357353"/>
                <a:gd name="f13" fmla="val 1440647"/>
                <a:gd name="f14" fmla="+- 0 0 -90"/>
                <a:gd name="f15" fmla="*/ f3 1 2513618"/>
                <a:gd name="f16" fmla="*/ f4 1 1508170"/>
                <a:gd name="f17" fmla="val f5"/>
                <a:gd name="f18" fmla="val f6"/>
                <a:gd name="f19" fmla="val f7"/>
                <a:gd name="f20" fmla="*/ f14 f0 1"/>
                <a:gd name="f21" fmla="+- f19 0 f17"/>
                <a:gd name="f22" fmla="+- f18 0 f17"/>
                <a:gd name="f23" fmla="*/ f20 1 f2"/>
                <a:gd name="f24" fmla="*/ f22 1 2513618"/>
                <a:gd name="f25" fmla="*/ f21 1 1508170"/>
                <a:gd name="f26" fmla="*/ 0 f22 1"/>
                <a:gd name="f27" fmla="*/ 150817 f21 1"/>
                <a:gd name="f28" fmla="*/ 150817 f22 1"/>
                <a:gd name="f29" fmla="*/ 0 f21 1"/>
                <a:gd name="f30" fmla="*/ 2362801 f22 1"/>
                <a:gd name="f31" fmla="*/ 2513618 f22 1"/>
                <a:gd name="f32" fmla="*/ 1357353 f21 1"/>
                <a:gd name="f33" fmla="*/ 1508170 f21 1"/>
                <a:gd name="f34" fmla="+- f23 0 f1"/>
                <a:gd name="f35" fmla="*/ f26 1 2513618"/>
                <a:gd name="f36" fmla="*/ f27 1 1508170"/>
                <a:gd name="f37" fmla="*/ f28 1 2513618"/>
                <a:gd name="f38" fmla="*/ f29 1 1508170"/>
                <a:gd name="f39" fmla="*/ f30 1 2513618"/>
                <a:gd name="f40" fmla="*/ f31 1 2513618"/>
                <a:gd name="f41" fmla="*/ f32 1 1508170"/>
                <a:gd name="f42" fmla="*/ f33 1 150817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513618" h="150817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69C9A"/>
            </a:solidFill>
            <a:ln w="19046" cap="flat">
              <a:solidFill>
                <a:srgbClr val="FFFFFF"/>
              </a:solidFill>
              <a:prstDash val="solid"/>
              <a:miter/>
            </a:ln>
          </p:spPr>
          <p:txBody>
            <a:bodyPr vert="horz" wrap="square" lIns="97511" tIns="97511" rIns="97511" bIns="9751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Neue Haas Grotesk Text Pro"/>
                </a:rPr>
                <a:t>b) One thing that I keep doing is to use in my research the technique that I learn.</a:t>
              </a:r>
              <a:endParaRPr lang="en-US" sz="1400" b="0" i="0" u="none" strike="noStrike" kern="1200" cap="none" spc="0" baseline="0">
                <a:solidFill>
                  <a:srgbClr val="FFFFFF"/>
                </a:solidFill>
                <a:uFillTx/>
                <a:latin typeface="Neue Haas Grotesk Text Pro"/>
              </a:endParaRPr>
            </a:p>
          </p:txBody>
        </p:sp>
        <p:sp>
          <p:nvSpPr>
            <p:cNvPr id="8" name="Free-form: Shape 7">
              <a:extLst>
                <a:ext uri="{FF2B5EF4-FFF2-40B4-BE49-F238E27FC236}">
                  <a16:creationId xmlns:a16="http://schemas.microsoft.com/office/drawing/2014/main" id="{9DCF42AB-8565-F05C-25B2-DCDEB8EB93C5}"/>
                </a:ext>
              </a:extLst>
            </p:cNvPr>
            <p:cNvSpPr/>
            <p:nvPr/>
          </p:nvSpPr>
          <p:spPr>
            <a:xfrm>
              <a:off x="5078010" y="3979578"/>
              <a:ext cx="623373" cy="532884"/>
            </a:xfrm>
            <a:custGeom>
              <a:avLst/>
              <a:gdLst>
                <a:gd name="f0" fmla="val 10800000"/>
                <a:gd name="f1" fmla="val 5400000"/>
                <a:gd name="f2" fmla="val 180"/>
                <a:gd name="f3" fmla="val w"/>
                <a:gd name="f4" fmla="val h"/>
                <a:gd name="f5" fmla="val 0"/>
                <a:gd name="f6" fmla="val 532887"/>
                <a:gd name="f7" fmla="val 623377"/>
                <a:gd name="f8" fmla="val 426310"/>
                <a:gd name="f9" fmla="val 311689"/>
                <a:gd name="f10" fmla="val 266443"/>
                <a:gd name="f11" fmla="val 106577"/>
                <a:gd name="f12" fmla="+- 0 0 -90"/>
                <a:gd name="f13" fmla="*/ f3 1 532887"/>
                <a:gd name="f14" fmla="*/ f4 1 623377"/>
                <a:gd name="f15" fmla="val f5"/>
                <a:gd name="f16" fmla="val f6"/>
                <a:gd name="f17" fmla="val f7"/>
                <a:gd name="f18" fmla="*/ f12 f0 1"/>
                <a:gd name="f19" fmla="+- f17 0 f15"/>
                <a:gd name="f20" fmla="+- f16 0 f15"/>
                <a:gd name="f21" fmla="*/ f18 1 f2"/>
                <a:gd name="f22" fmla="*/ f20 1 532887"/>
                <a:gd name="f23" fmla="*/ f19 1 623377"/>
                <a:gd name="f24" fmla="*/ 0 f20 1"/>
                <a:gd name="f25" fmla="*/ 124675 f19 1"/>
                <a:gd name="f26" fmla="*/ 266444 f20 1"/>
                <a:gd name="f27" fmla="*/ 0 f19 1"/>
                <a:gd name="f28" fmla="*/ 532887 f20 1"/>
                <a:gd name="f29" fmla="*/ 311689 f19 1"/>
                <a:gd name="f30" fmla="*/ 623377 f19 1"/>
                <a:gd name="f31" fmla="*/ 498702 f19 1"/>
                <a:gd name="f32" fmla="+- f21 0 f1"/>
                <a:gd name="f33" fmla="*/ f24 1 532887"/>
                <a:gd name="f34" fmla="*/ f25 1 623377"/>
                <a:gd name="f35" fmla="*/ f26 1 532887"/>
                <a:gd name="f36" fmla="*/ f27 1 623377"/>
                <a:gd name="f37" fmla="*/ f28 1 532887"/>
                <a:gd name="f38" fmla="*/ f29 1 623377"/>
                <a:gd name="f39" fmla="*/ f30 1 623377"/>
                <a:gd name="f40" fmla="*/ f31 1 623377"/>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32887" h="623377">
                  <a:moveTo>
                    <a:pt x="f8" y="f5"/>
                  </a:moveTo>
                  <a:lnTo>
                    <a:pt x="f8" y="f9"/>
                  </a:lnTo>
                  <a:lnTo>
                    <a:pt x="f6" y="f9"/>
                  </a:lnTo>
                  <a:lnTo>
                    <a:pt x="f10" y="f7"/>
                  </a:lnTo>
                  <a:lnTo>
                    <a:pt x="f5" y="f9"/>
                  </a:lnTo>
                  <a:lnTo>
                    <a:pt x="f11" y="f9"/>
                  </a:lnTo>
                  <a:lnTo>
                    <a:pt x="f11" y="f5"/>
                  </a:lnTo>
                  <a:lnTo>
                    <a:pt x="f8" y="f5"/>
                  </a:lnTo>
                  <a:close/>
                </a:path>
              </a:pathLst>
            </a:custGeom>
            <a:solidFill>
              <a:srgbClr val="ABCBCA"/>
            </a:solidFill>
            <a:ln cap="flat">
              <a:noFill/>
              <a:prstDash val="solid"/>
            </a:ln>
          </p:spPr>
          <p:txBody>
            <a:bodyPr vert="horz" wrap="square" lIns="124678" tIns="0" rIns="124678" bIns="159864"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US" sz="1100" b="0" i="0" u="none" strike="noStrike" kern="1200" cap="none" spc="0" baseline="0">
                <a:solidFill>
                  <a:srgbClr val="FFFFFF"/>
                </a:solidFill>
                <a:uFillTx/>
                <a:latin typeface="Neue Haas Grotesk Text Pro"/>
              </a:endParaRPr>
            </a:p>
          </p:txBody>
        </p:sp>
        <p:sp>
          <p:nvSpPr>
            <p:cNvPr id="9" name="Free-form: Shape 8">
              <a:extLst>
                <a:ext uri="{FF2B5EF4-FFF2-40B4-BE49-F238E27FC236}">
                  <a16:creationId xmlns:a16="http://schemas.microsoft.com/office/drawing/2014/main" id="{1B4BFCDC-78B7-CEF8-9CD5-362C8F6C3E62}"/>
                </a:ext>
              </a:extLst>
            </p:cNvPr>
            <p:cNvSpPr/>
            <p:nvPr/>
          </p:nvSpPr>
          <p:spPr>
            <a:xfrm>
              <a:off x="4132886" y="4763822"/>
              <a:ext cx="2513621" cy="1508165"/>
            </a:xfrm>
            <a:custGeom>
              <a:avLst/>
              <a:gdLst>
                <a:gd name="f0" fmla="val 10800000"/>
                <a:gd name="f1" fmla="val 5400000"/>
                <a:gd name="f2" fmla="val 180"/>
                <a:gd name="f3" fmla="val w"/>
                <a:gd name="f4" fmla="val h"/>
                <a:gd name="f5" fmla="val 0"/>
                <a:gd name="f6" fmla="val 2513618"/>
                <a:gd name="f7" fmla="val 1508170"/>
                <a:gd name="f8" fmla="val 150817"/>
                <a:gd name="f9" fmla="val 67523"/>
                <a:gd name="f10" fmla="val 2362801"/>
                <a:gd name="f11" fmla="val 2446095"/>
                <a:gd name="f12" fmla="val 1357353"/>
                <a:gd name="f13" fmla="val 1440647"/>
                <a:gd name="f14" fmla="+- 0 0 -90"/>
                <a:gd name="f15" fmla="*/ f3 1 2513618"/>
                <a:gd name="f16" fmla="*/ f4 1 1508170"/>
                <a:gd name="f17" fmla="val f5"/>
                <a:gd name="f18" fmla="val f6"/>
                <a:gd name="f19" fmla="val f7"/>
                <a:gd name="f20" fmla="*/ f14 f0 1"/>
                <a:gd name="f21" fmla="+- f19 0 f17"/>
                <a:gd name="f22" fmla="+- f18 0 f17"/>
                <a:gd name="f23" fmla="*/ f20 1 f2"/>
                <a:gd name="f24" fmla="*/ f22 1 2513618"/>
                <a:gd name="f25" fmla="*/ f21 1 1508170"/>
                <a:gd name="f26" fmla="*/ 0 f22 1"/>
                <a:gd name="f27" fmla="*/ 150817 f21 1"/>
                <a:gd name="f28" fmla="*/ 150817 f22 1"/>
                <a:gd name="f29" fmla="*/ 0 f21 1"/>
                <a:gd name="f30" fmla="*/ 2362801 f22 1"/>
                <a:gd name="f31" fmla="*/ 2513618 f22 1"/>
                <a:gd name="f32" fmla="*/ 1357353 f21 1"/>
                <a:gd name="f33" fmla="*/ 1508170 f21 1"/>
                <a:gd name="f34" fmla="+- f23 0 f1"/>
                <a:gd name="f35" fmla="*/ f26 1 2513618"/>
                <a:gd name="f36" fmla="*/ f27 1 1508170"/>
                <a:gd name="f37" fmla="*/ f28 1 2513618"/>
                <a:gd name="f38" fmla="*/ f29 1 1508170"/>
                <a:gd name="f39" fmla="*/ f30 1 2513618"/>
                <a:gd name="f40" fmla="*/ f31 1 2513618"/>
                <a:gd name="f41" fmla="*/ f32 1 1508170"/>
                <a:gd name="f42" fmla="*/ f33 1 150817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513618" h="150817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69C9A"/>
            </a:solidFill>
            <a:ln w="19046" cap="flat">
              <a:solidFill>
                <a:srgbClr val="FFFFFF"/>
              </a:solidFill>
              <a:prstDash val="solid"/>
              <a:miter/>
            </a:ln>
          </p:spPr>
          <p:txBody>
            <a:bodyPr vert="horz" wrap="square" lIns="97511" tIns="97511" rIns="97511" bIns="9751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Neue Haas Grotesk Text Pro"/>
                </a:rPr>
                <a:t>c) For my next assignment I hope that  the knowledge that I have now to help even more in doing my research,</a:t>
              </a:r>
              <a:endParaRPr lang="en-US" sz="1400" b="0" i="0" u="none" strike="noStrike" kern="1200" cap="none" spc="0" baseline="0">
                <a:solidFill>
                  <a:srgbClr val="FFFFFF"/>
                </a:solidFill>
                <a:uFillTx/>
                <a:latin typeface="Neue Haas Grotesk Text Pro"/>
              </a:endParaRPr>
            </a:p>
          </p:txBody>
        </p:sp>
      </p:grpSp>
      <p:pic>
        <p:nvPicPr>
          <p:cNvPr id="10" name="Picture 8" descr="Workspace table with tablet eyeglasses schedule calendar and cup">
            <a:extLst>
              <a:ext uri="{FF2B5EF4-FFF2-40B4-BE49-F238E27FC236}">
                <a16:creationId xmlns:a16="http://schemas.microsoft.com/office/drawing/2014/main" id="{122C6E3C-1AF4-5696-8EA4-58634C7B95AE}"/>
              </a:ext>
            </a:extLst>
          </p:cNvPr>
          <p:cNvPicPr>
            <a:picLocks noChangeAspect="1"/>
          </p:cNvPicPr>
          <p:nvPr/>
        </p:nvPicPr>
        <p:blipFill>
          <a:blip r:embed="rId2"/>
          <a:srcRect l="30228" r="22601" b="-1"/>
          <a:stretch>
            <a:fillRect/>
          </a:stretch>
        </p:blipFill>
        <p:spPr>
          <a:xfrm>
            <a:off x="7345676" y="9"/>
            <a:ext cx="4846320" cy="6857990"/>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EA355227-8E1C-8B5B-ACF3-F2E4DB474DB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064E1D0D-6AF1-FD86-5431-F023B51C5C6A}"/>
              </a:ext>
            </a:extLst>
          </p:cNvPr>
          <p:cNvSpPr txBox="1">
            <a:spLocks noGrp="1"/>
          </p:cNvSpPr>
          <p:nvPr>
            <p:ph type="title"/>
          </p:nvPr>
        </p:nvSpPr>
        <p:spPr>
          <a:xfrm>
            <a:off x="2809804" y="353680"/>
            <a:ext cx="6572378" cy="974311"/>
          </a:xfrm>
        </p:spPr>
        <p:txBody>
          <a:bodyPr anchor="b" anchorCtr="1"/>
          <a:lstStyle/>
          <a:p>
            <a:pPr lvl="0" algn="ctr"/>
            <a:r>
              <a:rPr lang="en-US" sz="3100"/>
              <a:t>THANK YOU  FOR WATCHING ANY QUESTION </a:t>
            </a:r>
          </a:p>
        </p:txBody>
      </p:sp>
      <p:pic>
        <p:nvPicPr>
          <p:cNvPr id="4" name="Content Placeholder 4" descr="A close-up of a sign&#10;&#10;AI-generated content may be incorrect.">
            <a:extLst>
              <a:ext uri="{FF2B5EF4-FFF2-40B4-BE49-F238E27FC236}">
                <a16:creationId xmlns:a16="http://schemas.microsoft.com/office/drawing/2014/main" id="{DB557F0C-4C9C-223B-F374-5E4ABFEC0218}"/>
              </a:ext>
            </a:extLst>
          </p:cNvPr>
          <p:cNvPicPr>
            <a:picLocks noGrp="1" noChangeAspect="1"/>
          </p:cNvPicPr>
          <p:nvPr>
            <p:ph idx="1"/>
          </p:nvPr>
        </p:nvPicPr>
        <p:blipFill>
          <a:blip r:embed="rId2"/>
          <a:stretch>
            <a:fillRect/>
          </a:stretch>
        </p:blipFill>
        <p:spPr>
          <a:xfrm>
            <a:off x="2809804" y="2132225"/>
            <a:ext cx="6572378" cy="2924708"/>
          </a:xfrm>
        </p:spPr>
      </p:pic>
    </p:spTree>
  </p:cSld>
  <p:clrMapOvr>
    <a:masterClrMapping/>
  </p:clrMapOvr>
</p:sld>
</file>

<file path=ppt/theme/theme1.xml><?xml version="1.0" encoding="utf-8"?>
<a:theme xmlns:a="http://schemas.openxmlformats.org/drawingml/2006/main" name="Vanill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4607</TotalTime>
  <Words>433</Words>
  <Application>Microsoft Office PowerPoint</Application>
  <PresentationFormat>Widescreen</PresentationFormat>
  <Paragraphs>27</Paragraphs>
  <Slides>8</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Neue Haas Grotesk Text Pro</vt:lpstr>
      <vt:lpstr>VanillaVTI</vt:lpstr>
      <vt:lpstr>Certificate of Higher Education in Employability Skills</vt:lpstr>
      <vt:lpstr>Component 3 : Reflective Presentation</vt:lpstr>
      <vt:lpstr>Research</vt:lpstr>
      <vt:lpstr>Planning and Writing</vt:lpstr>
      <vt:lpstr>Challenges</vt:lpstr>
      <vt:lpstr>Successes</vt:lpstr>
      <vt:lpstr>Looking Forward     </vt:lpstr>
      <vt:lpstr>THANK YOU  FOR WATCHING ANY QUESTION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Constantin (2513615)</dc:creator>
  <cp:lastModifiedBy>Caldararu Atos</cp:lastModifiedBy>
  <cp:revision>1</cp:revision>
  <dcterms:created xsi:type="dcterms:W3CDTF">2025-11-18T10:52:45Z</dcterms:created>
  <dcterms:modified xsi:type="dcterms:W3CDTF">2025-11-21T15:58:05Z</dcterms:modified>
</cp:coreProperties>
</file>