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87" r:id="rId2"/>
    <p:sldId id="256" r:id="rId3"/>
    <p:sldId id="269" r:id="rId4"/>
    <p:sldId id="270" r:id="rId5"/>
    <p:sldId id="271" r:id="rId6"/>
    <p:sldId id="272" r:id="rId7"/>
    <p:sldId id="273" r:id="rId8"/>
    <p:sldId id="274" r:id="rId9"/>
    <p:sldId id="275" r:id="rId10"/>
    <p:sldId id="276" r:id="rId11"/>
    <p:sldId id="277" r:id="rId12"/>
    <p:sldId id="280" r:id="rId13"/>
    <p:sldId id="257" r:id="rId14"/>
    <p:sldId id="278" r:id="rId15"/>
    <p:sldId id="279" r:id="rId16"/>
    <p:sldId id="281" r:id="rId17"/>
    <p:sldId id="282" r:id="rId18"/>
    <p:sldId id="283" r:id="rId19"/>
    <p:sldId id="284" r:id="rId20"/>
    <p:sldId id="28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40001"/>
    <a:srgbClr val="F7F5F2"/>
    <a:srgbClr val="00D1C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781D46E-BE90-4EE1-BAB1-9D0DAF0C9ABB}" v="44" dt="2026-01-04T16:46:15.7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651" autoAdjust="0"/>
    <p:restoredTop sz="94626"/>
  </p:normalViewPr>
  <p:slideViewPr>
    <p:cSldViewPr snapToGrid="0">
      <p:cViewPr varScale="1">
        <p:scale>
          <a:sx n="78" d="100"/>
          <a:sy n="78" d="100"/>
        </p:scale>
        <p:origin x="1032"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cola Evans (2206005)" userId="8ff52d95-ebef-4937-914c-5b2644e77ce3" providerId="ADAL" clId="{FE0DEE65-E52E-4B72-A87C-0697E5C4D67F}"/>
    <pc:docChg chg="undo custSel addSld delSld modSld sldOrd">
      <pc:chgData name="Nicola Evans (2206005)" userId="8ff52d95-ebef-4937-914c-5b2644e77ce3" providerId="ADAL" clId="{FE0DEE65-E52E-4B72-A87C-0697E5C4D67F}" dt="2026-01-04T16:46:39.387" v="820" actId="20577"/>
      <pc:docMkLst>
        <pc:docMk/>
      </pc:docMkLst>
      <pc:sldChg chg="modSp mod">
        <pc:chgData name="Nicola Evans (2206005)" userId="8ff52d95-ebef-4937-914c-5b2644e77ce3" providerId="ADAL" clId="{FE0DEE65-E52E-4B72-A87C-0697E5C4D67F}" dt="2026-01-04T16:36:06.163" v="413" actId="20577"/>
        <pc:sldMkLst>
          <pc:docMk/>
          <pc:sldMk cId="0" sldId="257"/>
        </pc:sldMkLst>
        <pc:spChg chg="mod">
          <ac:chgData name="Nicola Evans (2206005)" userId="8ff52d95-ebef-4937-914c-5b2644e77ce3" providerId="ADAL" clId="{FE0DEE65-E52E-4B72-A87C-0697E5C4D67F}" dt="2026-01-04T16:36:06.163" v="413" actId="20577"/>
          <ac:spMkLst>
            <pc:docMk/>
            <pc:sldMk cId="0" sldId="257"/>
            <ac:spMk id="3" creationId="{00000000-0000-0000-0000-000000000000}"/>
          </ac:spMkLst>
        </pc:spChg>
      </pc:sldChg>
      <pc:sldChg chg="addSp modSp mod">
        <pc:chgData name="Nicola Evans (2206005)" userId="8ff52d95-ebef-4937-914c-5b2644e77ce3" providerId="ADAL" clId="{FE0DEE65-E52E-4B72-A87C-0697E5C4D67F}" dt="2026-01-04T16:46:39.387" v="820" actId="20577"/>
        <pc:sldMkLst>
          <pc:docMk/>
          <pc:sldMk cId="0" sldId="269"/>
        </pc:sldMkLst>
        <pc:spChg chg="mod">
          <ac:chgData name="Nicola Evans (2206005)" userId="8ff52d95-ebef-4937-914c-5b2644e77ce3" providerId="ADAL" clId="{FE0DEE65-E52E-4B72-A87C-0697E5C4D67F}" dt="2026-01-04T16:39:50.189" v="489" actId="1036"/>
          <ac:spMkLst>
            <pc:docMk/>
            <pc:sldMk cId="0" sldId="269"/>
            <ac:spMk id="3" creationId="{00000000-0000-0000-0000-000000000000}"/>
          </ac:spMkLst>
        </pc:spChg>
        <pc:spChg chg="add mod">
          <ac:chgData name="Nicola Evans (2206005)" userId="8ff52d95-ebef-4937-914c-5b2644e77ce3" providerId="ADAL" clId="{FE0DEE65-E52E-4B72-A87C-0697E5C4D67F}" dt="2026-01-04T16:42:16.719" v="592" actId="1076"/>
          <ac:spMkLst>
            <pc:docMk/>
            <pc:sldMk cId="0" sldId="269"/>
            <ac:spMk id="4" creationId="{2BD0D8B0-F53A-4D5A-B2BC-39B3FF9DA5FA}"/>
          </ac:spMkLst>
        </pc:spChg>
        <pc:spChg chg="add mod">
          <ac:chgData name="Nicola Evans (2206005)" userId="8ff52d95-ebef-4937-914c-5b2644e77ce3" providerId="ADAL" clId="{FE0DEE65-E52E-4B72-A87C-0697E5C4D67F}" dt="2026-01-04T16:42:21.967" v="593" actId="1076"/>
          <ac:spMkLst>
            <pc:docMk/>
            <pc:sldMk cId="0" sldId="269"/>
            <ac:spMk id="18" creationId="{26183DD8-514D-04C0-6274-BC5680C8E4C8}"/>
          </ac:spMkLst>
        </pc:spChg>
        <pc:spChg chg="add mod">
          <ac:chgData name="Nicola Evans (2206005)" userId="8ff52d95-ebef-4937-914c-5b2644e77ce3" providerId="ADAL" clId="{FE0DEE65-E52E-4B72-A87C-0697E5C4D67F}" dt="2026-01-04T16:43:34.976" v="648" actId="122"/>
          <ac:spMkLst>
            <pc:docMk/>
            <pc:sldMk cId="0" sldId="269"/>
            <ac:spMk id="83" creationId="{E899AE9B-D199-6437-7A1B-8A4702FD28A6}"/>
          </ac:spMkLst>
        </pc:spChg>
        <pc:spChg chg="add mod">
          <ac:chgData name="Nicola Evans (2206005)" userId="8ff52d95-ebef-4937-914c-5b2644e77ce3" providerId="ADAL" clId="{FE0DEE65-E52E-4B72-A87C-0697E5C4D67F}" dt="2026-01-04T16:44:04.999" v="666" actId="20577"/>
          <ac:spMkLst>
            <pc:docMk/>
            <pc:sldMk cId="0" sldId="269"/>
            <ac:spMk id="84" creationId="{B3926B1E-7076-D23C-B61C-FA937B763CEC}"/>
          </ac:spMkLst>
        </pc:spChg>
        <pc:spChg chg="add mod">
          <ac:chgData name="Nicola Evans (2206005)" userId="8ff52d95-ebef-4937-914c-5b2644e77ce3" providerId="ADAL" clId="{FE0DEE65-E52E-4B72-A87C-0697E5C4D67F}" dt="2026-01-04T16:44:53.370" v="695" actId="1076"/>
          <ac:spMkLst>
            <pc:docMk/>
            <pc:sldMk cId="0" sldId="269"/>
            <ac:spMk id="85" creationId="{D6A34B7B-22F1-F3F8-B9BD-F1A5FD1CC1FD}"/>
          </ac:spMkLst>
        </pc:spChg>
        <pc:spChg chg="add mod">
          <ac:chgData name="Nicola Evans (2206005)" userId="8ff52d95-ebef-4937-914c-5b2644e77ce3" providerId="ADAL" clId="{FE0DEE65-E52E-4B72-A87C-0697E5C4D67F}" dt="2026-01-04T16:45:14.283" v="718" actId="20577"/>
          <ac:spMkLst>
            <pc:docMk/>
            <pc:sldMk cId="0" sldId="269"/>
            <ac:spMk id="86" creationId="{6E5D12E8-5465-5B00-FAE6-2276C8ED3BEE}"/>
          </ac:spMkLst>
        </pc:spChg>
        <pc:spChg chg="add mod">
          <ac:chgData name="Nicola Evans (2206005)" userId="8ff52d95-ebef-4937-914c-5b2644e77ce3" providerId="ADAL" clId="{FE0DEE65-E52E-4B72-A87C-0697E5C4D67F}" dt="2026-01-04T16:45:48.378" v="746" actId="20577"/>
          <ac:spMkLst>
            <pc:docMk/>
            <pc:sldMk cId="0" sldId="269"/>
            <ac:spMk id="87" creationId="{E3C61F9F-B4CC-D249-05A2-6096A73A920D}"/>
          </ac:spMkLst>
        </pc:spChg>
        <pc:spChg chg="add mod">
          <ac:chgData name="Nicola Evans (2206005)" userId="8ff52d95-ebef-4937-914c-5b2644e77ce3" providerId="ADAL" clId="{FE0DEE65-E52E-4B72-A87C-0697E5C4D67F}" dt="2026-01-04T16:46:11.067" v="777" actId="20577"/>
          <ac:spMkLst>
            <pc:docMk/>
            <pc:sldMk cId="0" sldId="269"/>
            <ac:spMk id="94" creationId="{80647626-ACC5-399B-145D-19959A624B5E}"/>
          </ac:spMkLst>
        </pc:spChg>
        <pc:spChg chg="add mod">
          <ac:chgData name="Nicola Evans (2206005)" userId="8ff52d95-ebef-4937-914c-5b2644e77ce3" providerId="ADAL" clId="{FE0DEE65-E52E-4B72-A87C-0697E5C4D67F}" dt="2026-01-04T16:46:39.387" v="820" actId="20577"/>
          <ac:spMkLst>
            <pc:docMk/>
            <pc:sldMk cId="0" sldId="269"/>
            <ac:spMk id="95" creationId="{5F9BFD2D-9FC5-01EA-3517-6AB50F3E8285}"/>
          </ac:spMkLst>
        </pc:spChg>
        <pc:spChg chg="mod">
          <ac:chgData name="Nicola Evans (2206005)" userId="8ff52d95-ebef-4937-914c-5b2644e77ce3" providerId="ADAL" clId="{FE0DEE65-E52E-4B72-A87C-0697E5C4D67F}" dt="2026-01-04T16:41:30.646" v="583" actId="1076"/>
          <ac:spMkLst>
            <pc:docMk/>
            <pc:sldMk cId="0" sldId="269"/>
            <ac:spMk id="111" creationId="{5C42253B-F41A-B266-2765-5C426E59765D}"/>
          </ac:spMkLst>
        </pc:spChg>
        <pc:spChg chg="mod">
          <ac:chgData name="Nicola Evans (2206005)" userId="8ff52d95-ebef-4937-914c-5b2644e77ce3" providerId="ADAL" clId="{FE0DEE65-E52E-4B72-A87C-0697E5C4D67F}" dt="2026-01-04T16:41:36.175" v="584" actId="1076"/>
          <ac:spMkLst>
            <pc:docMk/>
            <pc:sldMk cId="0" sldId="269"/>
            <ac:spMk id="148" creationId="{CA762813-E9B1-20A8-C4C5-5DB9FB81CCAA}"/>
          </ac:spMkLst>
        </pc:spChg>
        <pc:spChg chg="mod">
          <ac:chgData name="Nicola Evans (2206005)" userId="8ff52d95-ebef-4937-914c-5b2644e77ce3" providerId="ADAL" clId="{FE0DEE65-E52E-4B72-A87C-0697E5C4D67F}" dt="2026-01-04T16:41:41.602" v="585" actId="1076"/>
          <ac:spMkLst>
            <pc:docMk/>
            <pc:sldMk cId="0" sldId="269"/>
            <ac:spMk id="149" creationId="{EF57B79A-40A3-6DB7-BA05-5D10688069CA}"/>
          </ac:spMkLst>
        </pc:spChg>
        <pc:spChg chg="mod">
          <ac:chgData name="Nicola Evans (2206005)" userId="8ff52d95-ebef-4937-914c-5b2644e77ce3" providerId="ADAL" clId="{FE0DEE65-E52E-4B72-A87C-0697E5C4D67F}" dt="2026-01-04T16:41:48.366" v="586" actId="1076"/>
          <ac:spMkLst>
            <pc:docMk/>
            <pc:sldMk cId="0" sldId="269"/>
            <ac:spMk id="150" creationId="{DF48E01F-4B5A-4000-FE1F-BFA50C22460E}"/>
          </ac:spMkLst>
        </pc:spChg>
        <pc:spChg chg="mod">
          <ac:chgData name="Nicola Evans (2206005)" userId="8ff52d95-ebef-4937-914c-5b2644e77ce3" providerId="ADAL" clId="{FE0DEE65-E52E-4B72-A87C-0697E5C4D67F}" dt="2026-01-04T16:41:54.919" v="587" actId="1076"/>
          <ac:spMkLst>
            <pc:docMk/>
            <pc:sldMk cId="0" sldId="269"/>
            <ac:spMk id="151" creationId="{6E0B7FFF-7886-9ECE-2C8A-EB1994EAFB79}"/>
          </ac:spMkLst>
        </pc:spChg>
        <pc:spChg chg="mod">
          <ac:chgData name="Nicola Evans (2206005)" userId="8ff52d95-ebef-4937-914c-5b2644e77ce3" providerId="ADAL" clId="{FE0DEE65-E52E-4B72-A87C-0697E5C4D67F}" dt="2026-01-04T16:42:26.645" v="616" actId="1035"/>
          <ac:spMkLst>
            <pc:docMk/>
            <pc:sldMk cId="0" sldId="269"/>
            <ac:spMk id="152" creationId="{5B2A3FCA-321B-7580-F1CB-EC8AD04FE64F}"/>
          </ac:spMkLst>
        </pc:spChg>
        <pc:spChg chg="mod">
          <ac:chgData name="Nicola Evans (2206005)" userId="8ff52d95-ebef-4937-914c-5b2644e77ce3" providerId="ADAL" clId="{FE0DEE65-E52E-4B72-A87C-0697E5C4D67F}" dt="2026-01-04T16:42:39.847" v="618" actId="1076"/>
          <ac:spMkLst>
            <pc:docMk/>
            <pc:sldMk cId="0" sldId="269"/>
            <ac:spMk id="153" creationId="{91F328C7-978F-201E-E32A-3613B65382D9}"/>
          </ac:spMkLst>
        </pc:spChg>
        <pc:spChg chg="mod">
          <ac:chgData name="Nicola Evans (2206005)" userId="8ff52d95-ebef-4937-914c-5b2644e77ce3" providerId="ADAL" clId="{FE0DEE65-E52E-4B72-A87C-0697E5C4D67F}" dt="2026-01-04T16:42:44.416" v="619" actId="1076"/>
          <ac:spMkLst>
            <pc:docMk/>
            <pc:sldMk cId="0" sldId="269"/>
            <ac:spMk id="154" creationId="{C192B3D1-C116-8DC8-1F47-6747484F3242}"/>
          </ac:spMkLst>
        </pc:spChg>
        <pc:spChg chg="mod">
          <ac:chgData name="Nicola Evans (2206005)" userId="8ff52d95-ebef-4937-914c-5b2644e77ce3" providerId="ADAL" clId="{FE0DEE65-E52E-4B72-A87C-0697E5C4D67F}" dt="2026-01-04T16:42:51.747" v="620" actId="1076"/>
          <ac:spMkLst>
            <pc:docMk/>
            <pc:sldMk cId="0" sldId="269"/>
            <ac:spMk id="155" creationId="{E5EDB0F2-C065-8D7B-1236-9F5D1E2F36A2}"/>
          </ac:spMkLst>
        </pc:spChg>
        <pc:grpChg chg="mod">
          <ac:chgData name="Nicola Evans (2206005)" userId="8ff52d95-ebef-4937-914c-5b2644e77ce3" providerId="ADAL" clId="{FE0DEE65-E52E-4B72-A87C-0697E5C4D67F}" dt="2026-01-04T16:41:12.746" v="559" actId="1036"/>
          <ac:grpSpMkLst>
            <pc:docMk/>
            <pc:sldMk cId="0" sldId="269"/>
            <ac:grpSpMk id="45" creationId="{A4FCA357-430F-F98B-DB8C-972188965EAF}"/>
          </ac:grpSpMkLst>
        </pc:grpChg>
        <pc:grpChg chg="mod">
          <ac:chgData name="Nicola Evans (2206005)" userId="8ff52d95-ebef-4937-914c-5b2644e77ce3" providerId="ADAL" clId="{FE0DEE65-E52E-4B72-A87C-0697E5C4D67F}" dt="2026-01-04T16:41:12.746" v="559" actId="1036"/>
          <ac:grpSpMkLst>
            <pc:docMk/>
            <pc:sldMk cId="0" sldId="269"/>
            <ac:grpSpMk id="49" creationId="{1B2F4A6C-55F1-7E1A-86B5-78521B688AE6}"/>
          </ac:grpSpMkLst>
        </pc:grpChg>
        <pc:grpChg chg="mod">
          <ac:chgData name="Nicola Evans (2206005)" userId="8ff52d95-ebef-4937-914c-5b2644e77ce3" providerId="ADAL" clId="{FE0DEE65-E52E-4B72-A87C-0697E5C4D67F}" dt="2026-01-04T16:41:12.746" v="559" actId="1036"/>
          <ac:grpSpMkLst>
            <pc:docMk/>
            <pc:sldMk cId="0" sldId="269"/>
            <ac:grpSpMk id="53" creationId="{ABD20069-D760-6E7C-C0BB-83D68D060CA6}"/>
          </ac:grpSpMkLst>
        </pc:grpChg>
        <pc:grpChg chg="mod">
          <ac:chgData name="Nicola Evans (2206005)" userId="8ff52d95-ebef-4937-914c-5b2644e77ce3" providerId="ADAL" clId="{FE0DEE65-E52E-4B72-A87C-0697E5C4D67F}" dt="2026-01-04T16:41:12.746" v="559" actId="1036"/>
          <ac:grpSpMkLst>
            <pc:docMk/>
            <pc:sldMk cId="0" sldId="269"/>
            <ac:grpSpMk id="57" creationId="{FD4FFAC9-53C4-F1D8-322E-42C3A02168FE}"/>
          </ac:grpSpMkLst>
        </pc:grpChg>
        <pc:grpChg chg="mod">
          <ac:chgData name="Nicola Evans (2206005)" userId="8ff52d95-ebef-4937-914c-5b2644e77ce3" providerId="ADAL" clId="{FE0DEE65-E52E-4B72-A87C-0697E5C4D67F}" dt="2026-01-04T16:41:22.424" v="582" actId="1036"/>
          <ac:grpSpMkLst>
            <pc:docMk/>
            <pc:sldMk cId="0" sldId="269"/>
            <ac:grpSpMk id="61" creationId="{38A04DAF-4872-5F7F-9B82-50687CA8ADCB}"/>
          </ac:grpSpMkLst>
        </pc:grpChg>
        <pc:grpChg chg="mod">
          <ac:chgData name="Nicola Evans (2206005)" userId="8ff52d95-ebef-4937-914c-5b2644e77ce3" providerId="ADAL" clId="{FE0DEE65-E52E-4B72-A87C-0697E5C4D67F}" dt="2026-01-04T16:41:22.424" v="582" actId="1036"/>
          <ac:grpSpMkLst>
            <pc:docMk/>
            <pc:sldMk cId="0" sldId="269"/>
            <ac:grpSpMk id="65" creationId="{1FC5D0ED-1754-A6B2-13DE-007E3B96F003}"/>
          </ac:grpSpMkLst>
        </pc:grpChg>
        <pc:grpChg chg="mod">
          <ac:chgData name="Nicola Evans (2206005)" userId="8ff52d95-ebef-4937-914c-5b2644e77ce3" providerId="ADAL" clId="{FE0DEE65-E52E-4B72-A87C-0697E5C4D67F}" dt="2026-01-04T16:41:22.424" v="582" actId="1036"/>
          <ac:grpSpMkLst>
            <pc:docMk/>
            <pc:sldMk cId="0" sldId="269"/>
            <ac:grpSpMk id="69" creationId="{98D89E0D-AD99-5779-15C0-174EAA686CD4}"/>
          </ac:grpSpMkLst>
        </pc:grpChg>
        <pc:grpChg chg="mod">
          <ac:chgData name="Nicola Evans (2206005)" userId="8ff52d95-ebef-4937-914c-5b2644e77ce3" providerId="ADAL" clId="{FE0DEE65-E52E-4B72-A87C-0697E5C4D67F}" dt="2026-01-04T16:41:22.424" v="582" actId="1036"/>
          <ac:grpSpMkLst>
            <pc:docMk/>
            <pc:sldMk cId="0" sldId="269"/>
            <ac:grpSpMk id="73" creationId="{469B259C-5B90-7E9D-6CE3-EE2F947BEE59}"/>
          </ac:grpSpMkLst>
        </pc:grpChg>
        <pc:grpChg chg="mod">
          <ac:chgData name="Nicola Evans (2206005)" userId="8ff52d95-ebef-4937-914c-5b2644e77ce3" providerId="ADAL" clId="{FE0DEE65-E52E-4B72-A87C-0697E5C4D67F}" dt="2026-01-04T16:40:22.509" v="511" actId="1036"/>
          <ac:grpSpMkLst>
            <pc:docMk/>
            <pc:sldMk cId="0" sldId="269"/>
            <ac:grpSpMk id="88" creationId="{D44D410D-FB3A-20BB-88B9-E0E335DDAFE6}"/>
          </ac:grpSpMkLst>
        </pc:grpChg>
        <pc:grpChg chg="mod">
          <ac:chgData name="Nicola Evans (2206005)" userId="8ff52d95-ebef-4937-914c-5b2644e77ce3" providerId="ADAL" clId="{FE0DEE65-E52E-4B72-A87C-0697E5C4D67F}" dt="2026-01-04T16:41:12.746" v="559" actId="1036"/>
          <ac:grpSpMkLst>
            <pc:docMk/>
            <pc:sldMk cId="0" sldId="269"/>
            <ac:grpSpMk id="127" creationId="{28DF368F-23B5-B824-32DB-4D74186985D4}"/>
          </ac:grpSpMkLst>
        </pc:grpChg>
      </pc:sldChg>
      <pc:sldChg chg="modSp mod">
        <pc:chgData name="Nicola Evans (2206005)" userId="8ff52d95-ebef-4937-914c-5b2644e77ce3" providerId="ADAL" clId="{FE0DEE65-E52E-4B72-A87C-0697E5C4D67F}" dt="2026-01-04T15:54:59.229" v="142" actId="20577"/>
        <pc:sldMkLst>
          <pc:docMk/>
          <pc:sldMk cId="465227146" sldId="270"/>
        </pc:sldMkLst>
        <pc:spChg chg="mod">
          <ac:chgData name="Nicola Evans (2206005)" userId="8ff52d95-ebef-4937-914c-5b2644e77ce3" providerId="ADAL" clId="{FE0DEE65-E52E-4B72-A87C-0697E5C4D67F}" dt="2026-01-04T15:54:59.229" v="142" actId="20577"/>
          <ac:spMkLst>
            <pc:docMk/>
            <pc:sldMk cId="465227146" sldId="270"/>
            <ac:spMk id="86" creationId="{BB012944-D421-706C-4F1D-B907907E9F14}"/>
          </ac:spMkLst>
        </pc:spChg>
      </pc:sldChg>
      <pc:sldChg chg="modSp mod">
        <pc:chgData name="Nicola Evans (2206005)" userId="8ff52d95-ebef-4937-914c-5b2644e77ce3" providerId="ADAL" clId="{FE0DEE65-E52E-4B72-A87C-0697E5C4D67F}" dt="2026-01-04T15:58:41.549" v="160" actId="1076"/>
        <pc:sldMkLst>
          <pc:docMk/>
          <pc:sldMk cId="3359896376" sldId="271"/>
        </pc:sldMkLst>
        <pc:spChg chg="mod">
          <ac:chgData name="Nicola Evans (2206005)" userId="8ff52d95-ebef-4937-914c-5b2644e77ce3" providerId="ADAL" clId="{FE0DEE65-E52E-4B72-A87C-0697E5C4D67F}" dt="2026-01-04T15:58:41.549" v="160" actId="1076"/>
          <ac:spMkLst>
            <pc:docMk/>
            <pc:sldMk cId="3359896376" sldId="271"/>
            <ac:spMk id="6" creationId="{289D0A9F-F519-A950-6C8D-EFAF25560746}"/>
          </ac:spMkLst>
        </pc:spChg>
      </pc:sldChg>
      <pc:sldChg chg="modSp mod">
        <pc:chgData name="Nicola Evans (2206005)" userId="8ff52d95-ebef-4937-914c-5b2644e77ce3" providerId="ADAL" clId="{FE0DEE65-E52E-4B72-A87C-0697E5C4D67F}" dt="2026-01-04T15:58:28.175" v="158" actId="20577"/>
        <pc:sldMkLst>
          <pc:docMk/>
          <pc:sldMk cId="2204259697" sldId="272"/>
        </pc:sldMkLst>
        <pc:spChg chg="mod">
          <ac:chgData name="Nicola Evans (2206005)" userId="8ff52d95-ebef-4937-914c-5b2644e77ce3" providerId="ADAL" clId="{FE0DEE65-E52E-4B72-A87C-0697E5C4D67F}" dt="2026-01-04T15:58:28.175" v="158" actId="20577"/>
          <ac:spMkLst>
            <pc:docMk/>
            <pc:sldMk cId="2204259697" sldId="272"/>
            <ac:spMk id="4" creationId="{D9EBFF66-D44E-AFB8-7042-7B40E8FEF880}"/>
          </ac:spMkLst>
        </pc:spChg>
      </pc:sldChg>
      <pc:sldChg chg="modSp mod">
        <pc:chgData name="Nicola Evans (2206005)" userId="8ff52d95-ebef-4937-914c-5b2644e77ce3" providerId="ADAL" clId="{FE0DEE65-E52E-4B72-A87C-0697E5C4D67F}" dt="2026-01-04T15:58:22.929" v="157" actId="20577"/>
        <pc:sldMkLst>
          <pc:docMk/>
          <pc:sldMk cId="665159970" sldId="273"/>
        </pc:sldMkLst>
        <pc:spChg chg="mod">
          <ac:chgData name="Nicola Evans (2206005)" userId="8ff52d95-ebef-4937-914c-5b2644e77ce3" providerId="ADAL" clId="{FE0DEE65-E52E-4B72-A87C-0697E5C4D67F}" dt="2026-01-04T15:58:22.929" v="157" actId="20577"/>
          <ac:spMkLst>
            <pc:docMk/>
            <pc:sldMk cId="665159970" sldId="273"/>
            <ac:spMk id="5" creationId="{1006F87F-5786-EF02-51D5-4C7C0316E95C}"/>
          </ac:spMkLst>
        </pc:spChg>
      </pc:sldChg>
      <pc:sldChg chg="modSp mod">
        <pc:chgData name="Nicola Evans (2206005)" userId="8ff52d95-ebef-4937-914c-5b2644e77ce3" providerId="ADAL" clId="{FE0DEE65-E52E-4B72-A87C-0697E5C4D67F}" dt="2026-01-04T15:58:17.474" v="156" actId="1076"/>
        <pc:sldMkLst>
          <pc:docMk/>
          <pc:sldMk cId="2161016530" sldId="274"/>
        </pc:sldMkLst>
        <pc:spChg chg="mod">
          <ac:chgData name="Nicola Evans (2206005)" userId="8ff52d95-ebef-4937-914c-5b2644e77ce3" providerId="ADAL" clId="{FE0DEE65-E52E-4B72-A87C-0697E5C4D67F}" dt="2026-01-04T15:58:17.474" v="156" actId="1076"/>
          <ac:spMkLst>
            <pc:docMk/>
            <pc:sldMk cId="2161016530" sldId="274"/>
            <ac:spMk id="6" creationId="{12EF4E7A-C863-022E-B86D-A5E6C9FB40EB}"/>
          </ac:spMkLst>
        </pc:spChg>
      </pc:sldChg>
      <pc:sldChg chg="modSp mod">
        <pc:chgData name="Nicola Evans (2206005)" userId="8ff52d95-ebef-4937-914c-5b2644e77ce3" providerId="ADAL" clId="{FE0DEE65-E52E-4B72-A87C-0697E5C4D67F}" dt="2026-01-04T15:57:57.892" v="154" actId="20577"/>
        <pc:sldMkLst>
          <pc:docMk/>
          <pc:sldMk cId="4084971961" sldId="275"/>
        </pc:sldMkLst>
        <pc:spChg chg="mod">
          <ac:chgData name="Nicola Evans (2206005)" userId="8ff52d95-ebef-4937-914c-5b2644e77ce3" providerId="ADAL" clId="{FE0DEE65-E52E-4B72-A87C-0697E5C4D67F}" dt="2026-01-04T15:57:57.892" v="154" actId="20577"/>
          <ac:spMkLst>
            <pc:docMk/>
            <pc:sldMk cId="4084971961" sldId="275"/>
            <ac:spMk id="4" creationId="{9084385B-3F83-6F41-4FDB-C02254F32F8D}"/>
          </ac:spMkLst>
        </pc:spChg>
      </pc:sldChg>
      <pc:sldChg chg="modSp mod">
        <pc:chgData name="Nicola Evans (2206005)" userId="8ff52d95-ebef-4937-914c-5b2644e77ce3" providerId="ADAL" clId="{FE0DEE65-E52E-4B72-A87C-0697E5C4D67F}" dt="2026-01-04T16:35:17.094" v="411" actId="20577"/>
        <pc:sldMkLst>
          <pc:docMk/>
          <pc:sldMk cId="3844409880" sldId="276"/>
        </pc:sldMkLst>
        <pc:spChg chg="mod">
          <ac:chgData name="Nicola Evans (2206005)" userId="8ff52d95-ebef-4937-914c-5b2644e77ce3" providerId="ADAL" clId="{FE0DEE65-E52E-4B72-A87C-0697E5C4D67F}" dt="2026-01-04T16:35:17.094" v="411" actId="20577"/>
          <ac:spMkLst>
            <pc:docMk/>
            <pc:sldMk cId="3844409880" sldId="276"/>
            <ac:spMk id="3" creationId="{8A42527D-3460-B1EE-2DEB-F564A605A00A}"/>
          </ac:spMkLst>
        </pc:spChg>
        <pc:spChg chg="mod">
          <ac:chgData name="Nicola Evans (2206005)" userId="8ff52d95-ebef-4937-914c-5b2644e77ce3" providerId="ADAL" clId="{FE0DEE65-E52E-4B72-A87C-0697E5C4D67F}" dt="2026-01-04T15:57:42.434" v="153" actId="1076"/>
          <ac:spMkLst>
            <pc:docMk/>
            <pc:sldMk cId="3844409880" sldId="276"/>
            <ac:spMk id="6" creationId="{6B47B824-C1FB-7632-DEAE-D8A515463B58}"/>
          </ac:spMkLst>
        </pc:spChg>
      </pc:sldChg>
      <pc:sldChg chg="modSp mod">
        <pc:chgData name="Nicola Evans (2206005)" userId="8ff52d95-ebef-4937-914c-5b2644e77ce3" providerId="ADAL" clId="{FE0DEE65-E52E-4B72-A87C-0697E5C4D67F}" dt="2026-01-04T16:36:55.475" v="422" actId="20577"/>
        <pc:sldMkLst>
          <pc:docMk/>
          <pc:sldMk cId="1092353522" sldId="277"/>
        </pc:sldMkLst>
        <pc:spChg chg="mod">
          <ac:chgData name="Nicola Evans (2206005)" userId="8ff52d95-ebef-4937-914c-5b2644e77ce3" providerId="ADAL" clId="{FE0DEE65-E52E-4B72-A87C-0697E5C4D67F}" dt="2026-01-04T16:36:55.475" v="422" actId="20577"/>
          <ac:spMkLst>
            <pc:docMk/>
            <pc:sldMk cId="1092353522" sldId="277"/>
            <ac:spMk id="3" creationId="{01D0917E-674A-2705-C30E-9047037CA662}"/>
          </ac:spMkLst>
        </pc:spChg>
        <pc:spChg chg="mod">
          <ac:chgData name="Nicola Evans (2206005)" userId="8ff52d95-ebef-4937-914c-5b2644e77ce3" providerId="ADAL" clId="{FE0DEE65-E52E-4B72-A87C-0697E5C4D67F}" dt="2026-01-04T15:57:14.882" v="149" actId="20577"/>
          <ac:spMkLst>
            <pc:docMk/>
            <pc:sldMk cId="1092353522" sldId="277"/>
            <ac:spMk id="6" creationId="{B3C1665F-2E14-BED6-1479-2839B350375B}"/>
          </ac:spMkLst>
        </pc:spChg>
        <pc:spChg chg="mod">
          <ac:chgData name="Nicola Evans (2206005)" userId="8ff52d95-ebef-4937-914c-5b2644e77ce3" providerId="ADAL" clId="{FE0DEE65-E52E-4B72-A87C-0697E5C4D67F}" dt="2026-01-04T16:10:21.354" v="172" actId="20577"/>
          <ac:spMkLst>
            <pc:docMk/>
            <pc:sldMk cId="1092353522" sldId="277"/>
            <ac:spMk id="18" creationId="{4303C628-0F34-E9A5-F2F7-803233BB6688}"/>
          </ac:spMkLst>
        </pc:spChg>
      </pc:sldChg>
      <pc:sldChg chg="modSp mod">
        <pc:chgData name="Nicola Evans (2206005)" userId="8ff52d95-ebef-4937-914c-5b2644e77ce3" providerId="ADAL" clId="{FE0DEE65-E52E-4B72-A87C-0697E5C4D67F}" dt="2026-01-04T15:56:45.673" v="144" actId="1076"/>
        <pc:sldMkLst>
          <pc:docMk/>
          <pc:sldMk cId="4123163571" sldId="279"/>
        </pc:sldMkLst>
        <pc:spChg chg="mod">
          <ac:chgData name="Nicola Evans (2206005)" userId="8ff52d95-ebef-4937-914c-5b2644e77ce3" providerId="ADAL" clId="{FE0DEE65-E52E-4B72-A87C-0697E5C4D67F}" dt="2026-01-04T15:56:45.673" v="144" actId="1076"/>
          <ac:spMkLst>
            <pc:docMk/>
            <pc:sldMk cId="4123163571" sldId="279"/>
            <ac:spMk id="6" creationId="{51158E1B-4947-106B-E012-7E61D93EB08D}"/>
          </ac:spMkLst>
        </pc:spChg>
        <pc:spChg chg="mod">
          <ac:chgData name="Nicola Evans (2206005)" userId="8ff52d95-ebef-4937-914c-5b2644e77ce3" providerId="ADAL" clId="{FE0DEE65-E52E-4B72-A87C-0697E5C4D67F}" dt="2026-01-04T15:46:40.263" v="24" actId="404"/>
          <ac:spMkLst>
            <pc:docMk/>
            <pc:sldMk cId="4123163571" sldId="279"/>
            <ac:spMk id="18" creationId="{5E25EA91-6642-6B3B-DAC1-F55DA7731505}"/>
          </ac:spMkLst>
        </pc:spChg>
        <pc:picChg chg="mod">
          <ac:chgData name="Nicola Evans (2206005)" userId="8ff52d95-ebef-4937-914c-5b2644e77ce3" providerId="ADAL" clId="{FE0DEE65-E52E-4B72-A87C-0697E5C4D67F}" dt="2026-01-04T15:46:47.611" v="25" actId="14100"/>
          <ac:picMkLst>
            <pc:docMk/>
            <pc:sldMk cId="4123163571" sldId="279"/>
            <ac:picMk id="22530" creationId="{84727092-829F-D794-43BB-D9D608B4EA98}"/>
          </ac:picMkLst>
        </pc:picChg>
      </pc:sldChg>
      <pc:sldChg chg="modSp mod">
        <pc:chgData name="Nicola Evans (2206005)" userId="8ff52d95-ebef-4937-914c-5b2644e77ce3" providerId="ADAL" clId="{FE0DEE65-E52E-4B72-A87C-0697E5C4D67F}" dt="2026-01-04T15:57:06.858" v="148" actId="1076"/>
        <pc:sldMkLst>
          <pc:docMk/>
          <pc:sldMk cId="1940893550" sldId="280"/>
        </pc:sldMkLst>
        <pc:spChg chg="mod">
          <ac:chgData name="Nicola Evans (2206005)" userId="8ff52d95-ebef-4937-914c-5b2644e77ce3" providerId="ADAL" clId="{FE0DEE65-E52E-4B72-A87C-0697E5C4D67F}" dt="2026-01-04T15:57:06.858" v="148" actId="1076"/>
          <ac:spMkLst>
            <pc:docMk/>
            <pc:sldMk cId="1940893550" sldId="280"/>
            <ac:spMk id="6" creationId="{C3ED094D-672C-5AAB-B6F8-679DD1591B47}"/>
          </ac:spMkLst>
        </pc:spChg>
      </pc:sldChg>
      <pc:sldChg chg="modSp mod">
        <pc:chgData name="Nicola Evans (2206005)" userId="8ff52d95-ebef-4937-914c-5b2644e77ce3" providerId="ADAL" clId="{FE0DEE65-E52E-4B72-A87C-0697E5C4D67F}" dt="2026-01-04T15:59:41.927" v="171" actId="20577"/>
        <pc:sldMkLst>
          <pc:docMk/>
          <pc:sldMk cId="2428077698" sldId="281"/>
        </pc:sldMkLst>
        <pc:spChg chg="mod">
          <ac:chgData name="Nicola Evans (2206005)" userId="8ff52d95-ebef-4937-914c-5b2644e77ce3" providerId="ADAL" clId="{FE0DEE65-E52E-4B72-A87C-0697E5C4D67F}" dt="2026-01-04T15:59:41.927" v="171" actId="20577"/>
          <ac:spMkLst>
            <pc:docMk/>
            <pc:sldMk cId="2428077698" sldId="281"/>
            <ac:spMk id="3" creationId="{3BD01A47-A4DC-0612-CEEF-13A1604AD363}"/>
          </ac:spMkLst>
        </pc:spChg>
      </pc:sldChg>
      <pc:sldChg chg="new del ord">
        <pc:chgData name="Nicola Evans (2206005)" userId="8ff52d95-ebef-4937-914c-5b2644e77ce3" providerId="ADAL" clId="{FE0DEE65-E52E-4B72-A87C-0697E5C4D67F}" dt="2026-01-04T16:14:16.891" v="181" actId="2696"/>
        <pc:sldMkLst>
          <pc:docMk/>
          <pc:sldMk cId="2348964603" sldId="286"/>
        </pc:sldMkLst>
      </pc:sldChg>
      <pc:sldChg chg="modSp add mod ord modNotesTx">
        <pc:chgData name="Nicola Evans (2206005)" userId="8ff52d95-ebef-4937-914c-5b2644e77ce3" providerId="ADAL" clId="{FE0DEE65-E52E-4B72-A87C-0697E5C4D67F}" dt="2026-01-04T16:32:11.806" v="409" actId="20577"/>
        <pc:sldMkLst>
          <pc:docMk/>
          <pc:sldMk cId="3594373360" sldId="287"/>
        </pc:sldMkLst>
        <pc:spChg chg="mod">
          <ac:chgData name="Nicola Evans (2206005)" userId="8ff52d95-ebef-4937-914c-5b2644e77ce3" providerId="ADAL" clId="{FE0DEE65-E52E-4B72-A87C-0697E5C4D67F}" dt="2026-01-04T16:14:32.985" v="206" actId="20577"/>
          <ac:spMkLst>
            <pc:docMk/>
            <pc:sldMk cId="3594373360" sldId="287"/>
            <ac:spMk id="3" creationId="{317A97EA-EC05-30D6-B069-F714B903A75C}"/>
          </ac:spMkLst>
        </pc:spChg>
        <pc:spChg chg="mod">
          <ac:chgData name="Nicola Evans (2206005)" userId="8ff52d95-ebef-4937-914c-5b2644e77ce3" providerId="ADAL" clId="{FE0DEE65-E52E-4B72-A87C-0697E5C4D67F}" dt="2026-01-04T16:21:47.200" v="408" actId="404"/>
          <ac:spMkLst>
            <pc:docMk/>
            <pc:sldMk cId="3594373360" sldId="287"/>
            <ac:spMk id="4" creationId="{86DD2237-C460-AFFF-AA13-B9CA4D078C6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6E9981-FCDC-0F41-ACE4-C7F2E8F5C0A7}" type="datetimeFigureOut">
              <a:rPr lang="en-US" smtClean="0"/>
              <a:t>1/4/2026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7B18C9-D197-1A45-9080-67786C1F62CD}" type="slidenum">
              <a:rPr lang="en-US" smtClean="0"/>
              <a:t>‹#›</a:t>
            </a:fld>
            <a:endParaRPr lang="en-US"/>
          </a:p>
        </p:txBody>
      </p:sp>
    </p:spTree>
    <p:extLst>
      <p:ext uri="{BB962C8B-B14F-4D97-AF65-F5344CB8AC3E}">
        <p14:creationId xmlns:p14="http://schemas.microsoft.com/office/powerpoint/2010/main" val="31836396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6D9EFE-DE2B-8681-6313-541E457CF39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26D8F68-E64A-B3D4-C8D8-4945614851B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B9DEFFC-6D83-1AF7-86F9-A9AFA629759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9D1BB5EF-F0CB-1423-5D6D-017E8B004875}"/>
              </a:ext>
            </a:extLst>
          </p:cNvPr>
          <p:cNvSpPr>
            <a:spLocks noGrp="1"/>
          </p:cNvSpPr>
          <p:nvPr>
            <p:ph type="sldNum" sz="quarter" idx="5"/>
          </p:nvPr>
        </p:nvSpPr>
        <p:spPr/>
        <p:txBody>
          <a:bodyPr/>
          <a:lstStyle/>
          <a:p>
            <a:fld id="{E47B18C9-D197-1A45-9080-67786C1F62CD}" type="slidenum">
              <a:rPr lang="en-US" smtClean="0"/>
              <a:t>1</a:t>
            </a:fld>
            <a:endParaRPr lang="en-US"/>
          </a:p>
        </p:txBody>
      </p:sp>
    </p:spTree>
    <p:extLst>
      <p:ext uri="{BB962C8B-B14F-4D97-AF65-F5344CB8AC3E}">
        <p14:creationId xmlns:p14="http://schemas.microsoft.com/office/powerpoint/2010/main" val="1300470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Today, I am going to look at how depression has been understood and treated across history. </a:t>
            </a:r>
          </a:p>
        </p:txBody>
      </p:sp>
      <p:sp>
        <p:nvSpPr>
          <p:cNvPr id="4" name="Slide Number Placeholder 3"/>
          <p:cNvSpPr>
            <a:spLocks noGrp="1"/>
          </p:cNvSpPr>
          <p:nvPr>
            <p:ph type="sldNum" sz="quarter" idx="5"/>
          </p:nvPr>
        </p:nvSpPr>
        <p:spPr/>
        <p:txBody>
          <a:bodyPr/>
          <a:lstStyle/>
          <a:p>
            <a:fld id="{E47B18C9-D197-1A45-9080-67786C1F62CD}" type="slidenum">
              <a:rPr lang="en-US" smtClean="0"/>
              <a:t>2</a:t>
            </a:fld>
            <a:endParaRPr lang="en-US"/>
          </a:p>
        </p:txBody>
      </p:sp>
    </p:spTree>
    <p:extLst>
      <p:ext uri="{BB962C8B-B14F-4D97-AF65-F5344CB8AC3E}">
        <p14:creationId xmlns:p14="http://schemas.microsoft.com/office/powerpoint/2010/main" val="35096254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we now </a:t>
            </a:r>
            <a:r>
              <a:rPr lang="en-US" dirty="0" err="1"/>
              <a:t>recognise</a:t>
            </a:r>
            <a:r>
              <a:rPr lang="en-US" dirty="0"/>
              <a:t> as depression hasn’t always been seen as a medical or psychological condition. Instead, explanations have shifted over time depending on cultural beliefs, religious views, and scientific knowledge.  By tracing this history, we can see why modern, interdisciplinary approaches are so critical in mental health care today.</a:t>
            </a:r>
          </a:p>
        </p:txBody>
      </p:sp>
      <p:sp>
        <p:nvSpPr>
          <p:cNvPr id="4" name="Slide Number Placeholder 3"/>
          <p:cNvSpPr>
            <a:spLocks noGrp="1"/>
          </p:cNvSpPr>
          <p:nvPr>
            <p:ph type="sldNum" sz="quarter" idx="5"/>
          </p:nvPr>
        </p:nvSpPr>
        <p:spPr/>
        <p:txBody>
          <a:bodyPr/>
          <a:lstStyle/>
          <a:p>
            <a:fld id="{E47B18C9-D197-1A45-9080-67786C1F62CD}" type="slidenum">
              <a:rPr lang="en-US" smtClean="0"/>
              <a:t>3</a:t>
            </a:fld>
            <a:endParaRPr lang="en-US"/>
          </a:p>
        </p:txBody>
      </p:sp>
    </p:spTree>
    <p:extLst>
      <p:ext uri="{BB962C8B-B14F-4D97-AF65-F5344CB8AC3E}">
        <p14:creationId xmlns:p14="http://schemas.microsoft.com/office/powerpoint/2010/main" val="14083732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8A09EA-8549-C6E2-8CB6-AC7D923386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18955A-9764-8913-D63D-4D6ACB46D2E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9F35AF4-81C0-4B42-81AE-147ECD55458C}"/>
              </a:ext>
            </a:extLst>
          </p:cNvPr>
          <p:cNvSpPr>
            <a:spLocks noGrp="1"/>
          </p:cNvSpPr>
          <p:nvPr>
            <p:ph type="body" idx="1"/>
          </p:nvPr>
        </p:nvSpPr>
        <p:spPr/>
        <p:txBody>
          <a:bodyPr/>
          <a:lstStyle/>
          <a:p>
            <a:r>
              <a:rPr lang="en-US" dirty="0"/>
              <a:t>Some of the earliest explanations for what we might now call depression were supernatural.  In ancient Mesopotamia, emotional distress was often believed to be caused by evil spirits or divine punishment.  One extreme example is trepanning, where holes were drilled into the skull to release spirits.  These practices reflect how little was understood about mental health and how fear and belief systems shaped treatments.</a:t>
            </a:r>
          </a:p>
        </p:txBody>
      </p:sp>
      <p:sp>
        <p:nvSpPr>
          <p:cNvPr id="4" name="Slide Number Placeholder 3">
            <a:extLst>
              <a:ext uri="{FF2B5EF4-FFF2-40B4-BE49-F238E27FC236}">
                <a16:creationId xmlns:a16="http://schemas.microsoft.com/office/drawing/2014/main" id="{99D6AF09-C134-D76C-5DDD-09CB4502D3A3}"/>
              </a:ext>
            </a:extLst>
          </p:cNvPr>
          <p:cNvSpPr>
            <a:spLocks noGrp="1"/>
          </p:cNvSpPr>
          <p:nvPr>
            <p:ph type="sldNum" sz="quarter" idx="5"/>
          </p:nvPr>
        </p:nvSpPr>
        <p:spPr/>
        <p:txBody>
          <a:bodyPr/>
          <a:lstStyle/>
          <a:p>
            <a:fld id="{E47B18C9-D197-1A45-9080-67786C1F62CD}" type="slidenum">
              <a:rPr lang="en-US" smtClean="0"/>
              <a:t>4</a:t>
            </a:fld>
            <a:endParaRPr lang="en-US"/>
          </a:p>
        </p:txBody>
      </p:sp>
    </p:spTree>
    <p:extLst>
      <p:ext uri="{BB962C8B-B14F-4D97-AF65-F5344CB8AC3E}">
        <p14:creationId xmlns:p14="http://schemas.microsoft.com/office/powerpoint/2010/main" val="24780143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9F1296-8DA4-42F3-533B-1C601638E07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6B52600-B06C-4040-5520-ACAC5C82E0E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E20E6AA-0802-5C03-7D09-C756BC020B7D}"/>
              </a:ext>
            </a:extLst>
          </p:cNvPr>
          <p:cNvSpPr>
            <a:spLocks noGrp="1"/>
          </p:cNvSpPr>
          <p:nvPr>
            <p:ph type="body" idx="1"/>
          </p:nvPr>
        </p:nvSpPr>
        <p:spPr/>
        <p:txBody>
          <a:bodyPr/>
          <a:lstStyle/>
          <a:p>
            <a:r>
              <a:rPr lang="en-US" dirty="0"/>
              <a:t>In ancient Egypt, mental distress was viewed more holistically.  Emotions were thought to be connected to the heart and bodily balance. However, spiritual beliefs were still present.  There was recognition that emotional suffering was part of human health, which is an early step toward more compassionate understanding.</a:t>
            </a:r>
          </a:p>
          <a:p>
            <a:endParaRPr lang="en-US" dirty="0"/>
          </a:p>
        </p:txBody>
      </p:sp>
      <p:sp>
        <p:nvSpPr>
          <p:cNvPr id="4" name="Slide Number Placeholder 3">
            <a:extLst>
              <a:ext uri="{FF2B5EF4-FFF2-40B4-BE49-F238E27FC236}">
                <a16:creationId xmlns:a16="http://schemas.microsoft.com/office/drawing/2014/main" id="{D26C554E-44DC-B8E2-BEAD-368FA717748C}"/>
              </a:ext>
            </a:extLst>
          </p:cNvPr>
          <p:cNvSpPr>
            <a:spLocks noGrp="1"/>
          </p:cNvSpPr>
          <p:nvPr>
            <p:ph type="sldNum" sz="quarter" idx="5"/>
          </p:nvPr>
        </p:nvSpPr>
        <p:spPr/>
        <p:txBody>
          <a:bodyPr/>
          <a:lstStyle/>
          <a:p>
            <a:fld id="{E47B18C9-D197-1A45-9080-67786C1F62CD}" type="slidenum">
              <a:rPr lang="en-US" smtClean="0"/>
              <a:t>5</a:t>
            </a:fld>
            <a:endParaRPr lang="en-US"/>
          </a:p>
        </p:txBody>
      </p:sp>
    </p:spTree>
    <p:extLst>
      <p:ext uri="{BB962C8B-B14F-4D97-AF65-F5344CB8AC3E}">
        <p14:creationId xmlns:p14="http://schemas.microsoft.com/office/powerpoint/2010/main" val="28997231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C5E126-8563-946A-9C6B-B8A0C9251F9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FB7DB5-ADFD-FA55-C797-B8320C4C3A1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3088C64-32BC-EF16-6E4D-7B71E577D327}"/>
              </a:ext>
            </a:extLst>
          </p:cNvPr>
          <p:cNvSpPr>
            <a:spLocks noGrp="1"/>
          </p:cNvSpPr>
          <p:nvPr>
            <p:ph type="body" idx="1"/>
          </p:nvPr>
        </p:nvSpPr>
        <p:spPr/>
        <p:txBody>
          <a:bodyPr/>
          <a:lstStyle/>
          <a:p>
            <a:r>
              <a:rPr lang="en-US" dirty="0"/>
              <a:t>A major shift occurred in ancient Greece with Hippocrates, who rejected supernatural explanations and proposed that mental illness had natural causes.  They described melancholia as resulting from an excess of black bile, part of humoral theory.  While scientifically incorrect, this was important because it framed depression as a medical condition rather than moral or spiritual failing.</a:t>
            </a:r>
          </a:p>
          <a:p>
            <a:endParaRPr lang="en-US" dirty="0"/>
          </a:p>
        </p:txBody>
      </p:sp>
      <p:sp>
        <p:nvSpPr>
          <p:cNvPr id="4" name="Slide Number Placeholder 3">
            <a:extLst>
              <a:ext uri="{FF2B5EF4-FFF2-40B4-BE49-F238E27FC236}">
                <a16:creationId xmlns:a16="http://schemas.microsoft.com/office/drawing/2014/main" id="{3A906D43-515B-CF5C-FE7B-A8FC5DF6DEE1}"/>
              </a:ext>
            </a:extLst>
          </p:cNvPr>
          <p:cNvSpPr>
            <a:spLocks noGrp="1"/>
          </p:cNvSpPr>
          <p:nvPr>
            <p:ph type="sldNum" sz="quarter" idx="5"/>
          </p:nvPr>
        </p:nvSpPr>
        <p:spPr/>
        <p:txBody>
          <a:bodyPr/>
          <a:lstStyle/>
          <a:p>
            <a:fld id="{E47B18C9-D197-1A45-9080-67786C1F62CD}" type="slidenum">
              <a:rPr lang="en-US" smtClean="0"/>
              <a:t>6</a:t>
            </a:fld>
            <a:endParaRPr lang="en-US"/>
          </a:p>
        </p:txBody>
      </p:sp>
    </p:spTree>
    <p:extLst>
      <p:ext uri="{BB962C8B-B14F-4D97-AF65-F5344CB8AC3E}">
        <p14:creationId xmlns:p14="http://schemas.microsoft.com/office/powerpoint/2010/main" val="28897078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9B35FE-4489-39BD-8697-081524FF0C0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CBE2580-762F-451D-0A31-74437E066B9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9C837B4-B6B3-AB72-224F-32F50F4CC5A7}"/>
              </a:ext>
            </a:extLst>
          </p:cNvPr>
          <p:cNvSpPr>
            <a:spLocks noGrp="1"/>
          </p:cNvSpPr>
          <p:nvPr>
            <p:ph type="body" idx="1"/>
          </p:nvPr>
        </p:nvSpPr>
        <p:spPr/>
        <p:txBody>
          <a:bodyPr/>
          <a:lstStyle/>
          <a:p>
            <a:r>
              <a:rPr lang="en-US" dirty="0"/>
              <a:t>Galen expanded Hippocratic ideas and reinforced the humoral model, linking emotional distress to physical imbalance.  His work dominated medical thinking for centuries, showing how early theories can shape care long after they are challenged.</a:t>
            </a:r>
          </a:p>
        </p:txBody>
      </p:sp>
      <p:sp>
        <p:nvSpPr>
          <p:cNvPr id="4" name="Slide Number Placeholder 3">
            <a:extLst>
              <a:ext uri="{FF2B5EF4-FFF2-40B4-BE49-F238E27FC236}">
                <a16:creationId xmlns:a16="http://schemas.microsoft.com/office/drawing/2014/main" id="{669D0408-C815-189E-B18D-8154F80F4641}"/>
              </a:ext>
            </a:extLst>
          </p:cNvPr>
          <p:cNvSpPr>
            <a:spLocks noGrp="1"/>
          </p:cNvSpPr>
          <p:nvPr>
            <p:ph type="sldNum" sz="quarter" idx="5"/>
          </p:nvPr>
        </p:nvSpPr>
        <p:spPr/>
        <p:txBody>
          <a:bodyPr/>
          <a:lstStyle/>
          <a:p>
            <a:fld id="{E47B18C9-D197-1A45-9080-67786C1F62CD}" type="slidenum">
              <a:rPr lang="en-US" smtClean="0"/>
              <a:t>7</a:t>
            </a:fld>
            <a:endParaRPr lang="en-US"/>
          </a:p>
        </p:txBody>
      </p:sp>
    </p:spTree>
    <p:extLst>
      <p:ext uri="{BB962C8B-B14F-4D97-AF65-F5344CB8AC3E}">
        <p14:creationId xmlns:p14="http://schemas.microsoft.com/office/powerpoint/2010/main" val="15595433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A2B9B0-F684-EA35-72B7-CA8FD05F20D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F64A076-670F-FC9D-2B66-EC8CCC030DD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555AD47-CC95-3E9C-87DD-053788C97954}"/>
              </a:ext>
            </a:extLst>
          </p:cNvPr>
          <p:cNvSpPr>
            <a:spLocks noGrp="1"/>
          </p:cNvSpPr>
          <p:nvPr>
            <p:ph type="body" idx="1"/>
          </p:nvPr>
        </p:nvSpPr>
        <p:spPr/>
        <p:txBody>
          <a:bodyPr/>
          <a:lstStyle/>
          <a:p>
            <a:r>
              <a:rPr lang="en-US" dirty="0"/>
              <a:t>Ishaq Ibn Imran, an Islamic physician, provided detailed descriptions of melancholia that closely resemble modern depression.  He </a:t>
            </a:r>
            <a:r>
              <a:rPr lang="en-US" dirty="0" err="1"/>
              <a:t>emphasised</a:t>
            </a:r>
            <a:r>
              <a:rPr lang="en-US" dirty="0"/>
              <a:t> treatments such as diet, lifestyle changes, conversation, highlighting an easy biopsychosocial approach.  This also shows that important developments in mental health came from outside western medicine.</a:t>
            </a:r>
          </a:p>
        </p:txBody>
      </p:sp>
      <p:sp>
        <p:nvSpPr>
          <p:cNvPr id="4" name="Slide Number Placeholder 3">
            <a:extLst>
              <a:ext uri="{FF2B5EF4-FFF2-40B4-BE49-F238E27FC236}">
                <a16:creationId xmlns:a16="http://schemas.microsoft.com/office/drawing/2014/main" id="{E2C36E01-3286-985B-9BDC-3342148B0E63}"/>
              </a:ext>
            </a:extLst>
          </p:cNvPr>
          <p:cNvSpPr>
            <a:spLocks noGrp="1"/>
          </p:cNvSpPr>
          <p:nvPr>
            <p:ph type="sldNum" sz="quarter" idx="5"/>
          </p:nvPr>
        </p:nvSpPr>
        <p:spPr/>
        <p:txBody>
          <a:bodyPr/>
          <a:lstStyle/>
          <a:p>
            <a:fld id="{E47B18C9-D197-1A45-9080-67786C1F62CD}" type="slidenum">
              <a:rPr lang="en-US" smtClean="0"/>
              <a:t>8</a:t>
            </a:fld>
            <a:endParaRPr lang="en-US"/>
          </a:p>
        </p:txBody>
      </p:sp>
    </p:spTree>
    <p:extLst>
      <p:ext uri="{BB962C8B-B14F-4D97-AF65-F5344CB8AC3E}">
        <p14:creationId xmlns:p14="http://schemas.microsoft.com/office/powerpoint/2010/main" val="39894972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231152-64D8-B2D1-21A0-3653A1C4E88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E4ADC31-3EC1-8BB5-9D9E-560923A0785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9FC7F1C-A63E-EFF9-B02A-CDA2C58C1504}"/>
              </a:ext>
            </a:extLst>
          </p:cNvPr>
          <p:cNvSpPr>
            <a:spLocks noGrp="1"/>
          </p:cNvSpPr>
          <p:nvPr>
            <p:ph type="body" idx="1"/>
          </p:nvPr>
        </p:nvSpPr>
        <p:spPr/>
        <p:txBody>
          <a:bodyPr/>
          <a:lstStyle/>
          <a:p>
            <a:r>
              <a:rPr lang="en-US" dirty="0"/>
              <a:t>During the Middle Ages, the understanding of depression often regressed.  Mental distress was frequently interpreted as sin, weakness, or demonic possession.  This led to stigma and punishment rather than care, demonstrating, once again, how societal attitudes can negatively affect treatment</a:t>
            </a:r>
          </a:p>
        </p:txBody>
      </p:sp>
      <p:sp>
        <p:nvSpPr>
          <p:cNvPr id="4" name="Slide Number Placeholder 3">
            <a:extLst>
              <a:ext uri="{FF2B5EF4-FFF2-40B4-BE49-F238E27FC236}">
                <a16:creationId xmlns:a16="http://schemas.microsoft.com/office/drawing/2014/main" id="{8CA75803-3649-C454-8386-43C393058B98}"/>
              </a:ext>
            </a:extLst>
          </p:cNvPr>
          <p:cNvSpPr>
            <a:spLocks noGrp="1"/>
          </p:cNvSpPr>
          <p:nvPr>
            <p:ph type="sldNum" sz="quarter" idx="5"/>
          </p:nvPr>
        </p:nvSpPr>
        <p:spPr/>
        <p:txBody>
          <a:bodyPr/>
          <a:lstStyle/>
          <a:p>
            <a:fld id="{E47B18C9-D197-1A45-9080-67786C1F62CD}" type="slidenum">
              <a:rPr lang="en-US" smtClean="0"/>
              <a:t>9</a:t>
            </a:fld>
            <a:endParaRPr lang="en-US"/>
          </a:p>
        </p:txBody>
      </p:sp>
    </p:spTree>
    <p:extLst>
      <p:ext uri="{BB962C8B-B14F-4D97-AF65-F5344CB8AC3E}">
        <p14:creationId xmlns:p14="http://schemas.microsoft.com/office/powerpoint/2010/main" val="25349344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86FA63-79C2-3DE4-7247-6215D95B2A2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14432ED-C94F-4B00-11F0-F899B2CE740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A3CDCE3-4300-2DDF-9589-BBF60B74BBA5}"/>
              </a:ext>
            </a:extLst>
          </p:cNvPr>
          <p:cNvSpPr>
            <a:spLocks noGrp="1"/>
          </p:cNvSpPr>
          <p:nvPr>
            <p:ph type="body" idx="1"/>
          </p:nvPr>
        </p:nvSpPr>
        <p:spPr/>
        <p:txBody>
          <a:bodyPr/>
          <a:lstStyle/>
          <a:p>
            <a:r>
              <a:rPr lang="en-US" dirty="0"/>
              <a:t>In the Renaissance, Robert Burton’s The Anatomy of Melancholy brought together medical, psychological, and social explanations.  He </a:t>
            </a:r>
            <a:r>
              <a:rPr lang="en-US" dirty="0" err="1"/>
              <a:t>recognised</a:t>
            </a:r>
            <a:r>
              <a:rPr lang="en-US" dirty="0"/>
              <a:t> that factors such as grief, isolation, and lifestyle could contribute to depression, moving understanding closer to modern perspectives.</a:t>
            </a:r>
          </a:p>
        </p:txBody>
      </p:sp>
      <p:sp>
        <p:nvSpPr>
          <p:cNvPr id="4" name="Slide Number Placeholder 3">
            <a:extLst>
              <a:ext uri="{FF2B5EF4-FFF2-40B4-BE49-F238E27FC236}">
                <a16:creationId xmlns:a16="http://schemas.microsoft.com/office/drawing/2014/main" id="{78C235EB-FE98-8B20-BAE3-625CADD06DC6}"/>
              </a:ext>
            </a:extLst>
          </p:cNvPr>
          <p:cNvSpPr>
            <a:spLocks noGrp="1"/>
          </p:cNvSpPr>
          <p:nvPr>
            <p:ph type="sldNum" sz="quarter" idx="5"/>
          </p:nvPr>
        </p:nvSpPr>
        <p:spPr/>
        <p:txBody>
          <a:bodyPr/>
          <a:lstStyle/>
          <a:p>
            <a:fld id="{E47B18C9-D197-1A45-9080-67786C1F62CD}" type="slidenum">
              <a:rPr lang="en-US" smtClean="0"/>
              <a:t>10</a:t>
            </a:fld>
            <a:endParaRPr lang="en-US"/>
          </a:p>
        </p:txBody>
      </p:sp>
    </p:spTree>
    <p:extLst>
      <p:ext uri="{BB962C8B-B14F-4D97-AF65-F5344CB8AC3E}">
        <p14:creationId xmlns:p14="http://schemas.microsoft.com/office/powerpoint/2010/main" val="12054015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AD57F8-E94E-A02A-73E9-9A0C5CADD47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BBB7A65-177E-6AE6-869E-A64651F276F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33E3962-5B0A-6AED-8C5F-A606F882F58C}"/>
              </a:ext>
            </a:extLst>
          </p:cNvPr>
          <p:cNvSpPr>
            <a:spLocks noGrp="1"/>
          </p:cNvSpPr>
          <p:nvPr>
            <p:ph type="body" idx="1"/>
          </p:nvPr>
        </p:nvSpPr>
        <p:spPr/>
        <p:txBody>
          <a:bodyPr/>
          <a:lstStyle/>
          <a:p>
            <a:r>
              <a:rPr lang="en-US" dirty="0"/>
              <a:t>The 18</a:t>
            </a:r>
            <a:r>
              <a:rPr lang="en-US" baseline="30000" dirty="0"/>
              <a:t>th</a:t>
            </a:r>
            <a:r>
              <a:rPr lang="en-US" dirty="0"/>
              <a:t> and 19</a:t>
            </a:r>
            <a:r>
              <a:rPr lang="en-US" baseline="30000" dirty="0"/>
              <a:t>th</a:t>
            </a:r>
            <a:r>
              <a:rPr lang="en-US" dirty="0"/>
              <a:t> Centuries saw the rise of asylums and early psychiatry.  While moral treatment aimed to be more humane, </a:t>
            </a:r>
            <a:r>
              <a:rPr lang="en-US" dirty="0" err="1"/>
              <a:t>institutionalisation</a:t>
            </a:r>
            <a:r>
              <a:rPr lang="en-US" dirty="0"/>
              <a:t> often resulted in loss of autonomy and poor treatment and conditions.  Showing that care does not always equal compassion.</a:t>
            </a:r>
          </a:p>
        </p:txBody>
      </p:sp>
      <p:sp>
        <p:nvSpPr>
          <p:cNvPr id="4" name="Slide Number Placeholder 3">
            <a:extLst>
              <a:ext uri="{FF2B5EF4-FFF2-40B4-BE49-F238E27FC236}">
                <a16:creationId xmlns:a16="http://schemas.microsoft.com/office/drawing/2014/main" id="{DE2E09F3-B748-D16E-FE6A-C455C5A5198C}"/>
              </a:ext>
            </a:extLst>
          </p:cNvPr>
          <p:cNvSpPr>
            <a:spLocks noGrp="1"/>
          </p:cNvSpPr>
          <p:nvPr>
            <p:ph type="sldNum" sz="quarter" idx="5"/>
          </p:nvPr>
        </p:nvSpPr>
        <p:spPr/>
        <p:txBody>
          <a:bodyPr/>
          <a:lstStyle/>
          <a:p>
            <a:fld id="{E47B18C9-D197-1A45-9080-67786C1F62CD}" type="slidenum">
              <a:rPr lang="en-US" smtClean="0"/>
              <a:t>11</a:t>
            </a:fld>
            <a:endParaRPr lang="en-US"/>
          </a:p>
        </p:txBody>
      </p:sp>
    </p:spTree>
    <p:extLst>
      <p:ext uri="{BB962C8B-B14F-4D97-AF65-F5344CB8AC3E}">
        <p14:creationId xmlns:p14="http://schemas.microsoft.com/office/powerpoint/2010/main" val="11224327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5BEEAB-528E-5CD3-CE5A-72D4762781B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C6D65A4-9AE2-ECFE-7251-4F7957151FA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B2FD3E1-84BE-13F9-2A48-EA01D84B63F4}"/>
              </a:ext>
            </a:extLst>
          </p:cNvPr>
          <p:cNvSpPr>
            <a:spLocks noGrp="1"/>
          </p:cNvSpPr>
          <p:nvPr>
            <p:ph type="body" idx="1"/>
          </p:nvPr>
        </p:nvSpPr>
        <p:spPr/>
        <p:txBody>
          <a:bodyPr/>
          <a:lstStyle/>
          <a:p>
            <a:r>
              <a:rPr lang="en-US" dirty="0"/>
              <a:t>Emil Kraepelin helped classify mental disorders, separating depression from other conditions.  This laid foundations for </a:t>
            </a:r>
            <a:r>
              <a:rPr lang="en-US" dirty="0" err="1"/>
              <a:t>medorn</a:t>
            </a:r>
            <a:r>
              <a:rPr lang="en-US" dirty="0"/>
              <a:t> diagnosis but also encouraged a focus on symptoms over personal experience.</a:t>
            </a:r>
          </a:p>
        </p:txBody>
      </p:sp>
      <p:sp>
        <p:nvSpPr>
          <p:cNvPr id="4" name="Slide Number Placeholder 3">
            <a:extLst>
              <a:ext uri="{FF2B5EF4-FFF2-40B4-BE49-F238E27FC236}">
                <a16:creationId xmlns:a16="http://schemas.microsoft.com/office/drawing/2014/main" id="{634FB84A-211E-68D0-D1B3-C24E6903B86B}"/>
              </a:ext>
            </a:extLst>
          </p:cNvPr>
          <p:cNvSpPr>
            <a:spLocks noGrp="1"/>
          </p:cNvSpPr>
          <p:nvPr>
            <p:ph type="sldNum" sz="quarter" idx="5"/>
          </p:nvPr>
        </p:nvSpPr>
        <p:spPr/>
        <p:txBody>
          <a:bodyPr/>
          <a:lstStyle/>
          <a:p>
            <a:fld id="{E47B18C9-D197-1A45-9080-67786C1F62CD}" type="slidenum">
              <a:rPr lang="en-US" smtClean="0"/>
              <a:t>12</a:t>
            </a:fld>
            <a:endParaRPr lang="en-US"/>
          </a:p>
        </p:txBody>
      </p:sp>
    </p:spTree>
    <p:extLst>
      <p:ext uri="{BB962C8B-B14F-4D97-AF65-F5344CB8AC3E}">
        <p14:creationId xmlns:p14="http://schemas.microsoft.com/office/powerpoint/2010/main" val="24243401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Understanding this history highlights why modern care must be interdisciplinary. Depression is influenced by biology, psychology, and social context, so effective treatment requires collaboration between counsellors, psychiatrists, and social services.</a:t>
            </a:r>
          </a:p>
        </p:txBody>
      </p:sp>
      <p:sp>
        <p:nvSpPr>
          <p:cNvPr id="4" name="Slide Number Placeholder 3"/>
          <p:cNvSpPr>
            <a:spLocks noGrp="1"/>
          </p:cNvSpPr>
          <p:nvPr>
            <p:ph type="sldNum" sz="quarter" idx="5"/>
          </p:nvPr>
        </p:nvSpPr>
        <p:spPr/>
        <p:txBody>
          <a:bodyPr/>
          <a:lstStyle/>
          <a:p>
            <a:fld id="{E47B18C9-D197-1A45-9080-67786C1F62CD}" type="slidenum">
              <a:rPr lang="en-US" smtClean="0"/>
              <a:t>13</a:t>
            </a:fld>
            <a:endParaRPr lang="en-US"/>
          </a:p>
        </p:txBody>
      </p:sp>
    </p:spTree>
    <p:extLst>
      <p:ext uri="{BB962C8B-B14F-4D97-AF65-F5344CB8AC3E}">
        <p14:creationId xmlns:p14="http://schemas.microsoft.com/office/powerpoint/2010/main" val="36884136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the understanding of depression has evolved from supernatural explanations to complex, holistic models.  This progression shows why compassionate, interdisciplinary care is essential in supporting individuals experiencing depression today.</a:t>
            </a:r>
          </a:p>
        </p:txBody>
      </p:sp>
      <p:sp>
        <p:nvSpPr>
          <p:cNvPr id="4" name="Slide Number Placeholder 3"/>
          <p:cNvSpPr>
            <a:spLocks noGrp="1"/>
          </p:cNvSpPr>
          <p:nvPr>
            <p:ph type="sldNum" sz="quarter" idx="5"/>
          </p:nvPr>
        </p:nvSpPr>
        <p:spPr/>
        <p:txBody>
          <a:bodyPr/>
          <a:lstStyle/>
          <a:p>
            <a:fld id="{E47B18C9-D197-1A45-9080-67786C1F62CD}" type="slidenum">
              <a:rPr lang="en-US" smtClean="0"/>
              <a:t>14</a:t>
            </a:fld>
            <a:endParaRPr lang="en-US"/>
          </a:p>
        </p:txBody>
      </p:sp>
    </p:spTree>
    <p:extLst>
      <p:ext uri="{BB962C8B-B14F-4D97-AF65-F5344CB8AC3E}">
        <p14:creationId xmlns:p14="http://schemas.microsoft.com/office/powerpoint/2010/main" val="13605248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CEC533-85E2-7969-4979-AD4CBE33AA5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013B7ED-4558-0370-3C7C-9206A47795B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6425BFE-8BB9-0181-BFA7-BE7B08EE472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73F42B2C-13F1-EDD7-67EB-E6514F9BA6DC}"/>
              </a:ext>
            </a:extLst>
          </p:cNvPr>
          <p:cNvSpPr>
            <a:spLocks noGrp="1"/>
          </p:cNvSpPr>
          <p:nvPr>
            <p:ph type="sldNum" sz="quarter" idx="5"/>
          </p:nvPr>
        </p:nvSpPr>
        <p:spPr/>
        <p:txBody>
          <a:bodyPr/>
          <a:lstStyle/>
          <a:p>
            <a:fld id="{E47B18C9-D197-1A45-9080-67786C1F62CD}" type="slidenum">
              <a:rPr lang="en-US" smtClean="0"/>
              <a:t>15</a:t>
            </a:fld>
            <a:endParaRPr lang="en-US"/>
          </a:p>
        </p:txBody>
      </p:sp>
    </p:spTree>
    <p:extLst>
      <p:ext uri="{BB962C8B-B14F-4D97-AF65-F5344CB8AC3E}">
        <p14:creationId xmlns:p14="http://schemas.microsoft.com/office/powerpoint/2010/main" val="23200963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40C3C3-4B4A-B7BE-1F42-CAF75834FB7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49F828D-2DC4-3FF6-81E3-CDF0A754392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0046683-B91C-019F-CBCC-ADF8F3FF8AC1}"/>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E34D85E-1289-4E94-2773-ADF5E2197C6E}"/>
              </a:ext>
            </a:extLst>
          </p:cNvPr>
          <p:cNvSpPr>
            <a:spLocks noGrp="1"/>
          </p:cNvSpPr>
          <p:nvPr>
            <p:ph type="sldNum" sz="quarter" idx="5"/>
          </p:nvPr>
        </p:nvSpPr>
        <p:spPr/>
        <p:txBody>
          <a:bodyPr/>
          <a:lstStyle/>
          <a:p>
            <a:fld id="{E47B18C9-D197-1A45-9080-67786C1F62CD}" type="slidenum">
              <a:rPr lang="en-US" smtClean="0"/>
              <a:t>16</a:t>
            </a:fld>
            <a:endParaRPr lang="en-US"/>
          </a:p>
        </p:txBody>
      </p:sp>
    </p:spTree>
    <p:extLst>
      <p:ext uri="{BB962C8B-B14F-4D97-AF65-F5344CB8AC3E}">
        <p14:creationId xmlns:p14="http://schemas.microsoft.com/office/powerpoint/2010/main" val="6865004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ACDD4C-9788-DE79-095E-CF98D6AA60A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321069C-5768-B605-2B98-2898696D818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390D4FE-647C-04B8-B50F-DC6D93B32D40}"/>
              </a:ext>
            </a:extLst>
          </p:cNvPr>
          <p:cNvSpPr>
            <a:spLocks noGrp="1"/>
          </p:cNvSpPr>
          <p:nvPr>
            <p:ph type="dt" sz="half" idx="10"/>
          </p:nvPr>
        </p:nvSpPr>
        <p:spPr/>
        <p:txBody>
          <a:bodyPr/>
          <a:lstStyle/>
          <a:p>
            <a:fld id="{7F4E1A0E-B30C-4E9D-9189-2B6660C32B39}" type="datetimeFigureOut">
              <a:rPr lang="en-GB" smtClean="0"/>
              <a:t>04/01/2026</a:t>
            </a:fld>
            <a:endParaRPr lang="en-GB"/>
          </a:p>
        </p:txBody>
      </p:sp>
      <p:sp>
        <p:nvSpPr>
          <p:cNvPr id="5" name="Footer Placeholder 4">
            <a:extLst>
              <a:ext uri="{FF2B5EF4-FFF2-40B4-BE49-F238E27FC236}">
                <a16:creationId xmlns:a16="http://schemas.microsoft.com/office/drawing/2014/main" id="{0AA8E604-961B-BEAD-EC39-0C43217B4A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C51BBB-F46C-AB50-9001-5ABD6696C035}"/>
              </a:ext>
            </a:extLst>
          </p:cNvPr>
          <p:cNvSpPr>
            <a:spLocks noGrp="1"/>
          </p:cNvSpPr>
          <p:nvPr>
            <p:ph type="sldNum" sz="quarter" idx="12"/>
          </p:nvPr>
        </p:nvSpPr>
        <p:spPr/>
        <p:txBody>
          <a:bodyPr/>
          <a:lstStyle/>
          <a:p>
            <a:fld id="{C8910102-3500-4BEB-9BB8-FF58A2BB769C}" type="slidenum">
              <a:rPr lang="en-GB" smtClean="0"/>
              <a:t>‹#›</a:t>
            </a:fld>
            <a:endParaRPr lang="en-GB"/>
          </a:p>
        </p:txBody>
      </p:sp>
    </p:spTree>
    <p:extLst>
      <p:ext uri="{BB962C8B-B14F-4D97-AF65-F5344CB8AC3E}">
        <p14:creationId xmlns:p14="http://schemas.microsoft.com/office/powerpoint/2010/main" val="23541810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5F7514-8173-2813-88DF-2F3153C194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74838B0-C4B3-4B18-F60F-2C2867542CE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07E5F4-94BA-C0FE-CE60-1AD9E48E7666}"/>
              </a:ext>
            </a:extLst>
          </p:cNvPr>
          <p:cNvSpPr>
            <a:spLocks noGrp="1"/>
          </p:cNvSpPr>
          <p:nvPr>
            <p:ph type="dt" sz="half" idx="10"/>
          </p:nvPr>
        </p:nvSpPr>
        <p:spPr/>
        <p:txBody>
          <a:bodyPr/>
          <a:lstStyle/>
          <a:p>
            <a:fld id="{7F4E1A0E-B30C-4E9D-9189-2B6660C32B39}" type="datetimeFigureOut">
              <a:rPr lang="en-GB" smtClean="0"/>
              <a:t>04/01/2026</a:t>
            </a:fld>
            <a:endParaRPr lang="en-GB"/>
          </a:p>
        </p:txBody>
      </p:sp>
      <p:sp>
        <p:nvSpPr>
          <p:cNvPr id="5" name="Footer Placeholder 4">
            <a:extLst>
              <a:ext uri="{FF2B5EF4-FFF2-40B4-BE49-F238E27FC236}">
                <a16:creationId xmlns:a16="http://schemas.microsoft.com/office/drawing/2014/main" id="{10E6FEA2-DCE2-354A-F0D1-5F679E181D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866E51-DAAB-8734-87C6-630FDDF2C4C8}"/>
              </a:ext>
            </a:extLst>
          </p:cNvPr>
          <p:cNvSpPr>
            <a:spLocks noGrp="1"/>
          </p:cNvSpPr>
          <p:nvPr>
            <p:ph type="sldNum" sz="quarter" idx="12"/>
          </p:nvPr>
        </p:nvSpPr>
        <p:spPr/>
        <p:txBody>
          <a:bodyPr/>
          <a:lstStyle/>
          <a:p>
            <a:fld id="{C8910102-3500-4BEB-9BB8-FF58A2BB769C}" type="slidenum">
              <a:rPr lang="en-GB" smtClean="0"/>
              <a:t>‹#›</a:t>
            </a:fld>
            <a:endParaRPr lang="en-GB"/>
          </a:p>
        </p:txBody>
      </p:sp>
    </p:spTree>
    <p:extLst>
      <p:ext uri="{BB962C8B-B14F-4D97-AF65-F5344CB8AC3E}">
        <p14:creationId xmlns:p14="http://schemas.microsoft.com/office/powerpoint/2010/main" val="42414205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6D6D9-1133-5361-9174-31447759AB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DED382A-E718-F985-25C9-DEB3A2BABA4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52D120B-1028-A9D5-984E-35A4888700BF}"/>
              </a:ext>
            </a:extLst>
          </p:cNvPr>
          <p:cNvSpPr>
            <a:spLocks noGrp="1"/>
          </p:cNvSpPr>
          <p:nvPr>
            <p:ph type="dt" sz="half" idx="10"/>
          </p:nvPr>
        </p:nvSpPr>
        <p:spPr/>
        <p:txBody>
          <a:bodyPr/>
          <a:lstStyle/>
          <a:p>
            <a:fld id="{7F4E1A0E-B30C-4E9D-9189-2B6660C32B39}" type="datetimeFigureOut">
              <a:rPr lang="en-GB" smtClean="0"/>
              <a:t>04/01/2026</a:t>
            </a:fld>
            <a:endParaRPr lang="en-GB"/>
          </a:p>
        </p:txBody>
      </p:sp>
      <p:sp>
        <p:nvSpPr>
          <p:cNvPr id="5" name="Footer Placeholder 4">
            <a:extLst>
              <a:ext uri="{FF2B5EF4-FFF2-40B4-BE49-F238E27FC236}">
                <a16:creationId xmlns:a16="http://schemas.microsoft.com/office/drawing/2014/main" id="{017732CB-842F-DB43-2769-5D10039C38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1F5DD7-F670-15D1-DCE4-471E547E36AF}"/>
              </a:ext>
            </a:extLst>
          </p:cNvPr>
          <p:cNvSpPr>
            <a:spLocks noGrp="1"/>
          </p:cNvSpPr>
          <p:nvPr>
            <p:ph type="sldNum" sz="quarter" idx="12"/>
          </p:nvPr>
        </p:nvSpPr>
        <p:spPr/>
        <p:txBody>
          <a:bodyPr/>
          <a:lstStyle/>
          <a:p>
            <a:fld id="{C8910102-3500-4BEB-9BB8-FF58A2BB769C}" type="slidenum">
              <a:rPr lang="en-GB" smtClean="0"/>
              <a:t>‹#›</a:t>
            </a:fld>
            <a:endParaRPr lang="en-GB"/>
          </a:p>
        </p:txBody>
      </p:sp>
    </p:spTree>
    <p:extLst>
      <p:ext uri="{BB962C8B-B14F-4D97-AF65-F5344CB8AC3E}">
        <p14:creationId xmlns:p14="http://schemas.microsoft.com/office/powerpoint/2010/main" val="3676243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0775A-5714-52A1-FF09-7DE566B8E0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630EECD-5908-C0BE-BB95-CBEEB6A9F9D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2D63096-682E-3F95-63AF-3A6C05C8966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5D28F36-5AC7-536D-2CA5-1A0F75C5F812}"/>
              </a:ext>
            </a:extLst>
          </p:cNvPr>
          <p:cNvSpPr>
            <a:spLocks noGrp="1"/>
          </p:cNvSpPr>
          <p:nvPr>
            <p:ph type="dt" sz="half" idx="10"/>
          </p:nvPr>
        </p:nvSpPr>
        <p:spPr/>
        <p:txBody>
          <a:bodyPr/>
          <a:lstStyle/>
          <a:p>
            <a:fld id="{7F4E1A0E-B30C-4E9D-9189-2B6660C32B39}" type="datetimeFigureOut">
              <a:rPr lang="en-GB" smtClean="0"/>
              <a:t>04/01/2026</a:t>
            </a:fld>
            <a:endParaRPr lang="en-GB"/>
          </a:p>
        </p:txBody>
      </p:sp>
      <p:sp>
        <p:nvSpPr>
          <p:cNvPr id="6" name="Footer Placeholder 5">
            <a:extLst>
              <a:ext uri="{FF2B5EF4-FFF2-40B4-BE49-F238E27FC236}">
                <a16:creationId xmlns:a16="http://schemas.microsoft.com/office/drawing/2014/main" id="{15F44FBD-57FE-962B-983F-CEE01DC9287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B16E5C-0210-65EA-63AA-C2103A3993E0}"/>
              </a:ext>
            </a:extLst>
          </p:cNvPr>
          <p:cNvSpPr>
            <a:spLocks noGrp="1"/>
          </p:cNvSpPr>
          <p:nvPr>
            <p:ph type="sldNum" sz="quarter" idx="12"/>
          </p:nvPr>
        </p:nvSpPr>
        <p:spPr/>
        <p:txBody>
          <a:bodyPr/>
          <a:lstStyle/>
          <a:p>
            <a:fld id="{C8910102-3500-4BEB-9BB8-FF58A2BB769C}" type="slidenum">
              <a:rPr lang="en-GB" smtClean="0"/>
              <a:t>‹#›</a:t>
            </a:fld>
            <a:endParaRPr lang="en-GB"/>
          </a:p>
        </p:txBody>
      </p:sp>
    </p:spTree>
    <p:extLst>
      <p:ext uri="{BB962C8B-B14F-4D97-AF65-F5344CB8AC3E}">
        <p14:creationId xmlns:p14="http://schemas.microsoft.com/office/powerpoint/2010/main" val="34928215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F17A6-6683-98A9-93CD-7B89BBB541A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CED3ADD-4F0F-8455-FAD3-A292B7BF115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78B5A06-4431-91F3-2B23-CDA7378A80C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94A171B-343D-5C63-C336-C62E0F63008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40FF520-4C9C-1A24-D481-1B2344C69FB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ED19F91-237E-5014-959D-1F4C3F57F09B}"/>
              </a:ext>
            </a:extLst>
          </p:cNvPr>
          <p:cNvSpPr>
            <a:spLocks noGrp="1"/>
          </p:cNvSpPr>
          <p:nvPr>
            <p:ph type="dt" sz="half" idx="10"/>
          </p:nvPr>
        </p:nvSpPr>
        <p:spPr/>
        <p:txBody>
          <a:bodyPr/>
          <a:lstStyle/>
          <a:p>
            <a:fld id="{7F4E1A0E-B30C-4E9D-9189-2B6660C32B39}" type="datetimeFigureOut">
              <a:rPr lang="en-GB" smtClean="0"/>
              <a:t>04/01/2026</a:t>
            </a:fld>
            <a:endParaRPr lang="en-GB"/>
          </a:p>
        </p:txBody>
      </p:sp>
      <p:sp>
        <p:nvSpPr>
          <p:cNvPr id="8" name="Footer Placeholder 7">
            <a:extLst>
              <a:ext uri="{FF2B5EF4-FFF2-40B4-BE49-F238E27FC236}">
                <a16:creationId xmlns:a16="http://schemas.microsoft.com/office/drawing/2014/main" id="{F13254E4-7BC6-E4EB-6F3F-597A73BFB29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9D32702-6949-F1B2-3AB2-E7B7510EDB51}"/>
              </a:ext>
            </a:extLst>
          </p:cNvPr>
          <p:cNvSpPr>
            <a:spLocks noGrp="1"/>
          </p:cNvSpPr>
          <p:nvPr>
            <p:ph type="sldNum" sz="quarter" idx="12"/>
          </p:nvPr>
        </p:nvSpPr>
        <p:spPr/>
        <p:txBody>
          <a:bodyPr/>
          <a:lstStyle/>
          <a:p>
            <a:fld id="{C8910102-3500-4BEB-9BB8-FF58A2BB769C}" type="slidenum">
              <a:rPr lang="en-GB" smtClean="0"/>
              <a:t>‹#›</a:t>
            </a:fld>
            <a:endParaRPr lang="en-GB"/>
          </a:p>
        </p:txBody>
      </p:sp>
    </p:spTree>
    <p:extLst>
      <p:ext uri="{BB962C8B-B14F-4D97-AF65-F5344CB8AC3E}">
        <p14:creationId xmlns:p14="http://schemas.microsoft.com/office/powerpoint/2010/main" val="32746745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7E246-81E5-C3F2-E29C-FAB73A1FCD0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0312396-6FEE-0415-8923-6FF08260ACFD}"/>
              </a:ext>
            </a:extLst>
          </p:cNvPr>
          <p:cNvSpPr>
            <a:spLocks noGrp="1"/>
          </p:cNvSpPr>
          <p:nvPr>
            <p:ph type="dt" sz="half" idx="10"/>
          </p:nvPr>
        </p:nvSpPr>
        <p:spPr/>
        <p:txBody>
          <a:bodyPr/>
          <a:lstStyle/>
          <a:p>
            <a:fld id="{7F4E1A0E-B30C-4E9D-9189-2B6660C32B39}" type="datetimeFigureOut">
              <a:rPr lang="en-GB" smtClean="0"/>
              <a:t>04/01/2026</a:t>
            </a:fld>
            <a:endParaRPr lang="en-GB"/>
          </a:p>
        </p:txBody>
      </p:sp>
      <p:sp>
        <p:nvSpPr>
          <p:cNvPr id="4" name="Footer Placeholder 3">
            <a:extLst>
              <a:ext uri="{FF2B5EF4-FFF2-40B4-BE49-F238E27FC236}">
                <a16:creationId xmlns:a16="http://schemas.microsoft.com/office/drawing/2014/main" id="{7C6B3D98-7381-FB99-45C3-1EF27104F1E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523B3EA-1082-4460-5C95-A95872DA2B86}"/>
              </a:ext>
            </a:extLst>
          </p:cNvPr>
          <p:cNvSpPr>
            <a:spLocks noGrp="1"/>
          </p:cNvSpPr>
          <p:nvPr>
            <p:ph type="sldNum" sz="quarter" idx="12"/>
          </p:nvPr>
        </p:nvSpPr>
        <p:spPr/>
        <p:txBody>
          <a:bodyPr/>
          <a:lstStyle/>
          <a:p>
            <a:fld id="{C8910102-3500-4BEB-9BB8-FF58A2BB769C}" type="slidenum">
              <a:rPr lang="en-GB" smtClean="0"/>
              <a:t>‹#›</a:t>
            </a:fld>
            <a:endParaRPr lang="en-GB"/>
          </a:p>
        </p:txBody>
      </p:sp>
    </p:spTree>
    <p:extLst>
      <p:ext uri="{BB962C8B-B14F-4D97-AF65-F5344CB8AC3E}">
        <p14:creationId xmlns:p14="http://schemas.microsoft.com/office/powerpoint/2010/main" val="21367361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E2F0C3-730E-F8B7-6580-697A3B582E24}"/>
              </a:ext>
            </a:extLst>
          </p:cNvPr>
          <p:cNvSpPr>
            <a:spLocks noGrp="1"/>
          </p:cNvSpPr>
          <p:nvPr>
            <p:ph type="dt" sz="half" idx="10"/>
          </p:nvPr>
        </p:nvSpPr>
        <p:spPr/>
        <p:txBody>
          <a:bodyPr/>
          <a:lstStyle/>
          <a:p>
            <a:fld id="{7F4E1A0E-B30C-4E9D-9189-2B6660C32B39}" type="datetimeFigureOut">
              <a:rPr lang="en-GB" smtClean="0"/>
              <a:t>04/01/2026</a:t>
            </a:fld>
            <a:endParaRPr lang="en-GB"/>
          </a:p>
        </p:txBody>
      </p:sp>
      <p:sp>
        <p:nvSpPr>
          <p:cNvPr id="3" name="Footer Placeholder 2">
            <a:extLst>
              <a:ext uri="{FF2B5EF4-FFF2-40B4-BE49-F238E27FC236}">
                <a16:creationId xmlns:a16="http://schemas.microsoft.com/office/drawing/2014/main" id="{F954A2E6-098E-9260-71E0-E9716832CD8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449A513-3D9B-B1C6-44BB-3AFB4F2D1519}"/>
              </a:ext>
            </a:extLst>
          </p:cNvPr>
          <p:cNvSpPr>
            <a:spLocks noGrp="1"/>
          </p:cNvSpPr>
          <p:nvPr>
            <p:ph type="sldNum" sz="quarter" idx="12"/>
          </p:nvPr>
        </p:nvSpPr>
        <p:spPr/>
        <p:txBody>
          <a:bodyPr/>
          <a:lstStyle/>
          <a:p>
            <a:fld id="{C8910102-3500-4BEB-9BB8-FF58A2BB769C}" type="slidenum">
              <a:rPr lang="en-GB" smtClean="0"/>
              <a:t>‹#›</a:t>
            </a:fld>
            <a:endParaRPr lang="en-GB"/>
          </a:p>
        </p:txBody>
      </p:sp>
    </p:spTree>
    <p:extLst>
      <p:ext uri="{BB962C8B-B14F-4D97-AF65-F5344CB8AC3E}">
        <p14:creationId xmlns:p14="http://schemas.microsoft.com/office/powerpoint/2010/main" val="38100817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06D88-8839-D7C2-9FF7-16BE70A0C5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70DF474-8E4E-7BA4-B403-2B5666F87ED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D1B5F47-C84A-00BE-BAB0-34E5298FD8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D2157C9-DDCA-632F-F141-9EDC0685AF9B}"/>
              </a:ext>
            </a:extLst>
          </p:cNvPr>
          <p:cNvSpPr>
            <a:spLocks noGrp="1"/>
          </p:cNvSpPr>
          <p:nvPr>
            <p:ph type="dt" sz="half" idx="10"/>
          </p:nvPr>
        </p:nvSpPr>
        <p:spPr/>
        <p:txBody>
          <a:bodyPr/>
          <a:lstStyle/>
          <a:p>
            <a:fld id="{7F4E1A0E-B30C-4E9D-9189-2B6660C32B39}" type="datetimeFigureOut">
              <a:rPr lang="en-GB" smtClean="0"/>
              <a:t>04/01/2026</a:t>
            </a:fld>
            <a:endParaRPr lang="en-GB"/>
          </a:p>
        </p:txBody>
      </p:sp>
      <p:sp>
        <p:nvSpPr>
          <p:cNvPr id="6" name="Footer Placeholder 5">
            <a:extLst>
              <a:ext uri="{FF2B5EF4-FFF2-40B4-BE49-F238E27FC236}">
                <a16:creationId xmlns:a16="http://schemas.microsoft.com/office/drawing/2014/main" id="{9AAB4FFB-DD97-6C1F-3F53-CFB4CAD05C6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BA71F60-0DE8-B7A7-47F9-94E782F22246}"/>
              </a:ext>
            </a:extLst>
          </p:cNvPr>
          <p:cNvSpPr>
            <a:spLocks noGrp="1"/>
          </p:cNvSpPr>
          <p:nvPr>
            <p:ph type="sldNum" sz="quarter" idx="12"/>
          </p:nvPr>
        </p:nvSpPr>
        <p:spPr/>
        <p:txBody>
          <a:bodyPr/>
          <a:lstStyle/>
          <a:p>
            <a:fld id="{C8910102-3500-4BEB-9BB8-FF58A2BB769C}" type="slidenum">
              <a:rPr lang="en-GB" smtClean="0"/>
              <a:t>‹#›</a:t>
            </a:fld>
            <a:endParaRPr lang="en-GB"/>
          </a:p>
        </p:txBody>
      </p:sp>
    </p:spTree>
    <p:extLst>
      <p:ext uri="{BB962C8B-B14F-4D97-AF65-F5344CB8AC3E}">
        <p14:creationId xmlns:p14="http://schemas.microsoft.com/office/powerpoint/2010/main" val="40959980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71CEB-B64F-F526-EAE9-F4E5A30A325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1DEDC4C-814B-E535-C82F-FF9BD59C7E8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F37D6C1-93B0-D821-4DD8-BAE21D5870D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DE53F9-1F75-24B4-D02A-2C04D65EC141}"/>
              </a:ext>
            </a:extLst>
          </p:cNvPr>
          <p:cNvSpPr>
            <a:spLocks noGrp="1"/>
          </p:cNvSpPr>
          <p:nvPr>
            <p:ph type="dt" sz="half" idx="10"/>
          </p:nvPr>
        </p:nvSpPr>
        <p:spPr/>
        <p:txBody>
          <a:bodyPr/>
          <a:lstStyle/>
          <a:p>
            <a:fld id="{7F4E1A0E-B30C-4E9D-9189-2B6660C32B39}" type="datetimeFigureOut">
              <a:rPr lang="en-GB" smtClean="0"/>
              <a:t>04/01/2026</a:t>
            </a:fld>
            <a:endParaRPr lang="en-GB"/>
          </a:p>
        </p:txBody>
      </p:sp>
      <p:sp>
        <p:nvSpPr>
          <p:cNvPr id="6" name="Footer Placeholder 5">
            <a:extLst>
              <a:ext uri="{FF2B5EF4-FFF2-40B4-BE49-F238E27FC236}">
                <a16:creationId xmlns:a16="http://schemas.microsoft.com/office/drawing/2014/main" id="{1788BDF0-197C-4B59-6A9F-CBFB2AF01B3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21DE883-E306-6884-01DC-85F62C74B944}"/>
              </a:ext>
            </a:extLst>
          </p:cNvPr>
          <p:cNvSpPr>
            <a:spLocks noGrp="1"/>
          </p:cNvSpPr>
          <p:nvPr>
            <p:ph type="sldNum" sz="quarter" idx="12"/>
          </p:nvPr>
        </p:nvSpPr>
        <p:spPr/>
        <p:txBody>
          <a:bodyPr/>
          <a:lstStyle/>
          <a:p>
            <a:fld id="{C8910102-3500-4BEB-9BB8-FF58A2BB769C}" type="slidenum">
              <a:rPr lang="en-GB" smtClean="0"/>
              <a:t>‹#›</a:t>
            </a:fld>
            <a:endParaRPr lang="en-GB"/>
          </a:p>
        </p:txBody>
      </p:sp>
    </p:spTree>
    <p:extLst>
      <p:ext uri="{BB962C8B-B14F-4D97-AF65-F5344CB8AC3E}">
        <p14:creationId xmlns:p14="http://schemas.microsoft.com/office/powerpoint/2010/main" val="21707784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564B7-657F-D7AB-F7B7-935EB8EB445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FF771F5-3EE8-2E86-E314-F477C50000C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B462B9-2C1C-0050-352A-E8A8D044C52B}"/>
              </a:ext>
            </a:extLst>
          </p:cNvPr>
          <p:cNvSpPr>
            <a:spLocks noGrp="1"/>
          </p:cNvSpPr>
          <p:nvPr>
            <p:ph type="dt" sz="half" idx="10"/>
          </p:nvPr>
        </p:nvSpPr>
        <p:spPr/>
        <p:txBody>
          <a:bodyPr/>
          <a:lstStyle/>
          <a:p>
            <a:fld id="{7F4E1A0E-B30C-4E9D-9189-2B6660C32B39}" type="datetimeFigureOut">
              <a:rPr lang="en-GB" smtClean="0"/>
              <a:t>04/01/2026</a:t>
            </a:fld>
            <a:endParaRPr lang="en-GB"/>
          </a:p>
        </p:txBody>
      </p:sp>
      <p:sp>
        <p:nvSpPr>
          <p:cNvPr id="5" name="Footer Placeholder 4">
            <a:extLst>
              <a:ext uri="{FF2B5EF4-FFF2-40B4-BE49-F238E27FC236}">
                <a16:creationId xmlns:a16="http://schemas.microsoft.com/office/drawing/2014/main" id="{88219AFD-0F9E-5F11-E35E-34ACDD0658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E0EEEE-C7DD-E0D5-1550-F1E652BD09E5}"/>
              </a:ext>
            </a:extLst>
          </p:cNvPr>
          <p:cNvSpPr>
            <a:spLocks noGrp="1"/>
          </p:cNvSpPr>
          <p:nvPr>
            <p:ph type="sldNum" sz="quarter" idx="12"/>
          </p:nvPr>
        </p:nvSpPr>
        <p:spPr/>
        <p:txBody>
          <a:bodyPr/>
          <a:lstStyle/>
          <a:p>
            <a:fld id="{C8910102-3500-4BEB-9BB8-FF58A2BB769C}" type="slidenum">
              <a:rPr lang="en-GB" smtClean="0"/>
              <a:t>‹#›</a:t>
            </a:fld>
            <a:endParaRPr lang="en-GB"/>
          </a:p>
        </p:txBody>
      </p:sp>
    </p:spTree>
    <p:extLst>
      <p:ext uri="{BB962C8B-B14F-4D97-AF65-F5344CB8AC3E}">
        <p14:creationId xmlns:p14="http://schemas.microsoft.com/office/powerpoint/2010/main" val="25755346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B78493-B43C-F31A-5814-6E7EAF11EA7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A2F49C5-A2CB-8454-B3BE-16AA1EFA9E9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DEB13C-30AB-BB29-A0BE-4F94B4731317}"/>
              </a:ext>
            </a:extLst>
          </p:cNvPr>
          <p:cNvSpPr>
            <a:spLocks noGrp="1"/>
          </p:cNvSpPr>
          <p:nvPr>
            <p:ph type="dt" sz="half" idx="10"/>
          </p:nvPr>
        </p:nvSpPr>
        <p:spPr/>
        <p:txBody>
          <a:bodyPr/>
          <a:lstStyle/>
          <a:p>
            <a:fld id="{7F4E1A0E-B30C-4E9D-9189-2B6660C32B39}" type="datetimeFigureOut">
              <a:rPr lang="en-GB" smtClean="0"/>
              <a:t>04/01/2026</a:t>
            </a:fld>
            <a:endParaRPr lang="en-GB"/>
          </a:p>
        </p:txBody>
      </p:sp>
      <p:sp>
        <p:nvSpPr>
          <p:cNvPr id="5" name="Footer Placeholder 4">
            <a:extLst>
              <a:ext uri="{FF2B5EF4-FFF2-40B4-BE49-F238E27FC236}">
                <a16:creationId xmlns:a16="http://schemas.microsoft.com/office/drawing/2014/main" id="{A2DDCE91-1E89-FBCF-AA5B-28BA86ACCE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F841F4-FB59-9D7F-050A-C888651DD022}"/>
              </a:ext>
            </a:extLst>
          </p:cNvPr>
          <p:cNvSpPr>
            <a:spLocks noGrp="1"/>
          </p:cNvSpPr>
          <p:nvPr>
            <p:ph type="sldNum" sz="quarter" idx="12"/>
          </p:nvPr>
        </p:nvSpPr>
        <p:spPr/>
        <p:txBody>
          <a:bodyPr/>
          <a:lstStyle/>
          <a:p>
            <a:fld id="{C8910102-3500-4BEB-9BB8-FF58A2BB769C}" type="slidenum">
              <a:rPr lang="en-GB" smtClean="0"/>
              <a:t>‹#›</a:t>
            </a:fld>
            <a:endParaRPr lang="en-GB"/>
          </a:p>
        </p:txBody>
      </p:sp>
    </p:spTree>
    <p:extLst>
      <p:ext uri="{BB962C8B-B14F-4D97-AF65-F5344CB8AC3E}">
        <p14:creationId xmlns:p14="http://schemas.microsoft.com/office/powerpoint/2010/main" val="3013630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F824137-16B4-DB21-D937-F5D2F406C66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DB278A1-00A4-F1B8-6453-137914BA7EB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A0D752-F6E0-8A92-D0E1-926794508F2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F4E1A0E-B30C-4E9D-9189-2B6660C32B39}" type="datetimeFigureOut">
              <a:rPr lang="en-GB" smtClean="0"/>
              <a:t>04/01/2026</a:t>
            </a:fld>
            <a:endParaRPr lang="en-GB"/>
          </a:p>
        </p:txBody>
      </p:sp>
      <p:sp>
        <p:nvSpPr>
          <p:cNvPr id="5" name="Footer Placeholder 4">
            <a:extLst>
              <a:ext uri="{FF2B5EF4-FFF2-40B4-BE49-F238E27FC236}">
                <a16:creationId xmlns:a16="http://schemas.microsoft.com/office/drawing/2014/main" id="{AC7363F7-5B65-E590-F735-71EA30C58EC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76869CB-C362-C6C6-AA84-A08536167F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8910102-3500-4BEB-9BB8-FF58A2BB769C}" type="slidenum">
              <a:rPr lang="en-GB" smtClean="0"/>
              <a:t>‹#›</a:t>
            </a:fld>
            <a:endParaRPr lang="en-GB"/>
          </a:p>
        </p:txBody>
      </p:sp>
    </p:spTree>
    <p:extLst>
      <p:ext uri="{BB962C8B-B14F-4D97-AF65-F5344CB8AC3E}">
        <p14:creationId xmlns:p14="http://schemas.microsoft.com/office/powerpoint/2010/main" val="17477223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microsoft.com/office/2007/relationships/hdphoto" Target="../media/hdphoto2.wdp"/><Relationship Id="rId5" Type="http://schemas.openxmlformats.org/officeDocument/2006/relationships/image" Target="../media/image3.png"/><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microsoft.com/office/2007/relationships/hdphoto" Target="../media/hdphoto3.wdp"/></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microsoft.com/office/2007/relationships/hdphoto" Target="../media/hdphoto4.wdp"/></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12.png"/><Relationship Id="rId4" Type="http://schemas.openxmlformats.org/officeDocument/2006/relationships/image" Target="../media/image11.jpeg"/></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8" Type="http://schemas.openxmlformats.org/officeDocument/2006/relationships/hyperlink" Target="http://britannica.com/" TargetMode="External"/><Relationship Id="rId13" Type="http://schemas.openxmlformats.org/officeDocument/2006/relationships/image" Target="../media/image14.png"/><Relationship Id="rId3" Type="http://schemas.openxmlformats.org/officeDocument/2006/relationships/hyperlink" Target="https://www.artofmanliness.com/health-fitness/health/the-history-of-depression/" TargetMode="External"/><Relationship Id="rId7" Type="http://schemas.openxmlformats.org/officeDocument/2006/relationships/hyperlink" Target="https://www.haikudeck.com/emil-kraepelin-uncategorized-presentation-LmPn8mhI9C" TargetMode="External"/><Relationship Id="rId12" Type="http://schemas.openxmlformats.org/officeDocument/2006/relationships/hyperlink" Target="http://livescience.com/" TargetMode="Externa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hyperlink" Target="https://doi.org/10.1126/science.847460" TargetMode="External"/><Relationship Id="rId11" Type="http://schemas.openxmlformats.org/officeDocument/2006/relationships/hyperlink" Target="https://www.sciencephoto.com/media/95807/view/galen" TargetMode="External"/><Relationship Id="rId5" Type="http://schemas.openxmlformats.org/officeDocument/2006/relationships/hyperlink" Target="https://doi.org/10.1192/bjp.153.3.298" TargetMode="External"/><Relationship Id="rId10" Type="http://schemas.openxmlformats.org/officeDocument/2006/relationships/hyperlink" Target="https://www.researchgate.net/publication/332410183_Are_Drugs_Always_the_Proper_Solution_to_Therapeutic_Dilemmas_Are_Drugs_Always_the_Proper_Solution_to_Therapeutic_Dilemmas_Non-drug_Approaches_to_the_Post-traumatic_Stress_Waking_Corpse_Syndrome/figures?lo=1" TargetMode="External"/><Relationship Id="rId4" Type="http://schemas.openxmlformats.org/officeDocument/2006/relationships/hyperlink" Target="https://www.bbc.co.uk/" TargetMode="External"/><Relationship Id="rId9" Type="http://schemas.openxmlformats.org/officeDocument/2006/relationships/hyperlink" Target="https://news.asu.edu/20161129-discoveries-mental-health-lessons-ancient-world" TargetMode="External"/><Relationship Id="rId14" Type="http://schemas.microsoft.com/office/2007/relationships/hdphoto" Target="../media/hdphoto5.wdp"/></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7.xml"/><Relationship Id="rId4" Type="http://schemas.openxmlformats.org/officeDocument/2006/relationships/image" Target="../media/image20.png"/></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2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7F5F2"/>
        </a:solidFill>
        <a:effectLst/>
      </p:bgPr>
    </p:bg>
    <p:spTree>
      <p:nvGrpSpPr>
        <p:cNvPr id="1" name="">
          <a:extLst>
            <a:ext uri="{FF2B5EF4-FFF2-40B4-BE49-F238E27FC236}">
              <a16:creationId xmlns:a16="http://schemas.microsoft.com/office/drawing/2014/main" id="{09BA98F2-27AC-3DC7-CF73-08F9A9A5D08F}"/>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06DB1A5A-E2F5-DB33-EE84-072E5E1B7B3A}"/>
              </a:ext>
            </a:extLst>
          </p:cNvPr>
          <p:cNvSpPr/>
          <p:nvPr/>
        </p:nvSpPr>
        <p:spPr>
          <a:xfrm>
            <a:off x="1524000" y="2926080"/>
            <a:ext cx="9144000" cy="137160"/>
          </a:xfrm>
          <a:prstGeom prst="rect">
            <a:avLst/>
          </a:prstGeom>
          <a:solidFill>
            <a:srgbClr val="465A6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a:extLst>
              <a:ext uri="{FF2B5EF4-FFF2-40B4-BE49-F238E27FC236}">
                <a16:creationId xmlns:a16="http://schemas.microsoft.com/office/drawing/2014/main" id="{317A97EA-EC05-30D6-B069-F714B903A75C}"/>
              </a:ext>
            </a:extLst>
          </p:cNvPr>
          <p:cNvSpPr txBox="1"/>
          <p:nvPr/>
        </p:nvSpPr>
        <p:spPr>
          <a:xfrm>
            <a:off x="0" y="2134350"/>
            <a:ext cx="12192000" cy="646331"/>
          </a:xfrm>
          <a:prstGeom prst="rect">
            <a:avLst/>
          </a:prstGeom>
          <a:noFill/>
        </p:spPr>
        <p:txBody>
          <a:bodyPr wrap="square">
            <a:spAutoFit/>
          </a:bodyPr>
          <a:lstStyle/>
          <a:p>
            <a:pPr algn="ctr">
              <a:defRPr sz="3600" b="1">
                <a:solidFill>
                  <a:srgbClr val="1C1C1E"/>
                </a:solidFill>
              </a:defRPr>
            </a:pPr>
            <a:r>
              <a:rPr lang="en-GB" dirty="0"/>
              <a:t>The Use of AI Statement</a:t>
            </a:r>
            <a:endParaRPr sz="3600" dirty="0"/>
          </a:p>
        </p:txBody>
      </p:sp>
      <p:sp>
        <p:nvSpPr>
          <p:cNvPr id="4" name="Content Placeholder 2">
            <a:extLst>
              <a:ext uri="{FF2B5EF4-FFF2-40B4-BE49-F238E27FC236}">
                <a16:creationId xmlns:a16="http://schemas.microsoft.com/office/drawing/2014/main" id="{86DD2237-C460-AFFF-AA13-B9CA4D078C6E}"/>
              </a:ext>
            </a:extLst>
          </p:cNvPr>
          <p:cNvSpPr txBox="1">
            <a:spLocks/>
          </p:cNvSpPr>
          <p:nvPr/>
        </p:nvSpPr>
        <p:spPr>
          <a:xfrm>
            <a:off x="1523999" y="3429000"/>
            <a:ext cx="9143999" cy="318780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dirty="0"/>
              <a:t>I acknowledge the use of ChatGPT on the 4</a:t>
            </a:r>
            <a:r>
              <a:rPr lang="en-GB" sz="1800" baseline="30000" dirty="0"/>
              <a:t>th</a:t>
            </a:r>
            <a:r>
              <a:rPr lang="en-GB" sz="1800" dirty="0"/>
              <a:t> of January 2026 to generate the initial “Historical View of Depression” picture (on the next slide), using the following prompt “Can you produce a picture that shows depression through history, to be included in a PowerPoint presentation titled Historical View of Depression?” </a:t>
            </a:r>
          </a:p>
          <a:p>
            <a:pPr marL="0" indent="0">
              <a:buNone/>
            </a:pPr>
            <a:endParaRPr lang="en-GB" sz="1800" dirty="0"/>
          </a:p>
          <a:p>
            <a:pPr marL="0" indent="0">
              <a:buNone/>
            </a:pPr>
            <a:r>
              <a:rPr lang="en-GB" sz="1800" dirty="0"/>
              <a:t>I confirm that I have not presented any AI generated work, text, or ideas as my own work.</a:t>
            </a:r>
          </a:p>
          <a:p>
            <a:pPr marL="0" indent="0">
              <a:buNone/>
            </a:pPr>
            <a:endParaRPr lang="en-GB" sz="1800" dirty="0"/>
          </a:p>
          <a:p>
            <a:pPr marL="0" indent="0">
              <a:buNone/>
            </a:pPr>
            <a:r>
              <a:rPr lang="en-GB" sz="1800" dirty="0"/>
              <a:t>I confirm I have copies of my drafts, notes, and any other resources I used before and after the use of AI tools, which I have provide as evidence at the end of this presentation.</a:t>
            </a:r>
          </a:p>
        </p:txBody>
      </p:sp>
    </p:spTree>
    <p:extLst>
      <p:ext uri="{BB962C8B-B14F-4D97-AF65-F5344CB8AC3E}">
        <p14:creationId xmlns:p14="http://schemas.microsoft.com/office/powerpoint/2010/main" val="35943733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
        <p:cNvGrpSpPr/>
        <p:nvPr/>
      </p:nvGrpSpPr>
      <p:grpSpPr>
        <a:xfrm>
          <a:off x="0" y="0"/>
          <a:ext cx="0" cy="0"/>
          <a:chOff x="0" y="0"/>
          <a:chExt cx="0" cy="0"/>
        </a:xfrm>
      </p:grpSpPr>
      <p:sp>
        <p:nvSpPr>
          <p:cNvPr id="6" name="Title 7">
            <a:extLst>
              <a:ext uri="{FF2B5EF4-FFF2-40B4-BE49-F238E27FC236}">
                <a16:creationId xmlns:a16="http://schemas.microsoft.com/office/drawing/2014/main" id="{B8138120-0539-30B2-958C-83C83EA2F364}"/>
              </a:ext>
            </a:extLst>
          </p:cNvPr>
          <p:cNvSpPr txBox="1">
            <a:spLocks/>
          </p:cNvSpPr>
          <p:nvPr/>
        </p:nvSpPr>
        <p:spPr>
          <a:xfrm>
            <a:off x="3810000" y="1437820"/>
            <a:ext cx="4572000" cy="22860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ln w="10160">
                  <a:solidFill>
                    <a:schemeClr val="bg1"/>
                  </a:solidFill>
                  <a:prstDash val="solid"/>
                </a:ln>
                <a:effectLst>
                  <a:outerShdw blurRad="50800" dist="38100" algn="l" rotWithShape="0">
                    <a:prstClr val="black">
                      <a:alpha val="40000"/>
                    </a:prstClr>
                  </a:outerShdw>
                </a:effectLst>
              </a:rPr>
              <a:t>Historical View of Depression</a:t>
            </a:r>
          </a:p>
        </p:txBody>
      </p:sp>
      <p:sp>
        <p:nvSpPr>
          <p:cNvPr id="7" name="Subtitle 8">
            <a:extLst>
              <a:ext uri="{FF2B5EF4-FFF2-40B4-BE49-F238E27FC236}">
                <a16:creationId xmlns:a16="http://schemas.microsoft.com/office/drawing/2014/main" id="{AC249607-7D55-C51F-B892-612107484C15}"/>
              </a:ext>
            </a:extLst>
          </p:cNvPr>
          <p:cNvSpPr txBox="1">
            <a:spLocks/>
          </p:cNvSpPr>
          <p:nvPr/>
        </p:nvSpPr>
        <p:spPr>
          <a:xfrm>
            <a:off x="3810000" y="3506105"/>
            <a:ext cx="4572000" cy="946151"/>
          </a:xfrm>
          <a:prstGeom prst="rect">
            <a:avLst/>
          </a:prstGeom>
        </p:spPr>
        <p:txBody>
          <a:bodyPr vert="horz" lIns="91440" tIns="45720" rIns="91440" bIns="45720" rtlCol="0">
            <a:noAutofit/>
          </a:bodyPr>
          <a:lstStyle>
            <a:lvl1pPr marL="228600" indent="-228600" algn="l" defTabSz="914400" rtl="0" eaLnBrk="1" latinLnBrk="0" hangingPunct="1">
              <a:lnSpc>
                <a:spcPct val="125000"/>
              </a:lnSpc>
              <a:spcBef>
                <a:spcPts val="1000"/>
              </a:spcBef>
              <a:buFont typeface="Arial" panose="020B0604020202020204" pitchFamily="34" charset="0"/>
              <a:buNone/>
              <a:defRPr sz="2800" kern="1200">
                <a:solidFill>
                  <a:schemeClr val="tx1">
                    <a:alpha val="70000"/>
                  </a:schemeClr>
                </a:solidFill>
                <a:latin typeface="+mn-lt"/>
                <a:ea typeface="+mn-ea"/>
                <a:cs typeface="+mn-cs"/>
              </a:defRPr>
            </a:lvl1pPr>
            <a:lvl2pPr marL="457200" indent="0" algn="l" defTabSz="914400" rtl="0" eaLnBrk="1" latinLnBrk="0" hangingPunct="1">
              <a:lnSpc>
                <a:spcPct val="125000"/>
              </a:lnSpc>
              <a:spcBef>
                <a:spcPts val="500"/>
              </a:spcBef>
              <a:buFont typeface="Arial" panose="020B0604020202020204" pitchFamily="34" charset="0"/>
              <a:buNone/>
              <a:defRPr sz="2800" kern="1200">
                <a:solidFill>
                  <a:schemeClr val="tx1">
                    <a:alpha val="70000"/>
                  </a:schemeClr>
                </a:solidFill>
                <a:latin typeface="+mn-lt"/>
                <a:ea typeface="+mn-ea"/>
                <a:cs typeface="+mn-cs"/>
              </a:defRPr>
            </a:lvl2pPr>
            <a:lvl3pPr marL="914400" indent="0" algn="l" defTabSz="914400" rtl="0" eaLnBrk="1" latinLnBrk="0" hangingPunct="1">
              <a:lnSpc>
                <a:spcPct val="125000"/>
              </a:lnSpc>
              <a:spcBef>
                <a:spcPts val="500"/>
              </a:spcBef>
              <a:buFont typeface="Arial" panose="020B0604020202020204" pitchFamily="34" charset="0"/>
              <a:buNone/>
              <a:defRPr sz="2800" kern="1200">
                <a:solidFill>
                  <a:schemeClr val="tx1">
                    <a:alpha val="70000"/>
                  </a:schemeClr>
                </a:solidFill>
                <a:latin typeface="+mn-lt"/>
                <a:ea typeface="+mn-ea"/>
                <a:cs typeface="+mn-cs"/>
              </a:defRPr>
            </a:lvl3pPr>
            <a:lvl4pPr marL="1371600" indent="0" algn="l" defTabSz="914400" rtl="0" eaLnBrk="1" latinLnBrk="0" hangingPunct="1">
              <a:lnSpc>
                <a:spcPct val="125000"/>
              </a:lnSpc>
              <a:spcBef>
                <a:spcPts val="500"/>
              </a:spcBef>
              <a:buFont typeface="Arial" panose="020B0604020202020204" pitchFamily="34" charset="0"/>
              <a:buNone/>
              <a:defRPr sz="2800" kern="1200">
                <a:solidFill>
                  <a:schemeClr val="tx1">
                    <a:alpha val="70000"/>
                  </a:schemeClr>
                </a:solidFill>
                <a:latin typeface="+mn-lt"/>
                <a:ea typeface="+mn-ea"/>
                <a:cs typeface="+mn-cs"/>
              </a:defRPr>
            </a:lvl4pPr>
            <a:lvl5pPr marL="1828800" indent="0" algn="l" defTabSz="914400" rtl="0" eaLnBrk="1" latinLnBrk="0" hangingPunct="1">
              <a:lnSpc>
                <a:spcPct val="125000"/>
              </a:lnSpc>
              <a:spcBef>
                <a:spcPts val="500"/>
              </a:spcBef>
              <a:buFont typeface="Arial" panose="020B0604020202020204" pitchFamily="34" charset="0"/>
              <a:buNone/>
              <a:defRPr sz="2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solidFill>
                  <a:schemeClr val="tx1"/>
                </a:solidFill>
              </a:rPr>
              <a:t>Nicola Evans (2206005)</a:t>
            </a:r>
          </a:p>
        </p:txBody>
      </p:sp>
      <p:sp>
        <p:nvSpPr>
          <p:cNvPr id="2" name="TextBox 1">
            <a:extLst>
              <a:ext uri="{FF2B5EF4-FFF2-40B4-BE49-F238E27FC236}">
                <a16:creationId xmlns:a16="http://schemas.microsoft.com/office/drawing/2014/main" id="{C913D687-405A-C30F-103B-299B3A60DCC9}"/>
              </a:ext>
            </a:extLst>
          </p:cNvPr>
          <p:cNvSpPr txBox="1"/>
          <p:nvPr/>
        </p:nvSpPr>
        <p:spPr>
          <a:xfrm>
            <a:off x="-56000" y="6671119"/>
            <a:ext cx="3815480" cy="215444"/>
          </a:xfrm>
          <a:prstGeom prst="rect">
            <a:avLst/>
          </a:prstGeom>
          <a:noFill/>
        </p:spPr>
        <p:txBody>
          <a:bodyPr wrap="square" rtlCol="0">
            <a:spAutoFit/>
          </a:bodyPr>
          <a:lstStyle/>
          <a:p>
            <a:r>
              <a:rPr lang="en-US" sz="800" dirty="0">
                <a:solidFill>
                  <a:schemeClr val="bg1"/>
                </a:solidFill>
              </a:rPr>
              <a:t>Slide image(s)  was produced by ChatGPT</a:t>
            </a:r>
          </a:p>
        </p:txBody>
      </p:sp>
    </p:spTree>
    <p:extLst>
      <p:ext uri="{BB962C8B-B14F-4D97-AF65-F5344CB8AC3E}">
        <p14:creationId xmlns:p14="http://schemas.microsoft.com/office/powerpoint/2010/main" val="3165139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7F5F2"/>
        </a:solidFill>
        <a:effectLst/>
      </p:bgPr>
    </p:bg>
    <p:spTree>
      <p:nvGrpSpPr>
        <p:cNvPr id="1" name=""/>
        <p:cNvGrpSpPr/>
        <p:nvPr/>
      </p:nvGrpSpPr>
      <p:grpSpPr>
        <a:xfrm>
          <a:off x="0" y="0"/>
          <a:ext cx="0" cy="0"/>
          <a:chOff x="0" y="0"/>
          <a:chExt cx="0" cy="0"/>
        </a:xfrm>
      </p:grpSpPr>
      <p:sp>
        <p:nvSpPr>
          <p:cNvPr id="2" name="Rectangle 1"/>
          <p:cNvSpPr/>
          <p:nvPr/>
        </p:nvSpPr>
        <p:spPr>
          <a:xfrm>
            <a:off x="-7" y="731520"/>
            <a:ext cx="137160" cy="5303520"/>
          </a:xfrm>
          <a:prstGeom prst="rect">
            <a:avLst/>
          </a:prstGeom>
          <a:solidFill>
            <a:srgbClr val="465A6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52760" y="135631"/>
            <a:ext cx="5282152" cy="615553"/>
          </a:xfrm>
          <a:prstGeom prst="rect">
            <a:avLst/>
          </a:prstGeom>
          <a:noFill/>
        </p:spPr>
        <p:txBody>
          <a:bodyPr wrap="none">
            <a:spAutoFit/>
          </a:bodyPr>
          <a:lstStyle/>
          <a:p>
            <a:pPr>
              <a:defRPr sz="3400" b="1">
                <a:solidFill>
                  <a:srgbClr val="1C1C1E"/>
                </a:solidFill>
              </a:defRPr>
            </a:pPr>
            <a:r>
              <a:rPr lang="en-GB" dirty="0"/>
              <a:t>Introduction and Timeline</a:t>
            </a:r>
            <a:endParaRPr sz="3400" dirty="0"/>
          </a:p>
        </p:txBody>
      </p:sp>
      <p:grpSp>
        <p:nvGrpSpPr>
          <p:cNvPr id="5" name="Group 4">
            <a:extLst>
              <a:ext uri="{FF2B5EF4-FFF2-40B4-BE49-F238E27FC236}">
                <a16:creationId xmlns:a16="http://schemas.microsoft.com/office/drawing/2014/main" id="{EF7E6A32-7051-E3DB-D3D9-592545177456}"/>
              </a:ext>
            </a:extLst>
          </p:cNvPr>
          <p:cNvGrpSpPr/>
          <p:nvPr/>
        </p:nvGrpSpPr>
        <p:grpSpPr>
          <a:xfrm>
            <a:off x="5122246" y="2318913"/>
            <a:ext cx="953960" cy="1456468"/>
            <a:chOff x="4555138" y="2063281"/>
            <a:chExt cx="953960" cy="1456468"/>
          </a:xfrm>
        </p:grpSpPr>
        <p:sp>
          <p:nvSpPr>
            <p:cNvPr id="6" name="Freeform 5">
              <a:extLst>
                <a:ext uri="{FF2B5EF4-FFF2-40B4-BE49-F238E27FC236}">
                  <a16:creationId xmlns:a16="http://schemas.microsoft.com/office/drawing/2014/main" id="{58F27543-1D83-99DC-8135-D37F6310CEDC}"/>
                </a:ext>
              </a:extLst>
            </p:cNvPr>
            <p:cNvSpPr/>
            <p:nvPr/>
          </p:nvSpPr>
          <p:spPr>
            <a:xfrm rot="10800000" flipH="1" flipV="1">
              <a:off x="5211891" y="3222510"/>
              <a:ext cx="233045" cy="232903"/>
            </a:xfrm>
            <a:custGeom>
              <a:avLst/>
              <a:gdLst>
                <a:gd name="connsiteX0" fmla="*/ 1574800 w 1783953"/>
                <a:gd name="connsiteY0" fmla="*/ 0 h 1783953"/>
                <a:gd name="connsiteX1" fmla="*/ 1735814 w 1783953"/>
                <a:gd name="connsiteY1" fmla="*/ 8131 h 1783953"/>
                <a:gd name="connsiteX2" fmla="*/ 1783953 w 1783953"/>
                <a:gd name="connsiteY2" fmla="*/ 15478 h 1783953"/>
                <a:gd name="connsiteX3" fmla="*/ 1783953 w 1783953"/>
                <a:gd name="connsiteY3" fmla="*/ 438812 h 1783953"/>
                <a:gd name="connsiteX4" fmla="*/ 1692978 w 1783953"/>
                <a:gd name="connsiteY4" fmla="*/ 424928 h 1783953"/>
                <a:gd name="connsiteX5" fmla="*/ 1574800 w 1783953"/>
                <a:gd name="connsiteY5" fmla="*/ 418960 h 1783953"/>
                <a:gd name="connsiteX6" fmla="*/ 418960 w 1783953"/>
                <a:gd name="connsiteY6" fmla="*/ 1574800 h 1783953"/>
                <a:gd name="connsiteX7" fmla="*/ 440045 w 1783953"/>
                <a:gd name="connsiteY7" fmla="*/ 1783953 h 1783953"/>
                <a:gd name="connsiteX8" fmla="*/ 15478 w 1783953"/>
                <a:gd name="connsiteY8" fmla="*/ 1783953 h 1783953"/>
                <a:gd name="connsiteX9" fmla="*/ 8131 w 1783953"/>
                <a:gd name="connsiteY9" fmla="*/ 1735814 h 1783953"/>
                <a:gd name="connsiteX10" fmla="*/ 0 w 1783953"/>
                <a:gd name="connsiteY10" fmla="*/ 1574800 h 1783953"/>
                <a:gd name="connsiteX11" fmla="*/ 1574800 w 1783953"/>
                <a:gd name="connsiteY11" fmla="*/ 0 h 1783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3953" h="1783953">
                  <a:moveTo>
                    <a:pt x="1574800" y="0"/>
                  </a:moveTo>
                  <a:cubicBezTo>
                    <a:pt x="1629159" y="0"/>
                    <a:pt x="1682874" y="2754"/>
                    <a:pt x="1735814" y="8131"/>
                  </a:cubicBezTo>
                  <a:lnTo>
                    <a:pt x="1783953" y="15478"/>
                  </a:lnTo>
                  <a:lnTo>
                    <a:pt x="1783953" y="438812"/>
                  </a:lnTo>
                  <a:lnTo>
                    <a:pt x="1692978" y="424928"/>
                  </a:lnTo>
                  <a:cubicBezTo>
                    <a:pt x="1654122" y="420982"/>
                    <a:pt x="1614697" y="418960"/>
                    <a:pt x="1574800" y="418960"/>
                  </a:cubicBezTo>
                  <a:cubicBezTo>
                    <a:pt x="936447" y="418960"/>
                    <a:pt x="418960" y="936447"/>
                    <a:pt x="418960" y="1574800"/>
                  </a:cubicBezTo>
                  <a:lnTo>
                    <a:pt x="440045" y="1783953"/>
                  </a:lnTo>
                  <a:lnTo>
                    <a:pt x="15478" y="1783953"/>
                  </a:lnTo>
                  <a:lnTo>
                    <a:pt x="8131" y="1735814"/>
                  </a:lnTo>
                  <a:cubicBezTo>
                    <a:pt x="2754" y="1682874"/>
                    <a:pt x="0" y="1629159"/>
                    <a:pt x="0" y="1574800"/>
                  </a:cubicBezTo>
                  <a:cubicBezTo>
                    <a:pt x="0" y="705062"/>
                    <a:pt x="705062" y="0"/>
                    <a:pt x="1574800" y="0"/>
                  </a:cubicBezTo>
                  <a:close/>
                </a:path>
              </a:pathLst>
            </a:custGeom>
            <a:solidFill>
              <a:srgbClr val="FFB40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7" name="Oval 6">
              <a:extLst>
                <a:ext uri="{FF2B5EF4-FFF2-40B4-BE49-F238E27FC236}">
                  <a16:creationId xmlns:a16="http://schemas.microsoft.com/office/drawing/2014/main" id="{07713512-E78E-4BE6-7514-B14DE76D91E9}"/>
                </a:ext>
              </a:extLst>
            </p:cNvPr>
            <p:cNvSpPr/>
            <p:nvPr/>
          </p:nvSpPr>
          <p:spPr>
            <a:xfrm rot="10800000" flipH="1" flipV="1">
              <a:off x="5326128" y="3336890"/>
              <a:ext cx="182970" cy="182859"/>
            </a:xfrm>
            <a:prstGeom prst="ellipse">
              <a:avLst/>
            </a:prstGeom>
            <a:solidFill>
              <a:srgbClr val="FFB4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8" name="Freeform 7">
              <a:extLst>
                <a:ext uri="{FF2B5EF4-FFF2-40B4-BE49-F238E27FC236}">
                  <a16:creationId xmlns:a16="http://schemas.microsoft.com/office/drawing/2014/main" id="{9A17CC75-93D9-2816-68ED-19659C25CA5F}"/>
                </a:ext>
              </a:extLst>
            </p:cNvPr>
            <p:cNvSpPr/>
            <p:nvPr/>
          </p:nvSpPr>
          <p:spPr>
            <a:xfrm rot="10800000" flipV="1">
              <a:off x="4555138" y="3222510"/>
              <a:ext cx="233315" cy="232903"/>
            </a:xfrm>
            <a:custGeom>
              <a:avLst/>
              <a:gdLst>
                <a:gd name="connsiteX0" fmla="*/ 1574800 w 1783953"/>
                <a:gd name="connsiteY0" fmla="*/ 0 h 1783953"/>
                <a:gd name="connsiteX1" fmla="*/ 1735814 w 1783953"/>
                <a:gd name="connsiteY1" fmla="*/ 8131 h 1783953"/>
                <a:gd name="connsiteX2" fmla="*/ 1783953 w 1783953"/>
                <a:gd name="connsiteY2" fmla="*/ 15478 h 1783953"/>
                <a:gd name="connsiteX3" fmla="*/ 1783953 w 1783953"/>
                <a:gd name="connsiteY3" fmla="*/ 438812 h 1783953"/>
                <a:gd name="connsiteX4" fmla="*/ 1692978 w 1783953"/>
                <a:gd name="connsiteY4" fmla="*/ 424928 h 1783953"/>
                <a:gd name="connsiteX5" fmla="*/ 1574800 w 1783953"/>
                <a:gd name="connsiteY5" fmla="*/ 418960 h 1783953"/>
                <a:gd name="connsiteX6" fmla="*/ 418960 w 1783953"/>
                <a:gd name="connsiteY6" fmla="*/ 1574800 h 1783953"/>
                <a:gd name="connsiteX7" fmla="*/ 440045 w 1783953"/>
                <a:gd name="connsiteY7" fmla="*/ 1783953 h 1783953"/>
                <a:gd name="connsiteX8" fmla="*/ 15478 w 1783953"/>
                <a:gd name="connsiteY8" fmla="*/ 1783953 h 1783953"/>
                <a:gd name="connsiteX9" fmla="*/ 8131 w 1783953"/>
                <a:gd name="connsiteY9" fmla="*/ 1735814 h 1783953"/>
                <a:gd name="connsiteX10" fmla="*/ 0 w 1783953"/>
                <a:gd name="connsiteY10" fmla="*/ 1574800 h 1783953"/>
                <a:gd name="connsiteX11" fmla="*/ 1574800 w 1783953"/>
                <a:gd name="connsiteY11" fmla="*/ 0 h 1783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3953" h="1783953">
                  <a:moveTo>
                    <a:pt x="1574800" y="0"/>
                  </a:moveTo>
                  <a:cubicBezTo>
                    <a:pt x="1629159" y="0"/>
                    <a:pt x="1682874" y="2754"/>
                    <a:pt x="1735814" y="8131"/>
                  </a:cubicBezTo>
                  <a:lnTo>
                    <a:pt x="1783953" y="15478"/>
                  </a:lnTo>
                  <a:lnTo>
                    <a:pt x="1783953" y="438812"/>
                  </a:lnTo>
                  <a:lnTo>
                    <a:pt x="1692978" y="424928"/>
                  </a:lnTo>
                  <a:cubicBezTo>
                    <a:pt x="1654122" y="420982"/>
                    <a:pt x="1614697" y="418960"/>
                    <a:pt x="1574800" y="418960"/>
                  </a:cubicBezTo>
                  <a:cubicBezTo>
                    <a:pt x="936447" y="418960"/>
                    <a:pt x="418960" y="936447"/>
                    <a:pt x="418960" y="1574800"/>
                  </a:cubicBezTo>
                  <a:lnTo>
                    <a:pt x="440045" y="1783953"/>
                  </a:lnTo>
                  <a:lnTo>
                    <a:pt x="15478" y="1783953"/>
                  </a:lnTo>
                  <a:lnTo>
                    <a:pt x="8131" y="1735814"/>
                  </a:lnTo>
                  <a:cubicBezTo>
                    <a:pt x="2754" y="1682874"/>
                    <a:pt x="0" y="1629159"/>
                    <a:pt x="0" y="1574800"/>
                  </a:cubicBezTo>
                  <a:cubicBezTo>
                    <a:pt x="0" y="705062"/>
                    <a:pt x="705062" y="0"/>
                    <a:pt x="1574800" y="0"/>
                  </a:cubicBezTo>
                  <a:close/>
                </a:path>
              </a:pathLst>
            </a:custGeom>
            <a:solidFill>
              <a:srgbClr val="FFB40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9" name="Rectangle 8">
              <a:extLst>
                <a:ext uri="{FF2B5EF4-FFF2-40B4-BE49-F238E27FC236}">
                  <a16:creationId xmlns:a16="http://schemas.microsoft.com/office/drawing/2014/main" id="{DE013387-BD86-9157-27A3-1282595B73A9}"/>
                </a:ext>
              </a:extLst>
            </p:cNvPr>
            <p:cNvSpPr/>
            <p:nvPr/>
          </p:nvSpPr>
          <p:spPr>
            <a:xfrm rot="10800000" flipV="1">
              <a:off x="4741396" y="3400643"/>
              <a:ext cx="521178" cy="54612"/>
            </a:xfrm>
            <a:prstGeom prst="rect">
              <a:avLst/>
            </a:prstGeom>
            <a:solidFill>
              <a:srgbClr val="FFB4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Rectangle 9">
              <a:extLst>
                <a:ext uri="{FF2B5EF4-FFF2-40B4-BE49-F238E27FC236}">
                  <a16:creationId xmlns:a16="http://schemas.microsoft.com/office/drawing/2014/main" id="{7F80CE41-31FA-66F7-FC36-35D57240302D}"/>
                </a:ext>
              </a:extLst>
            </p:cNvPr>
            <p:cNvSpPr/>
            <p:nvPr/>
          </p:nvSpPr>
          <p:spPr>
            <a:xfrm rot="16200000" flipH="1" flipV="1">
              <a:off x="4819882" y="2633688"/>
              <a:ext cx="1195459" cy="54645"/>
            </a:xfrm>
            <a:prstGeom prst="rect">
              <a:avLst/>
            </a:prstGeom>
            <a:solidFill>
              <a:srgbClr val="FFB4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grpSp>
        <p:nvGrpSpPr>
          <p:cNvPr id="11" name="Group 10">
            <a:extLst>
              <a:ext uri="{FF2B5EF4-FFF2-40B4-BE49-F238E27FC236}">
                <a16:creationId xmlns:a16="http://schemas.microsoft.com/office/drawing/2014/main" id="{4F9FBFF4-2DB6-6AA5-6DA9-FAA760D10FB6}"/>
              </a:ext>
            </a:extLst>
          </p:cNvPr>
          <p:cNvGrpSpPr/>
          <p:nvPr/>
        </p:nvGrpSpPr>
        <p:grpSpPr>
          <a:xfrm>
            <a:off x="6831451" y="2318913"/>
            <a:ext cx="953960" cy="1456468"/>
            <a:chOff x="6264343" y="2063281"/>
            <a:chExt cx="953960" cy="1456468"/>
          </a:xfrm>
        </p:grpSpPr>
        <p:sp>
          <p:nvSpPr>
            <p:cNvPr id="12" name="Freeform 11">
              <a:extLst>
                <a:ext uri="{FF2B5EF4-FFF2-40B4-BE49-F238E27FC236}">
                  <a16:creationId xmlns:a16="http://schemas.microsoft.com/office/drawing/2014/main" id="{1CEF1B88-CF40-30AD-4B6D-9C33718DB083}"/>
                </a:ext>
              </a:extLst>
            </p:cNvPr>
            <p:cNvSpPr/>
            <p:nvPr/>
          </p:nvSpPr>
          <p:spPr>
            <a:xfrm rot="10800000" flipH="1" flipV="1">
              <a:off x="6921096" y="3222510"/>
              <a:ext cx="233045" cy="232903"/>
            </a:xfrm>
            <a:custGeom>
              <a:avLst/>
              <a:gdLst>
                <a:gd name="connsiteX0" fmla="*/ 1574800 w 1783953"/>
                <a:gd name="connsiteY0" fmla="*/ 0 h 1783953"/>
                <a:gd name="connsiteX1" fmla="*/ 1735814 w 1783953"/>
                <a:gd name="connsiteY1" fmla="*/ 8131 h 1783953"/>
                <a:gd name="connsiteX2" fmla="*/ 1783953 w 1783953"/>
                <a:gd name="connsiteY2" fmla="*/ 15478 h 1783953"/>
                <a:gd name="connsiteX3" fmla="*/ 1783953 w 1783953"/>
                <a:gd name="connsiteY3" fmla="*/ 438812 h 1783953"/>
                <a:gd name="connsiteX4" fmla="*/ 1692978 w 1783953"/>
                <a:gd name="connsiteY4" fmla="*/ 424928 h 1783953"/>
                <a:gd name="connsiteX5" fmla="*/ 1574800 w 1783953"/>
                <a:gd name="connsiteY5" fmla="*/ 418960 h 1783953"/>
                <a:gd name="connsiteX6" fmla="*/ 418960 w 1783953"/>
                <a:gd name="connsiteY6" fmla="*/ 1574800 h 1783953"/>
                <a:gd name="connsiteX7" fmla="*/ 440045 w 1783953"/>
                <a:gd name="connsiteY7" fmla="*/ 1783953 h 1783953"/>
                <a:gd name="connsiteX8" fmla="*/ 15478 w 1783953"/>
                <a:gd name="connsiteY8" fmla="*/ 1783953 h 1783953"/>
                <a:gd name="connsiteX9" fmla="*/ 8131 w 1783953"/>
                <a:gd name="connsiteY9" fmla="*/ 1735814 h 1783953"/>
                <a:gd name="connsiteX10" fmla="*/ 0 w 1783953"/>
                <a:gd name="connsiteY10" fmla="*/ 1574800 h 1783953"/>
                <a:gd name="connsiteX11" fmla="*/ 1574800 w 1783953"/>
                <a:gd name="connsiteY11" fmla="*/ 0 h 1783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3953" h="1783953">
                  <a:moveTo>
                    <a:pt x="1574800" y="0"/>
                  </a:moveTo>
                  <a:cubicBezTo>
                    <a:pt x="1629159" y="0"/>
                    <a:pt x="1682874" y="2754"/>
                    <a:pt x="1735814" y="8131"/>
                  </a:cubicBezTo>
                  <a:lnTo>
                    <a:pt x="1783953" y="15478"/>
                  </a:lnTo>
                  <a:lnTo>
                    <a:pt x="1783953" y="438812"/>
                  </a:lnTo>
                  <a:lnTo>
                    <a:pt x="1692978" y="424928"/>
                  </a:lnTo>
                  <a:cubicBezTo>
                    <a:pt x="1654122" y="420982"/>
                    <a:pt x="1614697" y="418960"/>
                    <a:pt x="1574800" y="418960"/>
                  </a:cubicBezTo>
                  <a:cubicBezTo>
                    <a:pt x="936447" y="418960"/>
                    <a:pt x="418960" y="936447"/>
                    <a:pt x="418960" y="1574800"/>
                  </a:cubicBezTo>
                  <a:lnTo>
                    <a:pt x="440045" y="1783953"/>
                  </a:lnTo>
                  <a:lnTo>
                    <a:pt x="15478" y="1783953"/>
                  </a:lnTo>
                  <a:lnTo>
                    <a:pt x="8131" y="1735814"/>
                  </a:lnTo>
                  <a:cubicBezTo>
                    <a:pt x="2754" y="1682874"/>
                    <a:pt x="0" y="1629159"/>
                    <a:pt x="0" y="1574800"/>
                  </a:cubicBezTo>
                  <a:cubicBezTo>
                    <a:pt x="0" y="705062"/>
                    <a:pt x="705062" y="0"/>
                    <a:pt x="1574800" y="0"/>
                  </a:cubicBezTo>
                  <a:close/>
                </a:path>
              </a:pathLst>
            </a:custGeom>
            <a:solidFill>
              <a:srgbClr val="007A87"/>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13" name="Rectangle 12">
              <a:extLst>
                <a:ext uri="{FF2B5EF4-FFF2-40B4-BE49-F238E27FC236}">
                  <a16:creationId xmlns:a16="http://schemas.microsoft.com/office/drawing/2014/main" id="{4A7BB27C-3110-153D-EFA9-35D476871421}"/>
                </a:ext>
              </a:extLst>
            </p:cNvPr>
            <p:cNvSpPr/>
            <p:nvPr/>
          </p:nvSpPr>
          <p:spPr>
            <a:xfrm rot="16200000" flipH="1" flipV="1">
              <a:off x="6529087" y="2633688"/>
              <a:ext cx="1195459" cy="54645"/>
            </a:xfrm>
            <a:prstGeom prst="rect">
              <a:avLst/>
            </a:prstGeom>
            <a:solidFill>
              <a:srgbClr val="007A8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4" name="Oval 13">
              <a:extLst>
                <a:ext uri="{FF2B5EF4-FFF2-40B4-BE49-F238E27FC236}">
                  <a16:creationId xmlns:a16="http://schemas.microsoft.com/office/drawing/2014/main" id="{C0F871B4-13AA-40C3-95BD-FE0A35C1D293}"/>
                </a:ext>
              </a:extLst>
            </p:cNvPr>
            <p:cNvSpPr/>
            <p:nvPr/>
          </p:nvSpPr>
          <p:spPr>
            <a:xfrm rot="10800000" flipH="1" flipV="1">
              <a:off x="7035333" y="3336890"/>
              <a:ext cx="182970" cy="182859"/>
            </a:xfrm>
            <a:prstGeom prst="ellipse">
              <a:avLst/>
            </a:prstGeom>
            <a:solidFill>
              <a:srgbClr val="007A8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5" name="Freeform 14">
              <a:extLst>
                <a:ext uri="{FF2B5EF4-FFF2-40B4-BE49-F238E27FC236}">
                  <a16:creationId xmlns:a16="http://schemas.microsoft.com/office/drawing/2014/main" id="{58B85F2B-0A1B-BE16-C692-BE74F6CC3A49}"/>
                </a:ext>
              </a:extLst>
            </p:cNvPr>
            <p:cNvSpPr/>
            <p:nvPr/>
          </p:nvSpPr>
          <p:spPr>
            <a:xfrm rot="10800000" flipV="1">
              <a:off x="6264343" y="3222510"/>
              <a:ext cx="233315" cy="232903"/>
            </a:xfrm>
            <a:custGeom>
              <a:avLst/>
              <a:gdLst>
                <a:gd name="connsiteX0" fmla="*/ 1574800 w 1783953"/>
                <a:gd name="connsiteY0" fmla="*/ 0 h 1783953"/>
                <a:gd name="connsiteX1" fmla="*/ 1735814 w 1783953"/>
                <a:gd name="connsiteY1" fmla="*/ 8131 h 1783953"/>
                <a:gd name="connsiteX2" fmla="*/ 1783953 w 1783953"/>
                <a:gd name="connsiteY2" fmla="*/ 15478 h 1783953"/>
                <a:gd name="connsiteX3" fmla="*/ 1783953 w 1783953"/>
                <a:gd name="connsiteY3" fmla="*/ 438812 h 1783953"/>
                <a:gd name="connsiteX4" fmla="*/ 1692978 w 1783953"/>
                <a:gd name="connsiteY4" fmla="*/ 424928 h 1783953"/>
                <a:gd name="connsiteX5" fmla="*/ 1574800 w 1783953"/>
                <a:gd name="connsiteY5" fmla="*/ 418960 h 1783953"/>
                <a:gd name="connsiteX6" fmla="*/ 418960 w 1783953"/>
                <a:gd name="connsiteY6" fmla="*/ 1574800 h 1783953"/>
                <a:gd name="connsiteX7" fmla="*/ 440045 w 1783953"/>
                <a:gd name="connsiteY7" fmla="*/ 1783953 h 1783953"/>
                <a:gd name="connsiteX8" fmla="*/ 15478 w 1783953"/>
                <a:gd name="connsiteY8" fmla="*/ 1783953 h 1783953"/>
                <a:gd name="connsiteX9" fmla="*/ 8131 w 1783953"/>
                <a:gd name="connsiteY9" fmla="*/ 1735814 h 1783953"/>
                <a:gd name="connsiteX10" fmla="*/ 0 w 1783953"/>
                <a:gd name="connsiteY10" fmla="*/ 1574800 h 1783953"/>
                <a:gd name="connsiteX11" fmla="*/ 1574800 w 1783953"/>
                <a:gd name="connsiteY11" fmla="*/ 0 h 1783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3953" h="1783953">
                  <a:moveTo>
                    <a:pt x="1574800" y="0"/>
                  </a:moveTo>
                  <a:cubicBezTo>
                    <a:pt x="1629159" y="0"/>
                    <a:pt x="1682874" y="2754"/>
                    <a:pt x="1735814" y="8131"/>
                  </a:cubicBezTo>
                  <a:lnTo>
                    <a:pt x="1783953" y="15478"/>
                  </a:lnTo>
                  <a:lnTo>
                    <a:pt x="1783953" y="438812"/>
                  </a:lnTo>
                  <a:lnTo>
                    <a:pt x="1692978" y="424928"/>
                  </a:lnTo>
                  <a:cubicBezTo>
                    <a:pt x="1654122" y="420982"/>
                    <a:pt x="1614697" y="418960"/>
                    <a:pt x="1574800" y="418960"/>
                  </a:cubicBezTo>
                  <a:cubicBezTo>
                    <a:pt x="936447" y="418960"/>
                    <a:pt x="418960" y="936447"/>
                    <a:pt x="418960" y="1574800"/>
                  </a:cubicBezTo>
                  <a:lnTo>
                    <a:pt x="440045" y="1783953"/>
                  </a:lnTo>
                  <a:lnTo>
                    <a:pt x="15478" y="1783953"/>
                  </a:lnTo>
                  <a:lnTo>
                    <a:pt x="8131" y="1735814"/>
                  </a:lnTo>
                  <a:cubicBezTo>
                    <a:pt x="2754" y="1682874"/>
                    <a:pt x="0" y="1629159"/>
                    <a:pt x="0" y="1574800"/>
                  </a:cubicBezTo>
                  <a:cubicBezTo>
                    <a:pt x="0" y="705062"/>
                    <a:pt x="705062" y="0"/>
                    <a:pt x="1574800" y="0"/>
                  </a:cubicBezTo>
                  <a:close/>
                </a:path>
              </a:pathLst>
            </a:custGeom>
            <a:solidFill>
              <a:srgbClr val="007A87"/>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16" name="Rectangle 15">
              <a:extLst>
                <a:ext uri="{FF2B5EF4-FFF2-40B4-BE49-F238E27FC236}">
                  <a16:creationId xmlns:a16="http://schemas.microsoft.com/office/drawing/2014/main" id="{ECC2A4E9-9B4C-A703-B8EF-B5E67515588F}"/>
                </a:ext>
              </a:extLst>
            </p:cNvPr>
            <p:cNvSpPr/>
            <p:nvPr/>
          </p:nvSpPr>
          <p:spPr>
            <a:xfrm rot="10800000" flipV="1">
              <a:off x="6450601" y="3400643"/>
              <a:ext cx="521178" cy="54612"/>
            </a:xfrm>
            <a:prstGeom prst="rect">
              <a:avLst/>
            </a:prstGeom>
            <a:solidFill>
              <a:srgbClr val="007A8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grpSp>
        <p:nvGrpSpPr>
          <p:cNvPr id="21" name="Group 20">
            <a:extLst>
              <a:ext uri="{FF2B5EF4-FFF2-40B4-BE49-F238E27FC236}">
                <a16:creationId xmlns:a16="http://schemas.microsoft.com/office/drawing/2014/main" id="{BDA90E1C-AF8B-89D2-8DB2-D8226697CC68}"/>
              </a:ext>
            </a:extLst>
          </p:cNvPr>
          <p:cNvGrpSpPr/>
          <p:nvPr/>
        </p:nvGrpSpPr>
        <p:grpSpPr>
          <a:xfrm>
            <a:off x="2558439" y="3592199"/>
            <a:ext cx="953960" cy="1674740"/>
            <a:chOff x="1991331" y="3336567"/>
            <a:chExt cx="953960" cy="1674740"/>
          </a:xfrm>
        </p:grpSpPr>
        <p:sp>
          <p:nvSpPr>
            <p:cNvPr id="22" name="Freeform 21">
              <a:extLst>
                <a:ext uri="{FF2B5EF4-FFF2-40B4-BE49-F238E27FC236}">
                  <a16:creationId xmlns:a16="http://schemas.microsoft.com/office/drawing/2014/main" id="{F80B6CB3-853A-CCBF-9AF6-9EBDD129D4A4}"/>
                </a:ext>
              </a:extLst>
            </p:cNvPr>
            <p:cNvSpPr/>
            <p:nvPr/>
          </p:nvSpPr>
          <p:spPr>
            <a:xfrm rot="10800000">
              <a:off x="1991331" y="3401017"/>
              <a:ext cx="233315" cy="233315"/>
            </a:xfrm>
            <a:custGeom>
              <a:avLst/>
              <a:gdLst>
                <a:gd name="connsiteX0" fmla="*/ 1574800 w 1783953"/>
                <a:gd name="connsiteY0" fmla="*/ 0 h 1783953"/>
                <a:gd name="connsiteX1" fmla="*/ 1735814 w 1783953"/>
                <a:gd name="connsiteY1" fmla="*/ 8131 h 1783953"/>
                <a:gd name="connsiteX2" fmla="*/ 1783953 w 1783953"/>
                <a:gd name="connsiteY2" fmla="*/ 15478 h 1783953"/>
                <a:gd name="connsiteX3" fmla="*/ 1783953 w 1783953"/>
                <a:gd name="connsiteY3" fmla="*/ 438812 h 1783953"/>
                <a:gd name="connsiteX4" fmla="*/ 1692978 w 1783953"/>
                <a:gd name="connsiteY4" fmla="*/ 424928 h 1783953"/>
                <a:gd name="connsiteX5" fmla="*/ 1574800 w 1783953"/>
                <a:gd name="connsiteY5" fmla="*/ 418960 h 1783953"/>
                <a:gd name="connsiteX6" fmla="*/ 418960 w 1783953"/>
                <a:gd name="connsiteY6" fmla="*/ 1574800 h 1783953"/>
                <a:gd name="connsiteX7" fmla="*/ 440045 w 1783953"/>
                <a:gd name="connsiteY7" fmla="*/ 1783953 h 1783953"/>
                <a:gd name="connsiteX8" fmla="*/ 15478 w 1783953"/>
                <a:gd name="connsiteY8" fmla="*/ 1783953 h 1783953"/>
                <a:gd name="connsiteX9" fmla="*/ 8131 w 1783953"/>
                <a:gd name="connsiteY9" fmla="*/ 1735814 h 1783953"/>
                <a:gd name="connsiteX10" fmla="*/ 0 w 1783953"/>
                <a:gd name="connsiteY10" fmla="*/ 1574800 h 1783953"/>
                <a:gd name="connsiteX11" fmla="*/ 1574800 w 1783953"/>
                <a:gd name="connsiteY11" fmla="*/ 0 h 1783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3953" h="1783953">
                  <a:moveTo>
                    <a:pt x="1574800" y="0"/>
                  </a:moveTo>
                  <a:cubicBezTo>
                    <a:pt x="1629159" y="0"/>
                    <a:pt x="1682874" y="2754"/>
                    <a:pt x="1735814" y="8131"/>
                  </a:cubicBezTo>
                  <a:lnTo>
                    <a:pt x="1783953" y="15478"/>
                  </a:lnTo>
                  <a:lnTo>
                    <a:pt x="1783953" y="438812"/>
                  </a:lnTo>
                  <a:lnTo>
                    <a:pt x="1692978" y="424928"/>
                  </a:lnTo>
                  <a:cubicBezTo>
                    <a:pt x="1654122" y="420982"/>
                    <a:pt x="1614697" y="418960"/>
                    <a:pt x="1574800" y="418960"/>
                  </a:cubicBezTo>
                  <a:cubicBezTo>
                    <a:pt x="936447" y="418960"/>
                    <a:pt x="418960" y="936447"/>
                    <a:pt x="418960" y="1574800"/>
                  </a:cubicBezTo>
                  <a:lnTo>
                    <a:pt x="440045" y="1783953"/>
                  </a:lnTo>
                  <a:lnTo>
                    <a:pt x="15478" y="1783953"/>
                  </a:lnTo>
                  <a:lnTo>
                    <a:pt x="8131" y="1735814"/>
                  </a:lnTo>
                  <a:cubicBezTo>
                    <a:pt x="2754" y="1682874"/>
                    <a:pt x="0" y="1629159"/>
                    <a:pt x="0" y="1574800"/>
                  </a:cubicBezTo>
                  <a:cubicBezTo>
                    <a:pt x="0" y="705062"/>
                    <a:pt x="705062" y="0"/>
                    <a:pt x="1574800" y="0"/>
                  </a:cubicBezTo>
                  <a:close/>
                </a:path>
              </a:pathLst>
            </a:custGeom>
            <a:solidFill>
              <a:srgbClr val="8CE07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3" name="Rectangle 22">
              <a:extLst>
                <a:ext uri="{FF2B5EF4-FFF2-40B4-BE49-F238E27FC236}">
                  <a16:creationId xmlns:a16="http://schemas.microsoft.com/office/drawing/2014/main" id="{263DC2BD-9E7B-0EB2-F4D2-4B7E758138A1}"/>
                </a:ext>
              </a:extLst>
            </p:cNvPr>
            <p:cNvSpPr/>
            <p:nvPr/>
          </p:nvSpPr>
          <p:spPr>
            <a:xfrm rot="10800000">
              <a:off x="2177589" y="3401176"/>
              <a:ext cx="521178" cy="54709"/>
            </a:xfrm>
            <a:prstGeom prst="rect">
              <a:avLst/>
            </a:prstGeom>
            <a:solidFill>
              <a:srgbClr val="8CE07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4" name="Freeform 23">
              <a:extLst>
                <a:ext uri="{FF2B5EF4-FFF2-40B4-BE49-F238E27FC236}">
                  <a16:creationId xmlns:a16="http://schemas.microsoft.com/office/drawing/2014/main" id="{70202F5A-F973-19E2-F13D-61DB5918D178}"/>
                </a:ext>
              </a:extLst>
            </p:cNvPr>
            <p:cNvSpPr/>
            <p:nvPr/>
          </p:nvSpPr>
          <p:spPr>
            <a:xfrm rot="10800000" flipH="1">
              <a:off x="2648084" y="3401017"/>
              <a:ext cx="233045" cy="233315"/>
            </a:xfrm>
            <a:custGeom>
              <a:avLst/>
              <a:gdLst>
                <a:gd name="connsiteX0" fmla="*/ 1574800 w 1783953"/>
                <a:gd name="connsiteY0" fmla="*/ 0 h 1783953"/>
                <a:gd name="connsiteX1" fmla="*/ 1735814 w 1783953"/>
                <a:gd name="connsiteY1" fmla="*/ 8131 h 1783953"/>
                <a:gd name="connsiteX2" fmla="*/ 1783953 w 1783953"/>
                <a:gd name="connsiteY2" fmla="*/ 15478 h 1783953"/>
                <a:gd name="connsiteX3" fmla="*/ 1783953 w 1783953"/>
                <a:gd name="connsiteY3" fmla="*/ 438812 h 1783953"/>
                <a:gd name="connsiteX4" fmla="*/ 1692978 w 1783953"/>
                <a:gd name="connsiteY4" fmla="*/ 424928 h 1783953"/>
                <a:gd name="connsiteX5" fmla="*/ 1574800 w 1783953"/>
                <a:gd name="connsiteY5" fmla="*/ 418960 h 1783953"/>
                <a:gd name="connsiteX6" fmla="*/ 418960 w 1783953"/>
                <a:gd name="connsiteY6" fmla="*/ 1574800 h 1783953"/>
                <a:gd name="connsiteX7" fmla="*/ 440045 w 1783953"/>
                <a:gd name="connsiteY7" fmla="*/ 1783953 h 1783953"/>
                <a:gd name="connsiteX8" fmla="*/ 15478 w 1783953"/>
                <a:gd name="connsiteY8" fmla="*/ 1783953 h 1783953"/>
                <a:gd name="connsiteX9" fmla="*/ 8131 w 1783953"/>
                <a:gd name="connsiteY9" fmla="*/ 1735814 h 1783953"/>
                <a:gd name="connsiteX10" fmla="*/ 0 w 1783953"/>
                <a:gd name="connsiteY10" fmla="*/ 1574800 h 1783953"/>
                <a:gd name="connsiteX11" fmla="*/ 1574800 w 1783953"/>
                <a:gd name="connsiteY11" fmla="*/ 0 h 1783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3953" h="1783953">
                  <a:moveTo>
                    <a:pt x="1574800" y="0"/>
                  </a:moveTo>
                  <a:cubicBezTo>
                    <a:pt x="1629159" y="0"/>
                    <a:pt x="1682874" y="2754"/>
                    <a:pt x="1735814" y="8131"/>
                  </a:cubicBezTo>
                  <a:lnTo>
                    <a:pt x="1783953" y="15478"/>
                  </a:lnTo>
                  <a:lnTo>
                    <a:pt x="1783953" y="438812"/>
                  </a:lnTo>
                  <a:lnTo>
                    <a:pt x="1692978" y="424928"/>
                  </a:lnTo>
                  <a:cubicBezTo>
                    <a:pt x="1654122" y="420982"/>
                    <a:pt x="1614697" y="418960"/>
                    <a:pt x="1574800" y="418960"/>
                  </a:cubicBezTo>
                  <a:cubicBezTo>
                    <a:pt x="936447" y="418960"/>
                    <a:pt x="418960" y="936447"/>
                    <a:pt x="418960" y="1574800"/>
                  </a:cubicBezTo>
                  <a:lnTo>
                    <a:pt x="440045" y="1783953"/>
                  </a:lnTo>
                  <a:lnTo>
                    <a:pt x="15478" y="1783953"/>
                  </a:lnTo>
                  <a:lnTo>
                    <a:pt x="8131" y="1735814"/>
                  </a:lnTo>
                  <a:cubicBezTo>
                    <a:pt x="2754" y="1682874"/>
                    <a:pt x="0" y="1629159"/>
                    <a:pt x="0" y="1574800"/>
                  </a:cubicBezTo>
                  <a:cubicBezTo>
                    <a:pt x="0" y="705062"/>
                    <a:pt x="705062" y="0"/>
                    <a:pt x="1574800" y="0"/>
                  </a:cubicBezTo>
                  <a:close/>
                </a:path>
              </a:pathLst>
            </a:custGeom>
            <a:solidFill>
              <a:srgbClr val="8CE07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5" name="Oval 24">
              <a:extLst>
                <a:ext uri="{FF2B5EF4-FFF2-40B4-BE49-F238E27FC236}">
                  <a16:creationId xmlns:a16="http://schemas.microsoft.com/office/drawing/2014/main" id="{EF184AA6-DE23-8386-242E-ABBD209848C4}"/>
                </a:ext>
              </a:extLst>
            </p:cNvPr>
            <p:cNvSpPr/>
            <p:nvPr/>
          </p:nvSpPr>
          <p:spPr>
            <a:xfrm rot="10800000" flipH="1">
              <a:off x="2762321" y="3336567"/>
              <a:ext cx="182970" cy="183182"/>
            </a:xfrm>
            <a:prstGeom prst="ellipse">
              <a:avLst/>
            </a:prstGeom>
            <a:solidFill>
              <a:srgbClr val="8CE07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6" name="Rectangle 25">
              <a:extLst>
                <a:ext uri="{FF2B5EF4-FFF2-40B4-BE49-F238E27FC236}">
                  <a16:creationId xmlns:a16="http://schemas.microsoft.com/office/drawing/2014/main" id="{CC75CB94-F2E9-C0C9-AA43-E21FC1039E2F}"/>
                </a:ext>
              </a:extLst>
            </p:cNvPr>
            <p:cNvSpPr/>
            <p:nvPr/>
          </p:nvSpPr>
          <p:spPr>
            <a:xfrm rot="5400000" flipH="1">
              <a:off x="2146178" y="4276357"/>
              <a:ext cx="1415254" cy="54645"/>
            </a:xfrm>
            <a:prstGeom prst="rect">
              <a:avLst/>
            </a:prstGeom>
            <a:solidFill>
              <a:srgbClr val="8CE07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grpSp>
        <p:nvGrpSpPr>
          <p:cNvPr id="27" name="Group 26">
            <a:extLst>
              <a:ext uri="{FF2B5EF4-FFF2-40B4-BE49-F238E27FC236}">
                <a16:creationId xmlns:a16="http://schemas.microsoft.com/office/drawing/2014/main" id="{699E40C0-E617-D646-B8FD-201272FE630E}"/>
              </a:ext>
            </a:extLst>
          </p:cNvPr>
          <p:cNvGrpSpPr/>
          <p:nvPr/>
        </p:nvGrpSpPr>
        <p:grpSpPr>
          <a:xfrm>
            <a:off x="5976848" y="3593882"/>
            <a:ext cx="953960" cy="1673057"/>
            <a:chOff x="5409740" y="3338250"/>
            <a:chExt cx="953960" cy="1673057"/>
          </a:xfrm>
        </p:grpSpPr>
        <p:sp>
          <p:nvSpPr>
            <p:cNvPr id="28" name="Freeform 27">
              <a:extLst>
                <a:ext uri="{FF2B5EF4-FFF2-40B4-BE49-F238E27FC236}">
                  <a16:creationId xmlns:a16="http://schemas.microsoft.com/office/drawing/2014/main" id="{3242B306-4DAF-3DDD-525A-EB9432FF60DE}"/>
                </a:ext>
              </a:extLst>
            </p:cNvPr>
            <p:cNvSpPr/>
            <p:nvPr/>
          </p:nvSpPr>
          <p:spPr>
            <a:xfrm rot="10800000">
              <a:off x="5409740" y="3402700"/>
              <a:ext cx="233315" cy="233315"/>
            </a:xfrm>
            <a:custGeom>
              <a:avLst/>
              <a:gdLst>
                <a:gd name="connsiteX0" fmla="*/ 1574800 w 1783953"/>
                <a:gd name="connsiteY0" fmla="*/ 0 h 1783953"/>
                <a:gd name="connsiteX1" fmla="*/ 1735814 w 1783953"/>
                <a:gd name="connsiteY1" fmla="*/ 8131 h 1783953"/>
                <a:gd name="connsiteX2" fmla="*/ 1783953 w 1783953"/>
                <a:gd name="connsiteY2" fmla="*/ 15478 h 1783953"/>
                <a:gd name="connsiteX3" fmla="*/ 1783953 w 1783953"/>
                <a:gd name="connsiteY3" fmla="*/ 438812 h 1783953"/>
                <a:gd name="connsiteX4" fmla="*/ 1692978 w 1783953"/>
                <a:gd name="connsiteY4" fmla="*/ 424928 h 1783953"/>
                <a:gd name="connsiteX5" fmla="*/ 1574800 w 1783953"/>
                <a:gd name="connsiteY5" fmla="*/ 418960 h 1783953"/>
                <a:gd name="connsiteX6" fmla="*/ 418960 w 1783953"/>
                <a:gd name="connsiteY6" fmla="*/ 1574800 h 1783953"/>
                <a:gd name="connsiteX7" fmla="*/ 440045 w 1783953"/>
                <a:gd name="connsiteY7" fmla="*/ 1783953 h 1783953"/>
                <a:gd name="connsiteX8" fmla="*/ 15478 w 1783953"/>
                <a:gd name="connsiteY8" fmla="*/ 1783953 h 1783953"/>
                <a:gd name="connsiteX9" fmla="*/ 8131 w 1783953"/>
                <a:gd name="connsiteY9" fmla="*/ 1735814 h 1783953"/>
                <a:gd name="connsiteX10" fmla="*/ 0 w 1783953"/>
                <a:gd name="connsiteY10" fmla="*/ 1574800 h 1783953"/>
                <a:gd name="connsiteX11" fmla="*/ 1574800 w 1783953"/>
                <a:gd name="connsiteY11" fmla="*/ 0 h 1783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3953" h="1783953">
                  <a:moveTo>
                    <a:pt x="1574800" y="0"/>
                  </a:moveTo>
                  <a:cubicBezTo>
                    <a:pt x="1629159" y="0"/>
                    <a:pt x="1682874" y="2754"/>
                    <a:pt x="1735814" y="8131"/>
                  </a:cubicBezTo>
                  <a:lnTo>
                    <a:pt x="1783953" y="15478"/>
                  </a:lnTo>
                  <a:lnTo>
                    <a:pt x="1783953" y="438812"/>
                  </a:lnTo>
                  <a:lnTo>
                    <a:pt x="1692978" y="424928"/>
                  </a:lnTo>
                  <a:cubicBezTo>
                    <a:pt x="1654122" y="420982"/>
                    <a:pt x="1614697" y="418960"/>
                    <a:pt x="1574800" y="418960"/>
                  </a:cubicBezTo>
                  <a:cubicBezTo>
                    <a:pt x="936447" y="418960"/>
                    <a:pt x="418960" y="936447"/>
                    <a:pt x="418960" y="1574800"/>
                  </a:cubicBezTo>
                  <a:lnTo>
                    <a:pt x="440045" y="1783953"/>
                  </a:lnTo>
                  <a:lnTo>
                    <a:pt x="15478" y="1783953"/>
                  </a:lnTo>
                  <a:lnTo>
                    <a:pt x="8131" y="1735814"/>
                  </a:lnTo>
                  <a:cubicBezTo>
                    <a:pt x="2754" y="1682874"/>
                    <a:pt x="0" y="1629159"/>
                    <a:pt x="0" y="1574800"/>
                  </a:cubicBezTo>
                  <a:cubicBezTo>
                    <a:pt x="0" y="705062"/>
                    <a:pt x="705062" y="0"/>
                    <a:pt x="1574800" y="0"/>
                  </a:cubicBezTo>
                  <a:close/>
                </a:path>
              </a:pathLst>
            </a:custGeom>
            <a:solidFill>
              <a:srgbClr val="7B005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9" name="Rectangle 28">
              <a:extLst>
                <a:ext uri="{FF2B5EF4-FFF2-40B4-BE49-F238E27FC236}">
                  <a16:creationId xmlns:a16="http://schemas.microsoft.com/office/drawing/2014/main" id="{1D75AB89-D7F6-7C6B-8E76-123B8B98E53D}"/>
                </a:ext>
              </a:extLst>
            </p:cNvPr>
            <p:cNvSpPr/>
            <p:nvPr/>
          </p:nvSpPr>
          <p:spPr>
            <a:xfrm rot="10800000">
              <a:off x="5595998" y="3402859"/>
              <a:ext cx="521178" cy="54709"/>
            </a:xfrm>
            <a:prstGeom prst="rect">
              <a:avLst/>
            </a:prstGeom>
            <a:solidFill>
              <a:srgbClr val="7B00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0" name="Freeform 29">
              <a:extLst>
                <a:ext uri="{FF2B5EF4-FFF2-40B4-BE49-F238E27FC236}">
                  <a16:creationId xmlns:a16="http://schemas.microsoft.com/office/drawing/2014/main" id="{0F7C3478-6F99-E6B8-E169-1B276EADDA1D}"/>
                </a:ext>
              </a:extLst>
            </p:cNvPr>
            <p:cNvSpPr/>
            <p:nvPr/>
          </p:nvSpPr>
          <p:spPr>
            <a:xfrm rot="10800000" flipH="1">
              <a:off x="6066493" y="3402700"/>
              <a:ext cx="233045" cy="233315"/>
            </a:xfrm>
            <a:custGeom>
              <a:avLst/>
              <a:gdLst>
                <a:gd name="connsiteX0" fmla="*/ 1574800 w 1783953"/>
                <a:gd name="connsiteY0" fmla="*/ 0 h 1783953"/>
                <a:gd name="connsiteX1" fmla="*/ 1735814 w 1783953"/>
                <a:gd name="connsiteY1" fmla="*/ 8131 h 1783953"/>
                <a:gd name="connsiteX2" fmla="*/ 1783953 w 1783953"/>
                <a:gd name="connsiteY2" fmla="*/ 15478 h 1783953"/>
                <a:gd name="connsiteX3" fmla="*/ 1783953 w 1783953"/>
                <a:gd name="connsiteY3" fmla="*/ 438812 h 1783953"/>
                <a:gd name="connsiteX4" fmla="*/ 1692978 w 1783953"/>
                <a:gd name="connsiteY4" fmla="*/ 424928 h 1783953"/>
                <a:gd name="connsiteX5" fmla="*/ 1574800 w 1783953"/>
                <a:gd name="connsiteY5" fmla="*/ 418960 h 1783953"/>
                <a:gd name="connsiteX6" fmla="*/ 418960 w 1783953"/>
                <a:gd name="connsiteY6" fmla="*/ 1574800 h 1783953"/>
                <a:gd name="connsiteX7" fmla="*/ 440045 w 1783953"/>
                <a:gd name="connsiteY7" fmla="*/ 1783953 h 1783953"/>
                <a:gd name="connsiteX8" fmla="*/ 15478 w 1783953"/>
                <a:gd name="connsiteY8" fmla="*/ 1783953 h 1783953"/>
                <a:gd name="connsiteX9" fmla="*/ 8131 w 1783953"/>
                <a:gd name="connsiteY9" fmla="*/ 1735814 h 1783953"/>
                <a:gd name="connsiteX10" fmla="*/ 0 w 1783953"/>
                <a:gd name="connsiteY10" fmla="*/ 1574800 h 1783953"/>
                <a:gd name="connsiteX11" fmla="*/ 1574800 w 1783953"/>
                <a:gd name="connsiteY11" fmla="*/ 0 h 1783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3953" h="1783953">
                  <a:moveTo>
                    <a:pt x="1574800" y="0"/>
                  </a:moveTo>
                  <a:cubicBezTo>
                    <a:pt x="1629159" y="0"/>
                    <a:pt x="1682874" y="2754"/>
                    <a:pt x="1735814" y="8131"/>
                  </a:cubicBezTo>
                  <a:lnTo>
                    <a:pt x="1783953" y="15478"/>
                  </a:lnTo>
                  <a:lnTo>
                    <a:pt x="1783953" y="438812"/>
                  </a:lnTo>
                  <a:lnTo>
                    <a:pt x="1692978" y="424928"/>
                  </a:lnTo>
                  <a:cubicBezTo>
                    <a:pt x="1654122" y="420982"/>
                    <a:pt x="1614697" y="418960"/>
                    <a:pt x="1574800" y="418960"/>
                  </a:cubicBezTo>
                  <a:cubicBezTo>
                    <a:pt x="936447" y="418960"/>
                    <a:pt x="418960" y="936447"/>
                    <a:pt x="418960" y="1574800"/>
                  </a:cubicBezTo>
                  <a:lnTo>
                    <a:pt x="440045" y="1783953"/>
                  </a:lnTo>
                  <a:lnTo>
                    <a:pt x="15478" y="1783953"/>
                  </a:lnTo>
                  <a:lnTo>
                    <a:pt x="8131" y="1735814"/>
                  </a:lnTo>
                  <a:cubicBezTo>
                    <a:pt x="2754" y="1682874"/>
                    <a:pt x="0" y="1629159"/>
                    <a:pt x="0" y="1574800"/>
                  </a:cubicBezTo>
                  <a:cubicBezTo>
                    <a:pt x="0" y="705062"/>
                    <a:pt x="705062" y="0"/>
                    <a:pt x="1574800" y="0"/>
                  </a:cubicBezTo>
                  <a:close/>
                </a:path>
              </a:pathLst>
            </a:custGeom>
            <a:solidFill>
              <a:srgbClr val="7B005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31" name="Oval 30">
              <a:extLst>
                <a:ext uri="{FF2B5EF4-FFF2-40B4-BE49-F238E27FC236}">
                  <a16:creationId xmlns:a16="http://schemas.microsoft.com/office/drawing/2014/main" id="{7A05393F-9E7D-A245-F7BB-C50F16291486}"/>
                </a:ext>
              </a:extLst>
            </p:cNvPr>
            <p:cNvSpPr/>
            <p:nvPr/>
          </p:nvSpPr>
          <p:spPr>
            <a:xfrm rot="10800000" flipH="1">
              <a:off x="6180730" y="3338250"/>
              <a:ext cx="182970" cy="183182"/>
            </a:xfrm>
            <a:prstGeom prst="ellipse">
              <a:avLst/>
            </a:prstGeom>
            <a:solidFill>
              <a:srgbClr val="7B00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2" name="Rectangle 31">
              <a:extLst>
                <a:ext uri="{FF2B5EF4-FFF2-40B4-BE49-F238E27FC236}">
                  <a16:creationId xmlns:a16="http://schemas.microsoft.com/office/drawing/2014/main" id="{60BA8B30-ED08-EC9A-4E75-55C77037DB8B}"/>
                </a:ext>
              </a:extLst>
            </p:cNvPr>
            <p:cNvSpPr/>
            <p:nvPr/>
          </p:nvSpPr>
          <p:spPr>
            <a:xfrm rot="5400000" flipH="1">
              <a:off x="5564587" y="4276357"/>
              <a:ext cx="1415254" cy="54645"/>
            </a:xfrm>
            <a:prstGeom prst="rect">
              <a:avLst/>
            </a:prstGeom>
            <a:solidFill>
              <a:srgbClr val="7B00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grpSp>
        <p:nvGrpSpPr>
          <p:cNvPr id="33" name="Group 32">
            <a:extLst>
              <a:ext uri="{FF2B5EF4-FFF2-40B4-BE49-F238E27FC236}">
                <a16:creationId xmlns:a16="http://schemas.microsoft.com/office/drawing/2014/main" id="{E1F53DC4-5C77-84A9-B4A8-18BD283A0CF1}"/>
              </a:ext>
            </a:extLst>
          </p:cNvPr>
          <p:cNvGrpSpPr/>
          <p:nvPr/>
        </p:nvGrpSpPr>
        <p:grpSpPr>
          <a:xfrm>
            <a:off x="7686053" y="3580532"/>
            <a:ext cx="953960" cy="1686407"/>
            <a:chOff x="7118945" y="3324900"/>
            <a:chExt cx="953960" cy="1686407"/>
          </a:xfrm>
        </p:grpSpPr>
        <p:sp>
          <p:nvSpPr>
            <p:cNvPr id="34" name="Freeform 33">
              <a:extLst>
                <a:ext uri="{FF2B5EF4-FFF2-40B4-BE49-F238E27FC236}">
                  <a16:creationId xmlns:a16="http://schemas.microsoft.com/office/drawing/2014/main" id="{FCCCCDAD-7F0E-9C9B-8FB3-C4598B322418}"/>
                </a:ext>
              </a:extLst>
            </p:cNvPr>
            <p:cNvSpPr/>
            <p:nvPr/>
          </p:nvSpPr>
          <p:spPr>
            <a:xfrm rot="10800000">
              <a:off x="7118945" y="3389350"/>
              <a:ext cx="233315" cy="233315"/>
            </a:xfrm>
            <a:custGeom>
              <a:avLst/>
              <a:gdLst>
                <a:gd name="connsiteX0" fmla="*/ 1574800 w 1783953"/>
                <a:gd name="connsiteY0" fmla="*/ 0 h 1783953"/>
                <a:gd name="connsiteX1" fmla="*/ 1735814 w 1783953"/>
                <a:gd name="connsiteY1" fmla="*/ 8131 h 1783953"/>
                <a:gd name="connsiteX2" fmla="*/ 1783953 w 1783953"/>
                <a:gd name="connsiteY2" fmla="*/ 15478 h 1783953"/>
                <a:gd name="connsiteX3" fmla="*/ 1783953 w 1783953"/>
                <a:gd name="connsiteY3" fmla="*/ 438812 h 1783953"/>
                <a:gd name="connsiteX4" fmla="*/ 1692978 w 1783953"/>
                <a:gd name="connsiteY4" fmla="*/ 424928 h 1783953"/>
                <a:gd name="connsiteX5" fmla="*/ 1574800 w 1783953"/>
                <a:gd name="connsiteY5" fmla="*/ 418960 h 1783953"/>
                <a:gd name="connsiteX6" fmla="*/ 418960 w 1783953"/>
                <a:gd name="connsiteY6" fmla="*/ 1574800 h 1783953"/>
                <a:gd name="connsiteX7" fmla="*/ 440045 w 1783953"/>
                <a:gd name="connsiteY7" fmla="*/ 1783953 h 1783953"/>
                <a:gd name="connsiteX8" fmla="*/ 15478 w 1783953"/>
                <a:gd name="connsiteY8" fmla="*/ 1783953 h 1783953"/>
                <a:gd name="connsiteX9" fmla="*/ 8131 w 1783953"/>
                <a:gd name="connsiteY9" fmla="*/ 1735814 h 1783953"/>
                <a:gd name="connsiteX10" fmla="*/ 0 w 1783953"/>
                <a:gd name="connsiteY10" fmla="*/ 1574800 h 1783953"/>
                <a:gd name="connsiteX11" fmla="*/ 1574800 w 1783953"/>
                <a:gd name="connsiteY11" fmla="*/ 0 h 1783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3953" h="1783953">
                  <a:moveTo>
                    <a:pt x="1574800" y="0"/>
                  </a:moveTo>
                  <a:cubicBezTo>
                    <a:pt x="1629159" y="0"/>
                    <a:pt x="1682874" y="2754"/>
                    <a:pt x="1735814" y="8131"/>
                  </a:cubicBezTo>
                  <a:lnTo>
                    <a:pt x="1783953" y="15478"/>
                  </a:lnTo>
                  <a:lnTo>
                    <a:pt x="1783953" y="438812"/>
                  </a:lnTo>
                  <a:lnTo>
                    <a:pt x="1692978" y="424928"/>
                  </a:lnTo>
                  <a:cubicBezTo>
                    <a:pt x="1654122" y="420982"/>
                    <a:pt x="1614697" y="418960"/>
                    <a:pt x="1574800" y="418960"/>
                  </a:cubicBezTo>
                  <a:cubicBezTo>
                    <a:pt x="936447" y="418960"/>
                    <a:pt x="418960" y="936447"/>
                    <a:pt x="418960" y="1574800"/>
                  </a:cubicBezTo>
                  <a:lnTo>
                    <a:pt x="440045" y="1783953"/>
                  </a:lnTo>
                  <a:lnTo>
                    <a:pt x="15478" y="1783953"/>
                  </a:lnTo>
                  <a:lnTo>
                    <a:pt x="8131" y="1735814"/>
                  </a:lnTo>
                  <a:cubicBezTo>
                    <a:pt x="2754" y="1682874"/>
                    <a:pt x="0" y="1629159"/>
                    <a:pt x="0" y="1574800"/>
                  </a:cubicBezTo>
                  <a:cubicBezTo>
                    <a:pt x="0" y="705062"/>
                    <a:pt x="705062" y="0"/>
                    <a:pt x="1574800" y="0"/>
                  </a:cubicBezTo>
                  <a:close/>
                </a:path>
              </a:pathLst>
            </a:custGeom>
            <a:solidFill>
              <a:srgbClr val="565A5C"/>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35" name="Freeform 34">
              <a:extLst>
                <a:ext uri="{FF2B5EF4-FFF2-40B4-BE49-F238E27FC236}">
                  <a16:creationId xmlns:a16="http://schemas.microsoft.com/office/drawing/2014/main" id="{567D21D1-0F11-EB2A-401C-D5CF8089BB74}"/>
                </a:ext>
              </a:extLst>
            </p:cNvPr>
            <p:cNvSpPr/>
            <p:nvPr/>
          </p:nvSpPr>
          <p:spPr>
            <a:xfrm rot="10800000" flipH="1">
              <a:off x="7775698" y="3389350"/>
              <a:ext cx="233045" cy="233315"/>
            </a:xfrm>
            <a:custGeom>
              <a:avLst/>
              <a:gdLst>
                <a:gd name="connsiteX0" fmla="*/ 1574800 w 1783953"/>
                <a:gd name="connsiteY0" fmla="*/ 0 h 1783953"/>
                <a:gd name="connsiteX1" fmla="*/ 1735814 w 1783953"/>
                <a:gd name="connsiteY1" fmla="*/ 8131 h 1783953"/>
                <a:gd name="connsiteX2" fmla="*/ 1783953 w 1783953"/>
                <a:gd name="connsiteY2" fmla="*/ 15478 h 1783953"/>
                <a:gd name="connsiteX3" fmla="*/ 1783953 w 1783953"/>
                <a:gd name="connsiteY3" fmla="*/ 438812 h 1783953"/>
                <a:gd name="connsiteX4" fmla="*/ 1692978 w 1783953"/>
                <a:gd name="connsiteY4" fmla="*/ 424928 h 1783953"/>
                <a:gd name="connsiteX5" fmla="*/ 1574800 w 1783953"/>
                <a:gd name="connsiteY5" fmla="*/ 418960 h 1783953"/>
                <a:gd name="connsiteX6" fmla="*/ 418960 w 1783953"/>
                <a:gd name="connsiteY6" fmla="*/ 1574800 h 1783953"/>
                <a:gd name="connsiteX7" fmla="*/ 440045 w 1783953"/>
                <a:gd name="connsiteY7" fmla="*/ 1783953 h 1783953"/>
                <a:gd name="connsiteX8" fmla="*/ 15478 w 1783953"/>
                <a:gd name="connsiteY8" fmla="*/ 1783953 h 1783953"/>
                <a:gd name="connsiteX9" fmla="*/ 8131 w 1783953"/>
                <a:gd name="connsiteY9" fmla="*/ 1735814 h 1783953"/>
                <a:gd name="connsiteX10" fmla="*/ 0 w 1783953"/>
                <a:gd name="connsiteY10" fmla="*/ 1574800 h 1783953"/>
                <a:gd name="connsiteX11" fmla="*/ 1574800 w 1783953"/>
                <a:gd name="connsiteY11" fmla="*/ 0 h 1783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3953" h="1783953">
                  <a:moveTo>
                    <a:pt x="1574800" y="0"/>
                  </a:moveTo>
                  <a:cubicBezTo>
                    <a:pt x="1629159" y="0"/>
                    <a:pt x="1682874" y="2754"/>
                    <a:pt x="1735814" y="8131"/>
                  </a:cubicBezTo>
                  <a:lnTo>
                    <a:pt x="1783953" y="15478"/>
                  </a:lnTo>
                  <a:lnTo>
                    <a:pt x="1783953" y="438812"/>
                  </a:lnTo>
                  <a:lnTo>
                    <a:pt x="1692978" y="424928"/>
                  </a:lnTo>
                  <a:cubicBezTo>
                    <a:pt x="1654122" y="420982"/>
                    <a:pt x="1614697" y="418960"/>
                    <a:pt x="1574800" y="418960"/>
                  </a:cubicBezTo>
                  <a:cubicBezTo>
                    <a:pt x="936447" y="418960"/>
                    <a:pt x="418960" y="936447"/>
                    <a:pt x="418960" y="1574800"/>
                  </a:cubicBezTo>
                  <a:lnTo>
                    <a:pt x="440045" y="1783953"/>
                  </a:lnTo>
                  <a:lnTo>
                    <a:pt x="15478" y="1783953"/>
                  </a:lnTo>
                  <a:lnTo>
                    <a:pt x="8131" y="1735814"/>
                  </a:lnTo>
                  <a:cubicBezTo>
                    <a:pt x="2754" y="1682874"/>
                    <a:pt x="0" y="1629159"/>
                    <a:pt x="0" y="1574800"/>
                  </a:cubicBezTo>
                  <a:cubicBezTo>
                    <a:pt x="0" y="705062"/>
                    <a:pt x="705062" y="0"/>
                    <a:pt x="1574800" y="0"/>
                  </a:cubicBezTo>
                  <a:close/>
                </a:path>
              </a:pathLst>
            </a:custGeom>
            <a:solidFill>
              <a:srgbClr val="565A5C"/>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36" name="Rectangle 35">
              <a:extLst>
                <a:ext uri="{FF2B5EF4-FFF2-40B4-BE49-F238E27FC236}">
                  <a16:creationId xmlns:a16="http://schemas.microsoft.com/office/drawing/2014/main" id="{E1CB9A78-B77E-2A69-DA91-5210433A8007}"/>
                </a:ext>
              </a:extLst>
            </p:cNvPr>
            <p:cNvSpPr/>
            <p:nvPr/>
          </p:nvSpPr>
          <p:spPr>
            <a:xfrm rot="10800000" flipH="1">
              <a:off x="7302127" y="3389509"/>
              <a:ext cx="520574" cy="54709"/>
            </a:xfrm>
            <a:prstGeom prst="rect">
              <a:avLst/>
            </a:prstGeom>
            <a:solidFill>
              <a:srgbClr val="565A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7" name="Oval 36">
              <a:extLst>
                <a:ext uri="{FF2B5EF4-FFF2-40B4-BE49-F238E27FC236}">
                  <a16:creationId xmlns:a16="http://schemas.microsoft.com/office/drawing/2014/main" id="{BAD55CF0-B5E8-019E-C38C-F6C0C8DD9979}"/>
                </a:ext>
              </a:extLst>
            </p:cNvPr>
            <p:cNvSpPr/>
            <p:nvPr/>
          </p:nvSpPr>
          <p:spPr>
            <a:xfrm rot="10800000" flipH="1">
              <a:off x="7889935" y="3324900"/>
              <a:ext cx="182970" cy="183182"/>
            </a:xfrm>
            <a:prstGeom prst="ellipse">
              <a:avLst/>
            </a:prstGeom>
            <a:solidFill>
              <a:srgbClr val="565A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8" name="Rectangle 37">
              <a:extLst>
                <a:ext uri="{FF2B5EF4-FFF2-40B4-BE49-F238E27FC236}">
                  <a16:creationId xmlns:a16="http://schemas.microsoft.com/office/drawing/2014/main" id="{F599E4DB-3588-4018-E276-5783D84C2E01}"/>
                </a:ext>
              </a:extLst>
            </p:cNvPr>
            <p:cNvSpPr/>
            <p:nvPr/>
          </p:nvSpPr>
          <p:spPr>
            <a:xfrm rot="5400000" flipH="1">
              <a:off x="7273792" y="4276357"/>
              <a:ext cx="1415254" cy="54645"/>
            </a:xfrm>
            <a:prstGeom prst="rect">
              <a:avLst/>
            </a:prstGeom>
            <a:solidFill>
              <a:srgbClr val="565A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grpSp>
        <p:nvGrpSpPr>
          <p:cNvPr id="39" name="Group 38">
            <a:extLst>
              <a:ext uri="{FF2B5EF4-FFF2-40B4-BE49-F238E27FC236}">
                <a16:creationId xmlns:a16="http://schemas.microsoft.com/office/drawing/2014/main" id="{BC6A8A46-8585-EA3C-A8F1-F5852A429BC5}"/>
              </a:ext>
            </a:extLst>
          </p:cNvPr>
          <p:cNvGrpSpPr/>
          <p:nvPr/>
        </p:nvGrpSpPr>
        <p:grpSpPr>
          <a:xfrm>
            <a:off x="4267644" y="3589637"/>
            <a:ext cx="953960" cy="1677302"/>
            <a:chOff x="3700536" y="3334005"/>
            <a:chExt cx="953960" cy="1677302"/>
          </a:xfrm>
        </p:grpSpPr>
        <p:sp>
          <p:nvSpPr>
            <p:cNvPr id="40" name="Freeform 39">
              <a:extLst>
                <a:ext uri="{FF2B5EF4-FFF2-40B4-BE49-F238E27FC236}">
                  <a16:creationId xmlns:a16="http://schemas.microsoft.com/office/drawing/2014/main" id="{0D7A1E8A-41EB-E3B0-B8CC-EA6BF49A3A3E}"/>
                </a:ext>
              </a:extLst>
            </p:cNvPr>
            <p:cNvSpPr/>
            <p:nvPr/>
          </p:nvSpPr>
          <p:spPr>
            <a:xfrm rot="10800000">
              <a:off x="3700536" y="3398455"/>
              <a:ext cx="233315" cy="233315"/>
            </a:xfrm>
            <a:custGeom>
              <a:avLst/>
              <a:gdLst>
                <a:gd name="connsiteX0" fmla="*/ 1574800 w 1783953"/>
                <a:gd name="connsiteY0" fmla="*/ 0 h 1783953"/>
                <a:gd name="connsiteX1" fmla="*/ 1735814 w 1783953"/>
                <a:gd name="connsiteY1" fmla="*/ 8131 h 1783953"/>
                <a:gd name="connsiteX2" fmla="*/ 1783953 w 1783953"/>
                <a:gd name="connsiteY2" fmla="*/ 15478 h 1783953"/>
                <a:gd name="connsiteX3" fmla="*/ 1783953 w 1783953"/>
                <a:gd name="connsiteY3" fmla="*/ 438812 h 1783953"/>
                <a:gd name="connsiteX4" fmla="*/ 1692978 w 1783953"/>
                <a:gd name="connsiteY4" fmla="*/ 424928 h 1783953"/>
                <a:gd name="connsiteX5" fmla="*/ 1574800 w 1783953"/>
                <a:gd name="connsiteY5" fmla="*/ 418960 h 1783953"/>
                <a:gd name="connsiteX6" fmla="*/ 418960 w 1783953"/>
                <a:gd name="connsiteY6" fmla="*/ 1574800 h 1783953"/>
                <a:gd name="connsiteX7" fmla="*/ 440045 w 1783953"/>
                <a:gd name="connsiteY7" fmla="*/ 1783953 h 1783953"/>
                <a:gd name="connsiteX8" fmla="*/ 15478 w 1783953"/>
                <a:gd name="connsiteY8" fmla="*/ 1783953 h 1783953"/>
                <a:gd name="connsiteX9" fmla="*/ 8131 w 1783953"/>
                <a:gd name="connsiteY9" fmla="*/ 1735814 h 1783953"/>
                <a:gd name="connsiteX10" fmla="*/ 0 w 1783953"/>
                <a:gd name="connsiteY10" fmla="*/ 1574800 h 1783953"/>
                <a:gd name="connsiteX11" fmla="*/ 1574800 w 1783953"/>
                <a:gd name="connsiteY11" fmla="*/ 0 h 1783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3953" h="1783953">
                  <a:moveTo>
                    <a:pt x="1574800" y="0"/>
                  </a:moveTo>
                  <a:cubicBezTo>
                    <a:pt x="1629159" y="0"/>
                    <a:pt x="1682874" y="2754"/>
                    <a:pt x="1735814" y="8131"/>
                  </a:cubicBezTo>
                  <a:lnTo>
                    <a:pt x="1783953" y="15478"/>
                  </a:lnTo>
                  <a:lnTo>
                    <a:pt x="1783953" y="438812"/>
                  </a:lnTo>
                  <a:lnTo>
                    <a:pt x="1692978" y="424928"/>
                  </a:lnTo>
                  <a:cubicBezTo>
                    <a:pt x="1654122" y="420982"/>
                    <a:pt x="1614697" y="418960"/>
                    <a:pt x="1574800" y="418960"/>
                  </a:cubicBezTo>
                  <a:cubicBezTo>
                    <a:pt x="936447" y="418960"/>
                    <a:pt x="418960" y="936447"/>
                    <a:pt x="418960" y="1574800"/>
                  </a:cubicBezTo>
                  <a:lnTo>
                    <a:pt x="440045" y="1783953"/>
                  </a:lnTo>
                  <a:lnTo>
                    <a:pt x="15478" y="1783953"/>
                  </a:lnTo>
                  <a:lnTo>
                    <a:pt x="8131" y="1735814"/>
                  </a:lnTo>
                  <a:cubicBezTo>
                    <a:pt x="2754" y="1682874"/>
                    <a:pt x="0" y="1629159"/>
                    <a:pt x="0" y="1574800"/>
                  </a:cubicBezTo>
                  <a:cubicBezTo>
                    <a:pt x="0" y="705062"/>
                    <a:pt x="705062" y="0"/>
                    <a:pt x="1574800" y="0"/>
                  </a:cubicBezTo>
                  <a:close/>
                </a:path>
              </a:pathLst>
            </a:custGeom>
            <a:solidFill>
              <a:srgbClr val="B4A76C"/>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41" name="Freeform 40">
              <a:extLst>
                <a:ext uri="{FF2B5EF4-FFF2-40B4-BE49-F238E27FC236}">
                  <a16:creationId xmlns:a16="http://schemas.microsoft.com/office/drawing/2014/main" id="{12F5235B-49C7-9AF0-6088-89CE8B0B9FCC}"/>
                </a:ext>
              </a:extLst>
            </p:cNvPr>
            <p:cNvSpPr/>
            <p:nvPr/>
          </p:nvSpPr>
          <p:spPr>
            <a:xfrm rot="10800000" flipH="1">
              <a:off x="4357289" y="3398455"/>
              <a:ext cx="233045" cy="233315"/>
            </a:xfrm>
            <a:custGeom>
              <a:avLst/>
              <a:gdLst>
                <a:gd name="connsiteX0" fmla="*/ 1574800 w 1783953"/>
                <a:gd name="connsiteY0" fmla="*/ 0 h 1783953"/>
                <a:gd name="connsiteX1" fmla="*/ 1735814 w 1783953"/>
                <a:gd name="connsiteY1" fmla="*/ 8131 h 1783953"/>
                <a:gd name="connsiteX2" fmla="*/ 1783953 w 1783953"/>
                <a:gd name="connsiteY2" fmla="*/ 15478 h 1783953"/>
                <a:gd name="connsiteX3" fmla="*/ 1783953 w 1783953"/>
                <a:gd name="connsiteY3" fmla="*/ 438812 h 1783953"/>
                <a:gd name="connsiteX4" fmla="*/ 1692978 w 1783953"/>
                <a:gd name="connsiteY4" fmla="*/ 424928 h 1783953"/>
                <a:gd name="connsiteX5" fmla="*/ 1574800 w 1783953"/>
                <a:gd name="connsiteY5" fmla="*/ 418960 h 1783953"/>
                <a:gd name="connsiteX6" fmla="*/ 418960 w 1783953"/>
                <a:gd name="connsiteY6" fmla="*/ 1574800 h 1783953"/>
                <a:gd name="connsiteX7" fmla="*/ 440045 w 1783953"/>
                <a:gd name="connsiteY7" fmla="*/ 1783953 h 1783953"/>
                <a:gd name="connsiteX8" fmla="*/ 15478 w 1783953"/>
                <a:gd name="connsiteY8" fmla="*/ 1783953 h 1783953"/>
                <a:gd name="connsiteX9" fmla="*/ 8131 w 1783953"/>
                <a:gd name="connsiteY9" fmla="*/ 1735814 h 1783953"/>
                <a:gd name="connsiteX10" fmla="*/ 0 w 1783953"/>
                <a:gd name="connsiteY10" fmla="*/ 1574800 h 1783953"/>
                <a:gd name="connsiteX11" fmla="*/ 1574800 w 1783953"/>
                <a:gd name="connsiteY11" fmla="*/ 0 h 1783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3953" h="1783953">
                  <a:moveTo>
                    <a:pt x="1574800" y="0"/>
                  </a:moveTo>
                  <a:cubicBezTo>
                    <a:pt x="1629159" y="0"/>
                    <a:pt x="1682874" y="2754"/>
                    <a:pt x="1735814" y="8131"/>
                  </a:cubicBezTo>
                  <a:lnTo>
                    <a:pt x="1783953" y="15478"/>
                  </a:lnTo>
                  <a:lnTo>
                    <a:pt x="1783953" y="438812"/>
                  </a:lnTo>
                  <a:lnTo>
                    <a:pt x="1692978" y="424928"/>
                  </a:lnTo>
                  <a:cubicBezTo>
                    <a:pt x="1654122" y="420982"/>
                    <a:pt x="1614697" y="418960"/>
                    <a:pt x="1574800" y="418960"/>
                  </a:cubicBezTo>
                  <a:cubicBezTo>
                    <a:pt x="936447" y="418960"/>
                    <a:pt x="418960" y="936447"/>
                    <a:pt x="418960" y="1574800"/>
                  </a:cubicBezTo>
                  <a:lnTo>
                    <a:pt x="440045" y="1783953"/>
                  </a:lnTo>
                  <a:lnTo>
                    <a:pt x="15478" y="1783953"/>
                  </a:lnTo>
                  <a:lnTo>
                    <a:pt x="8131" y="1735814"/>
                  </a:lnTo>
                  <a:cubicBezTo>
                    <a:pt x="2754" y="1682874"/>
                    <a:pt x="0" y="1629159"/>
                    <a:pt x="0" y="1574800"/>
                  </a:cubicBezTo>
                  <a:cubicBezTo>
                    <a:pt x="0" y="705062"/>
                    <a:pt x="705062" y="0"/>
                    <a:pt x="1574800" y="0"/>
                  </a:cubicBezTo>
                  <a:close/>
                </a:path>
              </a:pathLst>
            </a:custGeom>
            <a:solidFill>
              <a:srgbClr val="B4A76C"/>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42" name="Oval 41">
              <a:extLst>
                <a:ext uri="{FF2B5EF4-FFF2-40B4-BE49-F238E27FC236}">
                  <a16:creationId xmlns:a16="http://schemas.microsoft.com/office/drawing/2014/main" id="{750E4776-275A-EA9B-55A6-25030048EC64}"/>
                </a:ext>
              </a:extLst>
            </p:cNvPr>
            <p:cNvSpPr/>
            <p:nvPr/>
          </p:nvSpPr>
          <p:spPr>
            <a:xfrm rot="10800000" flipH="1">
              <a:off x="4471526" y="3334005"/>
              <a:ext cx="182970" cy="183182"/>
            </a:xfrm>
            <a:prstGeom prst="ellipse">
              <a:avLst/>
            </a:prstGeom>
            <a:solidFill>
              <a:srgbClr val="B4A76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3" name="Rectangle 42">
              <a:extLst>
                <a:ext uri="{FF2B5EF4-FFF2-40B4-BE49-F238E27FC236}">
                  <a16:creationId xmlns:a16="http://schemas.microsoft.com/office/drawing/2014/main" id="{EE97CA4A-D8C4-9A5A-8D99-94E1D401AC59}"/>
                </a:ext>
              </a:extLst>
            </p:cNvPr>
            <p:cNvSpPr/>
            <p:nvPr/>
          </p:nvSpPr>
          <p:spPr>
            <a:xfrm rot="5400000" flipH="1">
              <a:off x="3855383" y="4276357"/>
              <a:ext cx="1415254" cy="54645"/>
            </a:xfrm>
            <a:prstGeom prst="rect">
              <a:avLst/>
            </a:prstGeom>
            <a:solidFill>
              <a:srgbClr val="B4A76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4" name="Rectangle 43">
              <a:extLst>
                <a:ext uri="{FF2B5EF4-FFF2-40B4-BE49-F238E27FC236}">
                  <a16:creationId xmlns:a16="http://schemas.microsoft.com/office/drawing/2014/main" id="{8A6C8C83-BD52-0DDC-00EF-14441006B48C}"/>
                </a:ext>
              </a:extLst>
            </p:cNvPr>
            <p:cNvSpPr/>
            <p:nvPr/>
          </p:nvSpPr>
          <p:spPr>
            <a:xfrm rot="10800000">
              <a:off x="3886794" y="3398614"/>
              <a:ext cx="521178" cy="54709"/>
            </a:xfrm>
            <a:prstGeom prst="rect">
              <a:avLst/>
            </a:prstGeom>
            <a:solidFill>
              <a:srgbClr val="B4A76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grpSp>
        <p:nvGrpSpPr>
          <p:cNvPr id="45" name="Group 44">
            <a:extLst>
              <a:ext uri="{FF2B5EF4-FFF2-40B4-BE49-F238E27FC236}">
                <a16:creationId xmlns:a16="http://schemas.microsoft.com/office/drawing/2014/main" id="{A4FCA357-430F-F98B-DB8C-972188965EAF}"/>
              </a:ext>
            </a:extLst>
          </p:cNvPr>
          <p:cNvGrpSpPr/>
          <p:nvPr/>
        </p:nvGrpSpPr>
        <p:grpSpPr>
          <a:xfrm>
            <a:off x="3984184" y="750728"/>
            <a:ext cx="582650" cy="1004329"/>
            <a:chOff x="4130308" y="996540"/>
            <a:chExt cx="582650" cy="1004329"/>
          </a:xfrm>
        </p:grpSpPr>
        <p:sp>
          <p:nvSpPr>
            <p:cNvPr id="46" name="Freeform 45">
              <a:extLst>
                <a:ext uri="{FF2B5EF4-FFF2-40B4-BE49-F238E27FC236}">
                  <a16:creationId xmlns:a16="http://schemas.microsoft.com/office/drawing/2014/main" id="{FA99F1DD-B926-D813-8C1E-5003A7E02674}"/>
                </a:ext>
              </a:extLst>
            </p:cNvPr>
            <p:cNvSpPr/>
            <p:nvPr/>
          </p:nvSpPr>
          <p:spPr>
            <a:xfrm rot="10800000">
              <a:off x="4130308" y="996540"/>
              <a:ext cx="582650" cy="1004329"/>
            </a:xfrm>
            <a:custGeom>
              <a:avLst/>
              <a:gdLst>
                <a:gd name="connsiteX0" fmla="*/ 713638 w 1427274"/>
                <a:gd name="connsiteY0" fmla="*/ 1325798 h 2460229"/>
                <a:gd name="connsiteX1" fmla="*/ 292844 w 1427274"/>
                <a:gd name="connsiteY1" fmla="*/ 1746592 h 2460229"/>
                <a:gd name="connsiteX2" fmla="*/ 713638 w 1427274"/>
                <a:gd name="connsiteY2" fmla="*/ 2167386 h 2460229"/>
                <a:gd name="connsiteX3" fmla="*/ 1134432 w 1427274"/>
                <a:gd name="connsiteY3" fmla="*/ 1746592 h 2460229"/>
                <a:gd name="connsiteX4" fmla="*/ 713638 w 1427274"/>
                <a:gd name="connsiteY4" fmla="*/ 1325798 h 2460229"/>
                <a:gd name="connsiteX5" fmla="*/ 713637 w 1427274"/>
                <a:gd name="connsiteY5" fmla="*/ 0 h 2460229"/>
                <a:gd name="connsiteX6" fmla="*/ 1071620 w 1427274"/>
                <a:gd name="connsiteY6" fmla="*/ 1132569 h 2460229"/>
                <a:gd name="connsiteX7" fmla="*/ 1112638 w 1427274"/>
                <a:gd name="connsiteY7" fmla="*/ 1154833 h 2460229"/>
                <a:gd name="connsiteX8" fmla="*/ 1427274 w 1427274"/>
                <a:gd name="connsiteY8" fmla="*/ 1746592 h 2460229"/>
                <a:gd name="connsiteX9" fmla="*/ 713637 w 1427274"/>
                <a:gd name="connsiteY9" fmla="*/ 2460229 h 2460229"/>
                <a:gd name="connsiteX10" fmla="*/ 0 w 1427274"/>
                <a:gd name="connsiteY10" fmla="*/ 1746592 h 2460229"/>
                <a:gd name="connsiteX11" fmla="*/ 314636 w 1427274"/>
                <a:gd name="connsiteY11" fmla="*/ 1154833 h 2460229"/>
                <a:gd name="connsiteX12" fmla="*/ 355653 w 1427274"/>
                <a:gd name="connsiteY12" fmla="*/ 1132570 h 2460229"/>
                <a:gd name="connsiteX0" fmla="*/ 713638 w 1427274"/>
                <a:gd name="connsiteY0" fmla="*/ 1325798 h 2460229"/>
                <a:gd name="connsiteX1" fmla="*/ 292844 w 1427274"/>
                <a:gd name="connsiteY1" fmla="*/ 1746592 h 2460229"/>
                <a:gd name="connsiteX2" fmla="*/ 713638 w 1427274"/>
                <a:gd name="connsiteY2" fmla="*/ 2167386 h 2460229"/>
                <a:gd name="connsiteX3" fmla="*/ 1134432 w 1427274"/>
                <a:gd name="connsiteY3" fmla="*/ 1746592 h 2460229"/>
                <a:gd name="connsiteX4" fmla="*/ 713638 w 1427274"/>
                <a:gd name="connsiteY4" fmla="*/ 1325798 h 2460229"/>
                <a:gd name="connsiteX5" fmla="*/ 713637 w 1427274"/>
                <a:gd name="connsiteY5" fmla="*/ 0 h 2460229"/>
                <a:gd name="connsiteX6" fmla="*/ 1112638 w 1427274"/>
                <a:gd name="connsiteY6" fmla="*/ 1154833 h 2460229"/>
                <a:gd name="connsiteX7" fmla="*/ 1427274 w 1427274"/>
                <a:gd name="connsiteY7" fmla="*/ 1746592 h 2460229"/>
                <a:gd name="connsiteX8" fmla="*/ 713637 w 1427274"/>
                <a:gd name="connsiteY8" fmla="*/ 2460229 h 2460229"/>
                <a:gd name="connsiteX9" fmla="*/ 0 w 1427274"/>
                <a:gd name="connsiteY9" fmla="*/ 1746592 h 2460229"/>
                <a:gd name="connsiteX10" fmla="*/ 314636 w 1427274"/>
                <a:gd name="connsiteY10" fmla="*/ 1154833 h 2460229"/>
                <a:gd name="connsiteX11" fmla="*/ 355653 w 1427274"/>
                <a:gd name="connsiteY11" fmla="*/ 1132570 h 2460229"/>
                <a:gd name="connsiteX12" fmla="*/ 713637 w 1427274"/>
                <a:gd name="connsiteY12" fmla="*/ 0 h 2460229"/>
                <a:gd name="connsiteX0" fmla="*/ 713638 w 1427274"/>
                <a:gd name="connsiteY0" fmla="*/ 1325798 h 2460229"/>
                <a:gd name="connsiteX1" fmla="*/ 292844 w 1427274"/>
                <a:gd name="connsiteY1" fmla="*/ 1746592 h 2460229"/>
                <a:gd name="connsiteX2" fmla="*/ 713638 w 1427274"/>
                <a:gd name="connsiteY2" fmla="*/ 2167386 h 2460229"/>
                <a:gd name="connsiteX3" fmla="*/ 1134432 w 1427274"/>
                <a:gd name="connsiteY3" fmla="*/ 1746592 h 2460229"/>
                <a:gd name="connsiteX4" fmla="*/ 713638 w 1427274"/>
                <a:gd name="connsiteY4" fmla="*/ 1325798 h 2460229"/>
                <a:gd name="connsiteX5" fmla="*/ 713637 w 1427274"/>
                <a:gd name="connsiteY5" fmla="*/ 0 h 2460229"/>
                <a:gd name="connsiteX6" fmla="*/ 1112638 w 1427274"/>
                <a:gd name="connsiteY6" fmla="*/ 1154833 h 2460229"/>
                <a:gd name="connsiteX7" fmla="*/ 1427274 w 1427274"/>
                <a:gd name="connsiteY7" fmla="*/ 1746592 h 2460229"/>
                <a:gd name="connsiteX8" fmla="*/ 713637 w 1427274"/>
                <a:gd name="connsiteY8" fmla="*/ 2460229 h 2460229"/>
                <a:gd name="connsiteX9" fmla="*/ 0 w 1427274"/>
                <a:gd name="connsiteY9" fmla="*/ 1746592 h 2460229"/>
                <a:gd name="connsiteX10" fmla="*/ 314636 w 1427274"/>
                <a:gd name="connsiteY10" fmla="*/ 1154833 h 2460229"/>
                <a:gd name="connsiteX11" fmla="*/ 713637 w 1427274"/>
                <a:gd name="connsiteY11" fmla="*/ 0 h 2460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27274" h="2460229">
                  <a:moveTo>
                    <a:pt x="713638" y="1325798"/>
                  </a:moveTo>
                  <a:cubicBezTo>
                    <a:pt x="481240" y="1325798"/>
                    <a:pt x="292844" y="1514194"/>
                    <a:pt x="292844" y="1746592"/>
                  </a:cubicBezTo>
                  <a:cubicBezTo>
                    <a:pt x="292844" y="1978990"/>
                    <a:pt x="481240" y="2167386"/>
                    <a:pt x="713638" y="2167386"/>
                  </a:cubicBezTo>
                  <a:cubicBezTo>
                    <a:pt x="946036" y="2167386"/>
                    <a:pt x="1134432" y="1978990"/>
                    <a:pt x="1134432" y="1746592"/>
                  </a:cubicBezTo>
                  <a:cubicBezTo>
                    <a:pt x="1134432" y="1514194"/>
                    <a:pt x="946036" y="1325798"/>
                    <a:pt x="713638" y="1325798"/>
                  </a:cubicBezTo>
                  <a:close/>
                  <a:moveTo>
                    <a:pt x="713637" y="0"/>
                  </a:moveTo>
                  <a:lnTo>
                    <a:pt x="1112638" y="1154833"/>
                  </a:lnTo>
                  <a:cubicBezTo>
                    <a:pt x="1302467" y="1283079"/>
                    <a:pt x="1427274" y="1500260"/>
                    <a:pt x="1427274" y="1746592"/>
                  </a:cubicBezTo>
                  <a:cubicBezTo>
                    <a:pt x="1427274" y="2140723"/>
                    <a:pt x="1107768" y="2460229"/>
                    <a:pt x="713637" y="2460229"/>
                  </a:cubicBezTo>
                  <a:cubicBezTo>
                    <a:pt x="319506" y="2460229"/>
                    <a:pt x="0" y="2140723"/>
                    <a:pt x="0" y="1746592"/>
                  </a:cubicBezTo>
                  <a:cubicBezTo>
                    <a:pt x="0" y="1500260"/>
                    <a:pt x="124807" y="1283079"/>
                    <a:pt x="314636" y="1154833"/>
                  </a:cubicBezTo>
                  <a:lnTo>
                    <a:pt x="713637" y="0"/>
                  </a:lnTo>
                  <a:close/>
                </a:path>
              </a:pathLst>
            </a:custGeom>
            <a:solidFill>
              <a:srgbClr val="FFAA9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46">
              <a:extLst>
                <a:ext uri="{FF2B5EF4-FFF2-40B4-BE49-F238E27FC236}">
                  <a16:creationId xmlns:a16="http://schemas.microsoft.com/office/drawing/2014/main" id="{C01F66FD-1FA9-E5F8-0CE0-839CC22AD7C9}"/>
                </a:ext>
              </a:extLst>
            </p:cNvPr>
            <p:cNvSpPr/>
            <p:nvPr/>
          </p:nvSpPr>
          <p:spPr>
            <a:xfrm rot="10800000">
              <a:off x="4421632" y="996540"/>
              <a:ext cx="291326" cy="1004329"/>
            </a:xfrm>
            <a:custGeom>
              <a:avLst/>
              <a:gdLst>
                <a:gd name="connsiteX0" fmla="*/ 291325 w 291326"/>
                <a:gd name="connsiteY0" fmla="*/ 1004329 h 1004329"/>
                <a:gd name="connsiteX1" fmla="*/ 0 w 291326"/>
                <a:gd name="connsiteY1" fmla="*/ 713004 h 1004329"/>
                <a:gd name="connsiteX2" fmla="*/ 128443 w 291326"/>
                <a:gd name="connsiteY2" fmla="*/ 471433 h 1004329"/>
                <a:gd name="connsiteX3" fmla="*/ 291325 w 291326"/>
                <a:gd name="connsiteY3" fmla="*/ 0 h 1004329"/>
                <a:gd name="connsiteX4" fmla="*/ 291326 w 291326"/>
                <a:gd name="connsiteY4" fmla="*/ 3 h 1004329"/>
                <a:gd name="connsiteX5" fmla="*/ 291326 w 291326"/>
                <a:gd name="connsiteY5" fmla="*/ 541225 h 1004329"/>
                <a:gd name="connsiteX6" fmla="*/ 291326 w 291326"/>
                <a:gd name="connsiteY6" fmla="*/ 541225 h 1004329"/>
                <a:gd name="connsiteX7" fmla="*/ 119547 w 291326"/>
                <a:gd name="connsiteY7" fmla="*/ 713004 h 1004329"/>
                <a:gd name="connsiteX8" fmla="*/ 291326 w 291326"/>
                <a:gd name="connsiteY8" fmla="*/ 884783 h 1004329"/>
                <a:gd name="connsiteX9" fmla="*/ 291326 w 291326"/>
                <a:gd name="connsiteY9" fmla="*/ 884783 h 1004329"/>
                <a:gd name="connsiteX10" fmla="*/ 291326 w 291326"/>
                <a:gd name="connsiteY10" fmla="*/ 1004329 h 1004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1326" h="1004329">
                  <a:moveTo>
                    <a:pt x="291325" y="1004329"/>
                  </a:moveTo>
                  <a:cubicBezTo>
                    <a:pt x="130431" y="1004329"/>
                    <a:pt x="0" y="873898"/>
                    <a:pt x="0" y="713004"/>
                  </a:cubicBezTo>
                  <a:cubicBezTo>
                    <a:pt x="0" y="612445"/>
                    <a:pt x="50950" y="523786"/>
                    <a:pt x="128443" y="471433"/>
                  </a:cubicBezTo>
                  <a:lnTo>
                    <a:pt x="291325" y="0"/>
                  </a:lnTo>
                  <a:lnTo>
                    <a:pt x="291326" y="3"/>
                  </a:lnTo>
                  <a:lnTo>
                    <a:pt x="291326" y="541225"/>
                  </a:lnTo>
                  <a:lnTo>
                    <a:pt x="291326" y="541225"/>
                  </a:lnTo>
                  <a:cubicBezTo>
                    <a:pt x="196455" y="541225"/>
                    <a:pt x="119547" y="618133"/>
                    <a:pt x="119547" y="713004"/>
                  </a:cubicBezTo>
                  <a:cubicBezTo>
                    <a:pt x="119547" y="807875"/>
                    <a:pt x="196455" y="884783"/>
                    <a:pt x="291326" y="884783"/>
                  </a:cubicBezTo>
                  <a:lnTo>
                    <a:pt x="291326" y="884783"/>
                  </a:lnTo>
                  <a:lnTo>
                    <a:pt x="291326" y="1004329"/>
                  </a:lnTo>
                  <a:close/>
                </a:path>
              </a:pathLst>
            </a:custGeom>
            <a:solidFill>
              <a:schemeClr val="tx1">
                <a:alpha val="2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Oval 47">
              <a:extLst>
                <a:ext uri="{FF2B5EF4-FFF2-40B4-BE49-F238E27FC236}">
                  <a16:creationId xmlns:a16="http://schemas.microsoft.com/office/drawing/2014/main" id="{04512CD0-4E6E-F5BB-D7BC-116B3780D8BE}"/>
                </a:ext>
              </a:extLst>
            </p:cNvPr>
            <p:cNvSpPr/>
            <p:nvPr/>
          </p:nvSpPr>
          <p:spPr>
            <a:xfrm rot="10800000">
              <a:off x="4236602" y="1116086"/>
              <a:ext cx="343557" cy="343558"/>
            </a:xfrm>
            <a:prstGeom prst="ellipse">
              <a:avLst/>
            </a:prstGeom>
            <a:solidFill>
              <a:schemeClr val="bg1"/>
            </a:solidFill>
            <a:ln w="28575">
              <a:solidFill>
                <a:srgbClr val="C4836F"/>
              </a:solidFill>
            </a:ln>
          </p:spPr>
          <p:style>
            <a:lnRef idx="2">
              <a:schemeClr val="accent1">
                <a:shade val="50000"/>
              </a:schemeClr>
            </a:lnRef>
            <a:fillRef idx="1">
              <a:schemeClr val="accent1"/>
            </a:fillRef>
            <a:effectRef idx="0">
              <a:schemeClr val="accent1"/>
            </a:effectRef>
            <a:fontRef idx="minor">
              <a:schemeClr val="lt1"/>
            </a:fontRef>
          </p:style>
          <p:txBody>
            <a:bodyPr rtlCol="0" anchor="ctr">
              <a:scene3d>
                <a:camera prst="orthographicFront">
                  <a:rot lat="0" lon="0" rev="10800000"/>
                </a:camera>
                <a:lightRig rig="threePt" dir="t"/>
              </a:scene3d>
            </a:bodyPr>
            <a:lstStyle/>
            <a:p>
              <a:pPr algn="ctr"/>
              <a:r>
                <a:rPr lang="en-US" dirty="0">
                  <a:solidFill>
                    <a:schemeClr val="accent3">
                      <a:lumMod val="50000"/>
                    </a:schemeClr>
                  </a:solidFill>
                </a:rPr>
                <a:t>3</a:t>
              </a:r>
            </a:p>
          </p:txBody>
        </p:sp>
      </p:grpSp>
      <p:grpSp>
        <p:nvGrpSpPr>
          <p:cNvPr id="49" name="Group 48">
            <a:extLst>
              <a:ext uri="{FF2B5EF4-FFF2-40B4-BE49-F238E27FC236}">
                <a16:creationId xmlns:a16="http://schemas.microsoft.com/office/drawing/2014/main" id="{1B2F4A6C-55F1-7E1A-86B5-78521B688AE6}"/>
              </a:ext>
            </a:extLst>
          </p:cNvPr>
          <p:cNvGrpSpPr/>
          <p:nvPr/>
        </p:nvGrpSpPr>
        <p:grpSpPr>
          <a:xfrm>
            <a:off x="2294468" y="750728"/>
            <a:ext cx="582650" cy="1004329"/>
            <a:chOff x="4130308" y="996540"/>
            <a:chExt cx="582650" cy="1004329"/>
          </a:xfrm>
        </p:grpSpPr>
        <p:sp>
          <p:nvSpPr>
            <p:cNvPr id="50" name="Freeform 49">
              <a:extLst>
                <a:ext uri="{FF2B5EF4-FFF2-40B4-BE49-F238E27FC236}">
                  <a16:creationId xmlns:a16="http://schemas.microsoft.com/office/drawing/2014/main" id="{F35820A4-2B70-8B3B-7F6D-B0F80BD66B71}"/>
                </a:ext>
              </a:extLst>
            </p:cNvPr>
            <p:cNvSpPr/>
            <p:nvPr/>
          </p:nvSpPr>
          <p:spPr>
            <a:xfrm rot="10800000">
              <a:off x="4130308" y="996540"/>
              <a:ext cx="582650" cy="1004329"/>
            </a:xfrm>
            <a:custGeom>
              <a:avLst/>
              <a:gdLst>
                <a:gd name="connsiteX0" fmla="*/ 713638 w 1427274"/>
                <a:gd name="connsiteY0" fmla="*/ 1325798 h 2460229"/>
                <a:gd name="connsiteX1" fmla="*/ 292844 w 1427274"/>
                <a:gd name="connsiteY1" fmla="*/ 1746592 h 2460229"/>
                <a:gd name="connsiteX2" fmla="*/ 713638 w 1427274"/>
                <a:gd name="connsiteY2" fmla="*/ 2167386 h 2460229"/>
                <a:gd name="connsiteX3" fmla="*/ 1134432 w 1427274"/>
                <a:gd name="connsiteY3" fmla="*/ 1746592 h 2460229"/>
                <a:gd name="connsiteX4" fmla="*/ 713638 w 1427274"/>
                <a:gd name="connsiteY4" fmla="*/ 1325798 h 2460229"/>
                <a:gd name="connsiteX5" fmla="*/ 713637 w 1427274"/>
                <a:gd name="connsiteY5" fmla="*/ 0 h 2460229"/>
                <a:gd name="connsiteX6" fmla="*/ 1071620 w 1427274"/>
                <a:gd name="connsiteY6" fmla="*/ 1132569 h 2460229"/>
                <a:gd name="connsiteX7" fmla="*/ 1112638 w 1427274"/>
                <a:gd name="connsiteY7" fmla="*/ 1154833 h 2460229"/>
                <a:gd name="connsiteX8" fmla="*/ 1427274 w 1427274"/>
                <a:gd name="connsiteY8" fmla="*/ 1746592 h 2460229"/>
                <a:gd name="connsiteX9" fmla="*/ 713637 w 1427274"/>
                <a:gd name="connsiteY9" fmla="*/ 2460229 h 2460229"/>
                <a:gd name="connsiteX10" fmla="*/ 0 w 1427274"/>
                <a:gd name="connsiteY10" fmla="*/ 1746592 h 2460229"/>
                <a:gd name="connsiteX11" fmla="*/ 314636 w 1427274"/>
                <a:gd name="connsiteY11" fmla="*/ 1154833 h 2460229"/>
                <a:gd name="connsiteX12" fmla="*/ 355653 w 1427274"/>
                <a:gd name="connsiteY12" fmla="*/ 1132570 h 2460229"/>
                <a:gd name="connsiteX0" fmla="*/ 713638 w 1427274"/>
                <a:gd name="connsiteY0" fmla="*/ 1325798 h 2460229"/>
                <a:gd name="connsiteX1" fmla="*/ 292844 w 1427274"/>
                <a:gd name="connsiteY1" fmla="*/ 1746592 h 2460229"/>
                <a:gd name="connsiteX2" fmla="*/ 713638 w 1427274"/>
                <a:gd name="connsiteY2" fmla="*/ 2167386 h 2460229"/>
                <a:gd name="connsiteX3" fmla="*/ 1134432 w 1427274"/>
                <a:gd name="connsiteY3" fmla="*/ 1746592 h 2460229"/>
                <a:gd name="connsiteX4" fmla="*/ 713638 w 1427274"/>
                <a:gd name="connsiteY4" fmla="*/ 1325798 h 2460229"/>
                <a:gd name="connsiteX5" fmla="*/ 713637 w 1427274"/>
                <a:gd name="connsiteY5" fmla="*/ 0 h 2460229"/>
                <a:gd name="connsiteX6" fmla="*/ 1112638 w 1427274"/>
                <a:gd name="connsiteY6" fmla="*/ 1154833 h 2460229"/>
                <a:gd name="connsiteX7" fmla="*/ 1427274 w 1427274"/>
                <a:gd name="connsiteY7" fmla="*/ 1746592 h 2460229"/>
                <a:gd name="connsiteX8" fmla="*/ 713637 w 1427274"/>
                <a:gd name="connsiteY8" fmla="*/ 2460229 h 2460229"/>
                <a:gd name="connsiteX9" fmla="*/ 0 w 1427274"/>
                <a:gd name="connsiteY9" fmla="*/ 1746592 h 2460229"/>
                <a:gd name="connsiteX10" fmla="*/ 314636 w 1427274"/>
                <a:gd name="connsiteY10" fmla="*/ 1154833 h 2460229"/>
                <a:gd name="connsiteX11" fmla="*/ 355653 w 1427274"/>
                <a:gd name="connsiteY11" fmla="*/ 1132570 h 2460229"/>
                <a:gd name="connsiteX12" fmla="*/ 713637 w 1427274"/>
                <a:gd name="connsiteY12" fmla="*/ 0 h 2460229"/>
                <a:gd name="connsiteX0" fmla="*/ 713638 w 1427274"/>
                <a:gd name="connsiteY0" fmla="*/ 1325798 h 2460229"/>
                <a:gd name="connsiteX1" fmla="*/ 292844 w 1427274"/>
                <a:gd name="connsiteY1" fmla="*/ 1746592 h 2460229"/>
                <a:gd name="connsiteX2" fmla="*/ 713638 w 1427274"/>
                <a:gd name="connsiteY2" fmla="*/ 2167386 h 2460229"/>
                <a:gd name="connsiteX3" fmla="*/ 1134432 w 1427274"/>
                <a:gd name="connsiteY3" fmla="*/ 1746592 h 2460229"/>
                <a:gd name="connsiteX4" fmla="*/ 713638 w 1427274"/>
                <a:gd name="connsiteY4" fmla="*/ 1325798 h 2460229"/>
                <a:gd name="connsiteX5" fmla="*/ 713637 w 1427274"/>
                <a:gd name="connsiteY5" fmla="*/ 0 h 2460229"/>
                <a:gd name="connsiteX6" fmla="*/ 1112638 w 1427274"/>
                <a:gd name="connsiteY6" fmla="*/ 1154833 h 2460229"/>
                <a:gd name="connsiteX7" fmla="*/ 1427274 w 1427274"/>
                <a:gd name="connsiteY7" fmla="*/ 1746592 h 2460229"/>
                <a:gd name="connsiteX8" fmla="*/ 713637 w 1427274"/>
                <a:gd name="connsiteY8" fmla="*/ 2460229 h 2460229"/>
                <a:gd name="connsiteX9" fmla="*/ 0 w 1427274"/>
                <a:gd name="connsiteY9" fmla="*/ 1746592 h 2460229"/>
                <a:gd name="connsiteX10" fmla="*/ 314636 w 1427274"/>
                <a:gd name="connsiteY10" fmla="*/ 1154833 h 2460229"/>
                <a:gd name="connsiteX11" fmla="*/ 713637 w 1427274"/>
                <a:gd name="connsiteY11" fmla="*/ 0 h 2460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27274" h="2460229">
                  <a:moveTo>
                    <a:pt x="713638" y="1325798"/>
                  </a:moveTo>
                  <a:cubicBezTo>
                    <a:pt x="481240" y="1325798"/>
                    <a:pt x="292844" y="1514194"/>
                    <a:pt x="292844" y="1746592"/>
                  </a:cubicBezTo>
                  <a:cubicBezTo>
                    <a:pt x="292844" y="1978990"/>
                    <a:pt x="481240" y="2167386"/>
                    <a:pt x="713638" y="2167386"/>
                  </a:cubicBezTo>
                  <a:cubicBezTo>
                    <a:pt x="946036" y="2167386"/>
                    <a:pt x="1134432" y="1978990"/>
                    <a:pt x="1134432" y="1746592"/>
                  </a:cubicBezTo>
                  <a:cubicBezTo>
                    <a:pt x="1134432" y="1514194"/>
                    <a:pt x="946036" y="1325798"/>
                    <a:pt x="713638" y="1325798"/>
                  </a:cubicBezTo>
                  <a:close/>
                  <a:moveTo>
                    <a:pt x="713637" y="0"/>
                  </a:moveTo>
                  <a:lnTo>
                    <a:pt x="1112638" y="1154833"/>
                  </a:lnTo>
                  <a:cubicBezTo>
                    <a:pt x="1302467" y="1283079"/>
                    <a:pt x="1427274" y="1500260"/>
                    <a:pt x="1427274" y="1746592"/>
                  </a:cubicBezTo>
                  <a:cubicBezTo>
                    <a:pt x="1427274" y="2140723"/>
                    <a:pt x="1107768" y="2460229"/>
                    <a:pt x="713637" y="2460229"/>
                  </a:cubicBezTo>
                  <a:cubicBezTo>
                    <a:pt x="319506" y="2460229"/>
                    <a:pt x="0" y="2140723"/>
                    <a:pt x="0" y="1746592"/>
                  </a:cubicBezTo>
                  <a:cubicBezTo>
                    <a:pt x="0" y="1500260"/>
                    <a:pt x="124807" y="1283079"/>
                    <a:pt x="314636" y="1154833"/>
                  </a:cubicBezTo>
                  <a:lnTo>
                    <a:pt x="713637" y="0"/>
                  </a:lnTo>
                  <a:close/>
                </a:path>
              </a:pathLst>
            </a:custGeom>
            <a:solidFill>
              <a:srgbClr val="FF5A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Freeform 50">
              <a:extLst>
                <a:ext uri="{FF2B5EF4-FFF2-40B4-BE49-F238E27FC236}">
                  <a16:creationId xmlns:a16="http://schemas.microsoft.com/office/drawing/2014/main" id="{53E65ABE-50D3-83B2-B408-2AF0CFC373BD}"/>
                </a:ext>
              </a:extLst>
            </p:cNvPr>
            <p:cNvSpPr/>
            <p:nvPr/>
          </p:nvSpPr>
          <p:spPr>
            <a:xfrm rot="10800000">
              <a:off x="4421632" y="996540"/>
              <a:ext cx="291326" cy="1004329"/>
            </a:xfrm>
            <a:custGeom>
              <a:avLst/>
              <a:gdLst>
                <a:gd name="connsiteX0" fmla="*/ 291325 w 291326"/>
                <a:gd name="connsiteY0" fmla="*/ 1004329 h 1004329"/>
                <a:gd name="connsiteX1" fmla="*/ 0 w 291326"/>
                <a:gd name="connsiteY1" fmla="*/ 713004 h 1004329"/>
                <a:gd name="connsiteX2" fmla="*/ 128443 w 291326"/>
                <a:gd name="connsiteY2" fmla="*/ 471433 h 1004329"/>
                <a:gd name="connsiteX3" fmla="*/ 291325 w 291326"/>
                <a:gd name="connsiteY3" fmla="*/ 0 h 1004329"/>
                <a:gd name="connsiteX4" fmla="*/ 291326 w 291326"/>
                <a:gd name="connsiteY4" fmla="*/ 3 h 1004329"/>
                <a:gd name="connsiteX5" fmla="*/ 291326 w 291326"/>
                <a:gd name="connsiteY5" fmla="*/ 541225 h 1004329"/>
                <a:gd name="connsiteX6" fmla="*/ 291326 w 291326"/>
                <a:gd name="connsiteY6" fmla="*/ 541225 h 1004329"/>
                <a:gd name="connsiteX7" fmla="*/ 119547 w 291326"/>
                <a:gd name="connsiteY7" fmla="*/ 713004 h 1004329"/>
                <a:gd name="connsiteX8" fmla="*/ 291326 w 291326"/>
                <a:gd name="connsiteY8" fmla="*/ 884783 h 1004329"/>
                <a:gd name="connsiteX9" fmla="*/ 291326 w 291326"/>
                <a:gd name="connsiteY9" fmla="*/ 884783 h 1004329"/>
                <a:gd name="connsiteX10" fmla="*/ 291326 w 291326"/>
                <a:gd name="connsiteY10" fmla="*/ 1004329 h 1004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1326" h="1004329">
                  <a:moveTo>
                    <a:pt x="291325" y="1004329"/>
                  </a:moveTo>
                  <a:cubicBezTo>
                    <a:pt x="130431" y="1004329"/>
                    <a:pt x="0" y="873898"/>
                    <a:pt x="0" y="713004"/>
                  </a:cubicBezTo>
                  <a:cubicBezTo>
                    <a:pt x="0" y="612445"/>
                    <a:pt x="50950" y="523786"/>
                    <a:pt x="128443" y="471433"/>
                  </a:cubicBezTo>
                  <a:lnTo>
                    <a:pt x="291325" y="0"/>
                  </a:lnTo>
                  <a:lnTo>
                    <a:pt x="291326" y="3"/>
                  </a:lnTo>
                  <a:lnTo>
                    <a:pt x="291326" y="541225"/>
                  </a:lnTo>
                  <a:lnTo>
                    <a:pt x="291326" y="541225"/>
                  </a:lnTo>
                  <a:cubicBezTo>
                    <a:pt x="196455" y="541225"/>
                    <a:pt x="119547" y="618133"/>
                    <a:pt x="119547" y="713004"/>
                  </a:cubicBezTo>
                  <a:cubicBezTo>
                    <a:pt x="119547" y="807875"/>
                    <a:pt x="196455" y="884783"/>
                    <a:pt x="291326" y="884783"/>
                  </a:cubicBezTo>
                  <a:lnTo>
                    <a:pt x="291326" y="884783"/>
                  </a:lnTo>
                  <a:lnTo>
                    <a:pt x="291326" y="1004329"/>
                  </a:lnTo>
                  <a:close/>
                </a:path>
              </a:pathLst>
            </a:custGeom>
            <a:solidFill>
              <a:schemeClr val="tx1">
                <a:alpha val="2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Oval 51">
              <a:extLst>
                <a:ext uri="{FF2B5EF4-FFF2-40B4-BE49-F238E27FC236}">
                  <a16:creationId xmlns:a16="http://schemas.microsoft.com/office/drawing/2014/main" id="{A14FD38A-400A-06A1-4B83-2AAED5C6A2E0}"/>
                </a:ext>
              </a:extLst>
            </p:cNvPr>
            <p:cNvSpPr/>
            <p:nvPr/>
          </p:nvSpPr>
          <p:spPr>
            <a:xfrm rot="10800000">
              <a:off x="4249854" y="1116086"/>
              <a:ext cx="343557" cy="343558"/>
            </a:xfrm>
            <a:prstGeom prst="ellipse">
              <a:avLst/>
            </a:prstGeom>
            <a:solidFill>
              <a:schemeClr val="bg1"/>
            </a:solidFill>
            <a:ln w="28575">
              <a:solidFill>
                <a:srgbClr val="C44549"/>
              </a:solidFill>
            </a:ln>
          </p:spPr>
          <p:style>
            <a:lnRef idx="2">
              <a:schemeClr val="accent1">
                <a:shade val="50000"/>
              </a:schemeClr>
            </a:lnRef>
            <a:fillRef idx="1">
              <a:schemeClr val="accent1"/>
            </a:fillRef>
            <a:effectRef idx="0">
              <a:schemeClr val="accent1"/>
            </a:effectRef>
            <a:fontRef idx="minor">
              <a:schemeClr val="lt1"/>
            </a:fontRef>
          </p:style>
          <p:txBody>
            <a:bodyPr rtlCol="0" anchor="ctr">
              <a:scene3d>
                <a:camera prst="orthographicFront">
                  <a:rot lat="0" lon="0" rev="10799999"/>
                </a:camera>
                <a:lightRig rig="threePt" dir="t"/>
              </a:scene3d>
            </a:bodyPr>
            <a:lstStyle/>
            <a:p>
              <a:pPr algn="ctr"/>
              <a:r>
                <a:rPr lang="en-US" dirty="0">
                  <a:solidFill>
                    <a:schemeClr val="accent3">
                      <a:lumMod val="50000"/>
                    </a:schemeClr>
                  </a:solidFill>
                </a:rPr>
                <a:t>1</a:t>
              </a:r>
            </a:p>
          </p:txBody>
        </p:sp>
      </p:grpSp>
      <p:grpSp>
        <p:nvGrpSpPr>
          <p:cNvPr id="53" name="Group 52">
            <a:extLst>
              <a:ext uri="{FF2B5EF4-FFF2-40B4-BE49-F238E27FC236}">
                <a16:creationId xmlns:a16="http://schemas.microsoft.com/office/drawing/2014/main" id="{ABD20069-D760-6E7C-C0BB-83D68D060CA6}"/>
              </a:ext>
            </a:extLst>
          </p:cNvPr>
          <p:cNvGrpSpPr/>
          <p:nvPr/>
        </p:nvGrpSpPr>
        <p:grpSpPr>
          <a:xfrm>
            <a:off x="5695379" y="750728"/>
            <a:ext cx="582650" cy="1004329"/>
            <a:chOff x="4130308" y="996540"/>
            <a:chExt cx="582650" cy="1004329"/>
          </a:xfrm>
        </p:grpSpPr>
        <p:sp>
          <p:nvSpPr>
            <p:cNvPr id="54" name="Freeform 53">
              <a:extLst>
                <a:ext uri="{FF2B5EF4-FFF2-40B4-BE49-F238E27FC236}">
                  <a16:creationId xmlns:a16="http://schemas.microsoft.com/office/drawing/2014/main" id="{35CDAE29-AFD1-A7A1-1074-CC90BF8DB3D4}"/>
                </a:ext>
              </a:extLst>
            </p:cNvPr>
            <p:cNvSpPr/>
            <p:nvPr/>
          </p:nvSpPr>
          <p:spPr>
            <a:xfrm rot="10800000">
              <a:off x="4130308" y="996540"/>
              <a:ext cx="582650" cy="1004329"/>
            </a:xfrm>
            <a:custGeom>
              <a:avLst/>
              <a:gdLst>
                <a:gd name="connsiteX0" fmla="*/ 713638 w 1427274"/>
                <a:gd name="connsiteY0" fmla="*/ 1325798 h 2460229"/>
                <a:gd name="connsiteX1" fmla="*/ 292844 w 1427274"/>
                <a:gd name="connsiteY1" fmla="*/ 1746592 h 2460229"/>
                <a:gd name="connsiteX2" fmla="*/ 713638 w 1427274"/>
                <a:gd name="connsiteY2" fmla="*/ 2167386 h 2460229"/>
                <a:gd name="connsiteX3" fmla="*/ 1134432 w 1427274"/>
                <a:gd name="connsiteY3" fmla="*/ 1746592 h 2460229"/>
                <a:gd name="connsiteX4" fmla="*/ 713638 w 1427274"/>
                <a:gd name="connsiteY4" fmla="*/ 1325798 h 2460229"/>
                <a:gd name="connsiteX5" fmla="*/ 713637 w 1427274"/>
                <a:gd name="connsiteY5" fmla="*/ 0 h 2460229"/>
                <a:gd name="connsiteX6" fmla="*/ 1071620 w 1427274"/>
                <a:gd name="connsiteY6" fmla="*/ 1132569 h 2460229"/>
                <a:gd name="connsiteX7" fmla="*/ 1112638 w 1427274"/>
                <a:gd name="connsiteY7" fmla="*/ 1154833 h 2460229"/>
                <a:gd name="connsiteX8" fmla="*/ 1427274 w 1427274"/>
                <a:gd name="connsiteY8" fmla="*/ 1746592 h 2460229"/>
                <a:gd name="connsiteX9" fmla="*/ 713637 w 1427274"/>
                <a:gd name="connsiteY9" fmla="*/ 2460229 h 2460229"/>
                <a:gd name="connsiteX10" fmla="*/ 0 w 1427274"/>
                <a:gd name="connsiteY10" fmla="*/ 1746592 h 2460229"/>
                <a:gd name="connsiteX11" fmla="*/ 314636 w 1427274"/>
                <a:gd name="connsiteY11" fmla="*/ 1154833 h 2460229"/>
                <a:gd name="connsiteX12" fmla="*/ 355653 w 1427274"/>
                <a:gd name="connsiteY12" fmla="*/ 1132570 h 2460229"/>
                <a:gd name="connsiteX0" fmla="*/ 713638 w 1427274"/>
                <a:gd name="connsiteY0" fmla="*/ 1325798 h 2460229"/>
                <a:gd name="connsiteX1" fmla="*/ 292844 w 1427274"/>
                <a:gd name="connsiteY1" fmla="*/ 1746592 h 2460229"/>
                <a:gd name="connsiteX2" fmla="*/ 713638 w 1427274"/>
                <a:gd name="connsiteY2" fmla="*/ 2167386 h 2460229"/>
                <a:gd name="connsiteX3" fmla="*/ 1134432 w 1427274"/>
                <a:gd name="connsiteY3" fmla="*/ 1746592 h 2460229"/>
                <a:gd name="connsiteX4" fmla="*/ 713638 w 1427274"/>
                <a:gd name="connsiteY4" fmla="*/ 1325798 h 2460229"/>
                <a:gd name="connsiteX5" fmla="*/ 713637 w 1427274"/>
                <a:gd name="connsiteY5" fmla="*/ 0 h 2460229"/>
                <a:gd name="connsiteX6" fmla="*/ 1112638 w 1427274"/>
                <a:gd name="connsiteY6" fmla="*/ 1154833 h 2460229"/>
                <a:gd name="connsiteX7" fmla="*/ 1427274 w 1427274"/>
                <a:gd name="connsiteY7" fmla="*/ 1746592 h 2460229"/>
                <a:gd name="connsiteX8" fmla="*/ 713637 w 1427274"/>
                <a:gd name="connsiteY8" fmla="*/ 2460229 h 2460229"/>
                <a:gd name="connsiteX9" fmla="*/ 0 w 1427274"/>
                <a:gd name="connsiteY9" fmla="*/ 1746592 h 2460229"/>
                <a:gd name="connsiteX10" fmla="*/ 314636 w 1427274"/>
                <a:gd name="connsiteY10" fmla="*/ 1154833 h 2460229"/>
                <a:gd name="connsiteX11" fmla="*/ 355653 w 1427274"/>
                <a:gd name="connsiteY11" fmla="*/ 1132570 h 2460229"/>
                <a:gd name="connsiteX12" fmla="*/ 713637 w 1427274"/>
                <a:gd name="connsiteY12" fmla="*/ 0 h 2460229"/>
                <a:gd name="connsiteX0" fmla="*/ 713638 w 1427274"/>
                <a:gd name="connsiteY0" fmla="*/ 1325798 h 2460229"/>
                <a:gd name="connsiteX1" fmla="*/ 292844 w 1427274"/>
                <a:gd name="connsiteY1" fmla="*/ 1746592 h 2460229"/>
                <a:gd name="connsiteX2" fmla="*/ 713638 w 1427274"/>
                <a:gd name="connsiteY2" fmla="*/ 2167386 h 2460229"/>
                <a:gd name="connsiteX3" fmla="*/ 1134432 w 1427274"/>
                <a:gd name="connsiteY3" fmla="*/ 1746592 h 2460229"/>
                <a:gd name="connsiteX4" fmla="*/ 713638 w 1427274"/>
                <a:gd name="connsiteY4" fmla="*/ 1325798 h 2460229"/>
                <a:gd name="connsiteX5" fmla="*/ 713637 w 1427274"/>
                <a:gd name="connsiteY5" fmla="*/ 0 h 2460229"/>
                <a:gd name="connsiteX6" fmla="*/ 1112638 w 1427274"/>
                <a:gd name="connsiteY6" fmla="*/ 1154833 h 2460229"/>
                <a:gd name="connsiteX7" fmla="*/ 1427274 w 1427274"/>
                <a:gd name="connsiteY7" fmla="*/ 1746592 h 2460229"/>
                <a:gd name="connsiteX8" fmla="*/ 713637 w 1427274"/>
                <a:gd name="connsiteY8" fmla="*/ 2460229 h 2460229"/>
                <a:gd name="connsiteX9" fmla="*/ 0 w 1427274"/>
                <a:gd name="connsiteY9" fmla="*/ 1746592 h 2460229"/>
                <a:gd name="connsiteX10" fmla="*/ 314636 w 1427274"/>
                <a:gd name="connsiteY10" fmla="*/ 1154833 h 2460229"/>
                <a:gd name="connsiteX11" fmla="*/ 713637 w 1427274"/>
                <a:gd name="connsiteY11" fmla="*/ 0 h 2460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27274" h="2460229">
                  <a:moveTo>
                    <a:pt x="713638" y="1325798"/>
                  </a:moveTo>
                  <a:cubicBezTo>
                    <a:pt x="481240" y="1325798"/>
                    <a:pt x="292844" y="1514194"/>
                    <a:pt x="292844" y="1746592"/>
                  </a:cubicBezTo>
                  <a:cubicBezTo>
                    <a:pt x="292844" y="1978990"/>
                    <a:pt x="481240" y="2167386"/>
                    <a:pt x="713638" y="2167386"/>
                  </a:cubicBezTo>
                  <a:cubicBezTo>
                    <a:pt x="946036" y="2167386"/>
                    <a:pt x="1134432" y="1978990"/>
                    <a:pt x="1134432" y="1746592"/>
                  </a:cubicBezTo>
                  <a:cubicBezTo>
                    <a:pt x="1134432" y="1514194"/>
                    <a:pt x="946036" y="1325798"/>
                    <a:pt x="713638" y="1325798"/>
                  </a:cubicBezTo>
                  <a:close/>
                  <a:moveTo>
                    <a:pt x="713637" y="0"/>
                  </a:moveTo>
                  <a:lnTo>
                    <a:pt x="1112638" y="1154833"/>
                  </a:lnTo>
                  <a:cubicBezTo>
                    <a:pt x="1302467" y="1283079"/>
                    <a:pt x="1427274" y="1500260"/>
                    <a:pt x="1427274" y="1746592"/>
                  </a:cubicBezTo>
                  <a:cubicBezTo>
                    <a:pt x="1427274" y="2140723"/>
                    <a:pt x="1107768" y="2460229"/>
                    <a:pt x="713637" y="2460229"/>
                  </a:cubicBezTo>
                  <a:cubicBezTo>
                    <a:pt x="319506" y="2460229"/>
                    <a:pt x="0" y="2140723"/>
                    <a:pt x="0" y="1746592"/>
                  </a:cubicBezTo>
                  <a:cubicBezTo>
                    <a:pt x="0" y="1500260"/>
                    <a:pt x="124807" y="1283079"/>
                    <a:pt x="314636" y="1154833"/>
                  </a:cubicBezTo>
                  <a:lnTo>
                    <a:pt x="713637" y="0"/>
                  </a:lnTo>
                  <a:close/>
                </a:path>
              </a:pathLst>
            </a:custGeom>
            <a:solidFill>
              <a:srgbClr val="FFB4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54">
              <a:extLst>
                <a:ext uri="{FF2B5EF4-FFF2-40B4-BE49-F238E27FC236}">
                  <a16:creationId xmlns:a16="http://schemas.microsoft.com/office/drawing/2014/main" id="{4CD9FDFE-7D3F-F064-73C1-2E36A432564D}"/>
                </a:ext>
              </a:extLst>
            </p:cNvPr>
            <p:cNvSpPr/>
            <p:nvPr/>
          </p:nvSpPr>
          <p:spPr>
            <a:xfrm rot="10800000">
              <a:off x="4421632" y="996540"/>
              <a:ext cx="291326" cy="1004329"/>
            </a:xfrm>
            <a:custGeom>
              <a:avLst/>
              <a:gdLst>
                <a:gd name="connsiteX0" fmla="*/ 291325 w 291326"/>
                <a:gd name="connsiteY0" fmla="*/ 1004329 h 1004329"/>
                <a:gd name="connsiteX1" fmla="*/ 0 w 291326"/>
                <a:gd name="connsiteY1" fmla="*/ 713004 h 1004329"/>
                <a:gd name="connsiteX2" fmla="*/ 128443 w 291326"/>
                <a:gd name="connsiteY2" fmla="*/ 471433 h 1004329"/>
                <a:gd name="connsiteX3" fmla="*/ 291325 w 291326"/>
                <a:gd name="connsiteY3" fmla="*/ 0 h 1004329"/>
                <a:gd name="connsiteX4" fmla="*/ 291326 w 291326"/>
                <a:gd name="connsiteY4" fmla="*/ 3 h 1004329"/>
                <a:gd name="connsiteX5" fmla="*/ 291326 w 291326"/>
                <a:gd name="connsiteY5" fmla="*/ 541225 h 1004329"/>
                <a:gd name="connsiteX6" fmla="*/ 291326 w 291326"/>
                <a:gd name="connsiteY6" fmla="*/ 541225 h 1004329"/>
                <a:gd name="connsiteX7" fmla="*/ 119547 w 291326"/>
                <a:gd name="connsiteY7" fmla="*/ 713004 h 1004329"/>
                <a:gd name="connsiteX8" fmla="*/ 291326 w 291326"/>
                <a:gd name="connsiteY8" fmla="*/ 884783 h 1004329"/>
                <a:gd name="connsiteX9" fmla="*/ 291326 w 291326"/>
                <a:gd name="connsiteY9" fmla="*/ 884783 h 1004329"/>
                <a:gd name="connsiteX10" fmla="*/ 291326 w 291326"/>
                <a:gd name="connsiteY10" fmla="*/ 1004329 h 1004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1326" h="1004329">
                  <a:moveTo>
                    <a:pt x="291325" y="1004329"/>
                  </a:moveTo>
                  <a:cubicBezTo>
                    <a:pt x="130431" y="1004329"/>
                    <a:pt x="0" y="873898"/>
                    <a:pt x="0" y="713004"/>
                  </a:cubicBezTo>
                  <a:cubicBezTo>
                    <a:pt x="0" y="612445"/>
                    <a:pt x="50950" y="523786"/>
                    <a:pt x="128443" y="471433"/>
                  </a:cubicBezTo>
                  <a:lnTo>
                    <a:pt x="291325" y="0"/>
                  </a:lnTo>
                  <a:lnTo>
                    <a:pt x="291326" y="3"/>
                  </a:lnTo>
                  <a:lnTo>
                    <a:pt x="291326" y="541225"/>
                  </a:lnTo>
                  <a:lnTo>
                    <a:pt x="291326" y="541225"/>
                  </a:lnTo>
                  <a:cubicBezTo>
                    <a:pt x="196455" y="541225"/>
                    <a:pt x="119547" y="618133"/>
                    <a:pt x="119547" y="713004"/>
                  </a:cubicBezTo>
                  <a:cubicBezTo>
                    <a:pt x="119547" y="807875"/>
                    <a:pt x="196455" y="884783"/>
                    <a:pt x="291326" y="884783"/>
                  </a:cubicBezTo>
                  <a:lnTo>
                    <a:pt x="291326" y="884783"/>
                  </a:lnTo>
                  <a:lnTo>
                    <a:pt x="291326" y="1004329"/>
                  </a:lnTo>
                  <a:close/>
                </a:path>
              </a:pathLst>
            </a:custGeom>
            <a:solidFill>
              <a:schemeClr val="tx1">
                <a:alpha val="2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3919E461-1D93-3CEC-5B74-C64B7CEA9F1E}"/>
                </a:ext>
              </a:extLst>
            </p:cNvPr>
            <p:cNvSpPr/>
            <p:nvPr/>
          </p:nvSpPr>
          <p:spPr>
            <a:xfrm rot="10800000">
              <a:off x="4249854" y="1116086"/>
              <a:ext cx="343557" cy="343558"/>
            </a:xfrm>
            <a:prstGeom prst="ellipse">
              <a:avLst/>
            </a:prstGeom>
            <a:solidFill>
              <a:schemeClr val="bg1"/>
            </a:solidFill>
            <a:ln w="28575">
              <a:solidFill>
                <a:srgbClr val="C48A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scene3d>
                <a:camera prst="orthographicFront">
                  <a:rot lat="0" lon="0" rev="10800000"/>
                </a:camera>
                <a:lightRig rig="threePt" dir="t"/>
              </a:scene3d>
            </a:bodyPr>
            <a:lstStyle/>
            <a:p>
              <a:pPr algn="ctr"/>
              <a:r>
                <a:rPr lang="en-US" dirty="0">
                  <a:solidFill>
                    <a:schemeClr val="accent3">
                      <a:lumMod val="50000"/>
                    </a:schemeClr>
                  </a:solidFill>
                </a:rPr>
                <a:t>5</a:t>
              </a:r>
            </a:p>
          </p:txBody>
        </p:sp>
      </p:grpSp>
      <p:grpSp>
        <p:nvGrpSpPr>
          <p:cNvPr id="57" name="Group 56">
            <a:extLst>
              <a:ext uri="{FF2B5EF4-FFF2-40B4-BE49-F238E27FC236}">
                <a16:creationId xmlns:a16="http://schemas.microsoft.com/office/drawing/2014/main" id="{FD4FFAC9-53C4-F1D8-322E-42C3A02168FE}"/>
              </a:ext>
            </a:extLst>
          </p:cNvPr>
          <p:cNvGrpSpPr/>
          <p:nvPr/>
        </p:nvGrpSpPr>
        <p:grpSpPr>
          <a:xfrm>
            <a:off x="7402599" y="750728"/>
            <a:ext cx="582650" cy="1004329"/>
            <a:chOff x="4130308" y="996540"/>
            <a:chExt cx="582650" cy="1004329"/>
          </a:xfrm>
        </p:grpSpPr>
        <p:sp>
          <p:nvSpPr>
            <p:cNvPr id="58" name="Freeform 57">
              <a:extLst>
                <a:ext uri="{FF2B5EF4-FFF2-40B4-BE49-F238E27FC236}">
                  <a16:creationId xmlns:a16="http://schemas.microsoft.com/office/drawing/2014/main" id="{9FFF23D4-8159-6A45-A02F-FAC8F4DA0843}"/>
                </a:ext>
              </a:extLst>
            </p:cNvPr>
            <p:cNvSpPr/>
            <p:nvPr/>
          </p:nvSpPr>
          <p:spPr>
            <a:xfrm rot="10800000">
              <a:off x="4130308" y="996540"/>
              <a:ext cx="582650" cy="1004329"/>
            </a:xfrm>
            <a:custGeom>
              <a:avLst/>
              <a:gdLst>
                <a:gd name="connsiteX0" fmla="*/ 713638 w 1427274"/>
                <a:gd name="connsiteY0" fmla="*/ 1325798 h 2460229"/>
                <a:gd name="connsiteX1" fmla="*/ 292844 w 1427274"/>
                <a:gd name="connsiteY1" fmla="*/ 1746592 h 2460229"/>
                <a:gd name="connsiteX2" fmla="*/ 713638 w 1427274"/>
                <a:gd name="connsiteY2" fmla="*/ 2167386 h 2460229"/>
                <a:gd name="connsiteX3" fmla="*/ 1134432 w 1427274"/>
                <a:gd name="connsiteY3" fmla="*/ 1746592 h 2460229"/>
                <a:gd name="connsiteX4" fmla="*/ 713638 w 1427274"/>
                <a:gd name="connsiteY4" fmla="*/ 1325798 h 2460229"/>
                <a:gd name="connsiteX5" fmla="*/ 713637 w 1427274"/>
                <a:gd name="connsiteY5" fmla="*/ 0 h 2460229"/>
                <a:gd name="connsiteX6" fmla="*/ 1071620 w 1427274"/>
                <a:gd name="connsiteY6" fmla="*/ 1132569 h 2460229"/>
                <a:gd name="connsiteX7" fmla="*/ 1112638 w 1427274"/>
                <a:gd name="connsiteY7" fmla="*/ 1154833 h 2460229"/>
                <a:gd name="connsiteX8" fmla="*/ 1427274 w 1427274"/>
                <a:gd name="connsiteY8" fmla="*/ 1746592 h 2460229"/>
                <a:gd name="connsiteX9" fmla="*/ 713637 w 1427274"/>
                <a:gd name="connsiteY9" fmla="*/ 2460229 h 2460229"/>
                <a:gd name="connsiteX10" fmla="*/ 0 w 1427274"/>
                <a:gd name="connsiteY10" fmla="*/ 1746592 h 2460229"/>
                <a:gd name="connsiteX11" fmla="*/ 314636 w 1427274"/>
                <a:gd name="connsiteY11" fmla="*/ 1154833 h 2460229"/>
                <a:gd name="connsiteX12" fmla="*/ 355653 w 1427274"/>
                <a:gd name="connsiteY12" fmla="*/ 1132570 h 2460229"/>
                <a:gd name="connsiteX0" fmla="*/ 713638 w 1427274"/>
                <a:gd name="connsiteY0" fmla="*/ 1325798 h 2460229"/>
                <a:gd name="connsiteX1" fmla="*/ 292844 w 1427274"/>
                <a:gd name="connsiteY1" fmla="*/ 1746592 h 2460229"/>
                <a:gd name="connsiteX2" fmla="*/ 713638 w 1427274"/>
                <a:gd name="connsiteY2" fmla="*/ 2167386 h 2460229"/>
                <a:gd name="connsiteX3" fmla="*/ 1134432 w 1427274"/>
                <a:gd name="connsiteY3" fmla="*/ 1746592 h 2460229"/>
                <a:gd name="connsiteX4" fmla="*/ 713638 w 1427274"/>
                <a:gd name="connsiteY4" fmla="*/ 1325798 h 2460229"/>
                <a:gd name="connsiteX5" fmla="*/ 713637 w 1427274"/>
                <a:gd name="connsiteY5" fmla="*/ 0 h 2460229"/>
                <a:gd name="connsiteX6" fmla="*/ 1112638 w 1427274"/>
                <a:gd name="connsiteY6" fmla="*/ 1154833 h 2460229"/>
                <a:gd name="connsiteX7" fmla="*/ 1427274 w 1427274"/>
                <a:gd name="connsiteY7" fmla="*/ 1746592 h 2460229"/>
                <a:gd name="connsiteX8" fmla="*/ 713637 w 1427274"/>
                <a:gd name="connsiteY8" fmla="*/ 2460229 h 2460229"/>
                <a:gd name="connsiteX9" fmla="*/ 0 w 1427274"/>
                <a:gd name="connsiteY9" fmla="*/ 1746592 h 2460229"/>
                <a:gd name="connsiteX10" fmla="*/ 314636 w 1427274"/>
                <a:gd name="connsiteY10" fmla="*/ 1154833 h 2460229"/>
                <a:gd name="connsiteX11" fmla="*/ 355653 w 1427274"/>
                <a:gd name="connsiteY11" fmla="*/ 1132570 h 2460229"/>
                <a:gd name="connsiteX12" fmla="*/ 713637 w 1427274"/>
                <a:gd name="connsiteY12" fmla="*/ 0 h 2460229"/>
                <a:gd name="connsiteX0" fmla="*/ 713638 w 1427274"/>
                <a:gd name="connsiteY0" fmla="*/ 1325798 h 2460229"/>
                <a:gd name="connsiteX1" fmla="*/ 292844 w 1427274"/>
                <a:gd name="connsiteY1" fmla="*/ 1746592 h 2460229"/>
                <a:gd name="connsiteX2" fmla="*/ 713638 w 1427274"/>
                <a:gd name="connsiteY2" fmla="*/ 2167386 h 2460229"/>
                <a:gd name="connsiteX3" fmla="*/ 1134432 w 1427274"/>
                <a:gd name="connsiteY3" fmla="*/ 1746592 h 2460229"/>
                <a:gd name="connsiteX4" fmla="*/ 713638 w 1427274"/>
                <a:gd name="connsiteY4" fmla="*/ 1325798 h 2460229"/>
                <a:gd name="connsiteX5" fmla="*/ 713637 w 1427274"/>
                <a:gd name="connsiteY5" fmla="*/ 0 h 2460229"/>
                <a:gd name="connsiteX6" fmla="*/ 1112638 w 1427274"/>
                <a:gd name="connsiteY6" fmla="*/ 1154833 h 2460229"/>
                <a:gd name="connsiteX7" fmla="*/ 1427274 w 1427274"/>
                <a:gd name="connsiteY7" fmla="*/ 1746592 h 2460229"/>
                <a:gd name="connsiteX8" fmla="*/ 713637 w 1427274"/>
                <a:gd name="connsiteY8" fmla="*/ 2460229 h 2460229"/>
                <a:gd name="connsiteX9" fmla="*/ 0 w 1427274"/>
                <a:gd name="connsiteY9" fmla="*/ 1746592 h 2460229"/>
                <a:gd name="connsiteX10" fmla="*/ 314636 w 1427274"/>
                <a:gd name="connsiteY10" fmla="*/ 1154833 h 2460229"/>
                <a:gd name="connsiteX11" fmla="*/ 713637 w 1427274"/>
                <a:gd name="connsiteY11" fmla="*/ 0 h 2460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27274" h="2460229">
                  <a:moveTo>
                    <a:pt x="713638" y="1325798"/>
                  </a:moveTo>
                  <a:cubicBezTo>
                    <a:pt x="481240" y="1325798"/>
                    <a:pt x="292844" y="1514194"/>
                    <a:pt x="292844" y="1746592"/>
                  </a:cubicBezTo>
                  <a:cubicBezTo>
                    <a:pt x="292844" y="1978990"/>
                    <a:pt x="481240" y="2167386"/>
                    <a:pt x="713638" y="2167386"/>
                  </a:cubicBezTo>
                  <a:cubicBezTo>
                    <a:pt x="946036" y="2167386"/>
                    <a:pt x="1134432" y="1978990"/>
                    <a:pt x="1134432" y="1746592"/>
                  </a:cubicBezTo>
                  <a:cubicBezTo>
                    <a:pt x="1134432" y="1514194"/>
                    <a:pt x="946036" y="1325798"/>
                    <a:pt x="713638" y="1325798"/>
                  </a:cubicBezTo>
                  <a:close/>
                  <a:moveTo>
                    <a:pt x="713637" y="0"/>
                  </a:moveTo>
                  <a:lnTo>
                    <a:pt x="1112638" y="1154833"/>
                  </a:lnTo>
                  <a:cubicBezTo>
                    <a:pt x="1302467" y="1283079"/>
                    <a:pt x="1427274" y="1500260"/>
                    <a:pt x="1427274" y="1746592"/>
                  </a:cubicBezTo>
                  <a:cubicBezTo>
                    <a:pt x="1427274" y="2140723"/>
                    <a:pt x="1107768" y="2460229"/>
                    <a:pt x="713637" y="2460229"/>
                  </a:cubicBezTo>
                  <a:cubicBezTo>
                    <a:pt x="319506" y="2460229"/>
                    <a:pt x="0" y="2140723"/>
                    <a:pt x="0" y="1746592"/>
                  </a:cubicBezTo>
                  <a:cubicBezTo>
                    <a:pt x="0" y="1500260"/>
                    <a:pt x="124807" y="1283079"/>
                    <a:pt x="314636" y="1154833"/>
                  </a:cubicBezTo>
                  <a:lnTo>
                    <a:pt x="713637" y="0"/>
                  </a:lnTo>
                  <a:close/>
                </a:path>
              </a:pathLst>
            </a:custGeom>
            <a:solidFill>
              <a:srgbClr val="007A8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58">
              <a:extLst>
                <a:ext uri="{FF2B5EF4-FFF2-40B4-BE49-F238E27FC236}">
                  <a16:creationId xmlns:a16="http://schemas.microsoft.com/office/drawing/2014/main" id="{BC5A6FE1-1E4B-2A44-0508-D1D0D0D2482E}"/>
                </a:ext>
              </a:extLst>
            </p:cNvPr>
            <p:cNvSpPr/>
            <p:nvPr/>
          </p:nvSpPr>
          <p:spPr>
            <a:xfrm rot="10800000">
              <a:off x="4421632" y="996540"/>
              <a:ext cx="291326" cy="1004329"/>
            </a:xfrm>
            <a:custGeom>
              <a:avLst/>
              <a:gdLst>
                <a:gd name="connsiteX0" fmla="*/ 291325 w 291326"/>
                <a:gd name="connsiteY0" fmla="*/ 1004329 h 1004329"/>
                <a:gd name="connsiteX1" fmla="*/ 0 w 291326"/>
                <a:gd name="connsiteY1" fmla="*/ 713004 h 1004329"/>
                <a:gd name="connsiteX2" fmla="*/ 128443 w 291326"/>
                <a:gd name="connsiteY2" fmla="*/ 471433 h 1004329"/>
                <a:gd name="connsiteX3" fmla="*/ 291325 w 291326"/>
                <a:gd name="connsiteY3" fmla="*/ 0 h 1004329"/>
                <a:gd name="connsiteX4" fmla="*/ 291326 w 291326"/>
                <a:gd name="connsiteY4" fmla="*/ 3 h 1004329"/>
                <a:gd name="connsiteX5" fmla="*/ 291326 w 291326"/>
                <a:gd name="connsiteY5" fmla="*/ 541225 h 1004329"/>
                <a:gd name="connsiteX6" fmla="*/ 291326 w 291326"/>
                <a:gd name="connsiteY6" fmla="*/ 541225 h 1004329"/>
                <a:gd name="connsiteX7" fmla="*/ 119547 w 291326"/>
                <a:gd name="connsiteY7" fmla="*/ 713004 h 1004329"/>
                <a:gd name="connsiteX8" fmla="*/ 291326 w 291326"/>
                <a:gd name="connsiteY8" fmla="*/ 884783 h 1004329"/>
                <a:gd name="connsiteX9" fmla="*/ 291326 w 291326"/>
                <a:gd name="connsiteY9" fmla="*/ 884783 h 1004329"/>
                <a:gd name="connsiteX10" fmla="*/ 291326 w 291326"/>
                <a:gd name="connsiteY10" fmla="*/ 1004329 h 1004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1326" h="1004329">
                  <a:moveTo>
                    <a:pt x="291325" y="1004329"/>
                  </a:moveTo>
                  <a:cubicBezTo>
                    <a:pt x="130431" y="1004329"/>
                    <a:pt x="0" y="873898"/>
                    <a:pt x="0" y="713004"/>
                  </a:cubicBezTo>
                  <a:cubicBezTo>
                    <a:pt x="0" y="612445"/>
                    <a:pt x="50950" y="523786"/>
                    <a:pt x="128443" y="471433"/>
                  </a:cubicBezTo>
                  <a:lnTo>
                    <a:pt x="291325" y="0"/>
                  </a:lnTo>
                  <a:lnTo>
                    <a:pt x="291326" y="3"/>
                  </a:lnTo>
                  <a:lnTo>
                    <a:pt x="291326" y="541225"/>
                  </a:lnTo>
                  <a:lnTo>
                    <a:pt x="291326" y="541225"/>
                  </a:lnTo>
                  <a:cubicBezTo>
                    <a:pt x="196455" y="541225"/>
                    <a:pt x="119547" y="618133"/>
                    <a:pt x="119547" y="713004"/>
                  </a:cubicBezTo>
                  <a:cubicBezTo>
                    <a:pt x="119547" y="807875"/>
                    <a:pt x="196455" y="884783"/>
                    <a:pt x="291326" y="884783"/>
                  </a:cubicBezTo>
                  <a:lnTo>
                    <a:pt x="291326" y="884783"/>
                  </a:lnTo>
                  <a:lnTo>
                    <a:pt x="291326" y="1004329"/>
                  </a:lnTo>
                  <a:close/>
                </a:path>
              </a:pathLst>
            </a:custGeom>
            <a:solidFill>
              <a:schemeClr val="tx1">
                <a:alpha val="2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59">
              <a:extLst>
                <a:ext uri="{FF2B5EF4-FFF2-40B4-BE49-F238E27FC236}">
                  <a16:creationId xmlns:a16="http://schemas.microsoft.com/office/drawing/2014/main" id="{FE08964C-8514-A99C-EED5-2E27F2B5CDF6}"/>
                </a:ext>
              </a:extLst>
            </p:cNvPr>
            <p:cNvSpPr/>
            <p:nvPr/>
          </p:nvSpPr>
          <p:spPr>
            <a:xfrm rot="10800000">
              <a:off x="4249854" y="1116086"/>
              <a:ext cx="343557" cy="343558"/>
            </a:xfrm>
            <a:prstGeom prst="ellipse">
              <a:avLst/>
            </a:prstGeom>
            <a:solidFill>
              <a:schemeClr val="bg1"/>
            </a:solidFill>
            <a:ln w="28575">
              <a:solidFill>
                <a:srgbClr val="005E68"/>
              </a:solidFill>
            </a:ln>
          </p:spPr>
          <p:style>
            <a:lnRef idx="2">
              <a:schemeClr val="accent1">
                <a:shade val="50000"/>
              </a:schemeClr>
            </a:lnRef>
            <a:fillRef idx="1">
              <a:schemeClr val="accent1"/>
            </a:fillRef>
            <a:effectRef idx="0">
              <a:schemeClr val="accent1"/>
            </a:effectRef>
            <a:fontRef idx="minor">
              <a:schemeClr val="lt1"/>
            </a:fontRef>
          </p:style>
          <p:txBody>
            <a:bodyPr rtlCol="0" anchor="ctr">
              <a:scene3d>
                <a:camera prst="orthographicFront">
                  <a:rot lat="0" lon="0" rev="10800000"/>
                </a:camera>
                <a:lightRig rig="threePt" dir="t"/>
              </a:scene3d>
            </a:bodyPr>
            <a:lstStyle/>
            <a:p>
              <a:pPr algn="ctr"/>
              <a:r>
                <a:rPr lang="en-US" dirty="0">
                  <a:solidFill>
                    <a:schemeClr val="accent3">
                      <a:lumMod val="50000"/>
                    </a:schemeClr>
                  </a:solidFill>
                </a:rPr>
                <a:t>7</a:t>
              </a:r>
            </a:p>
          </p:txBody>
        </p:sp>
      </p:grpSp>
      <p:grpSp>
        <p:nvGrpSpPr>
          <p:cNvPr id="61" name="Group 60">
            <a:extLst>
              <a:ext uri="{FF2B5EF4-FFF2-40B4-BE49-F238E27FC236}">
                <a16:creationId xmlns:a16="http://schemas.microsoft.com/office/drawing/2014/main" id="{38A04DAF-4872-5F7F-9B82-50687CA8ADCB}"/>
              </a:ext>
            </a:extLst>
          </p:cNvPr>
          <p:cNvGrpSpPr/>
          <p:nvPr/>
        </p:nvGrpSpPr>
        <p:grpSpPr>
          <a:xfrm rot="10800000">
            <a:off x="8257201" y="5734883"/>
            <a:ext cx="582650" cy="1004329"/>
            <a:chOff x="4130308" y="996540"/>
            <a:chExt cx="582650" cy="1004329"/>
          </a:xfrm>
        </p:grpSpPr>
        <p:sp>
          <p:nvSpPr>
            <p:cNvPr id="62" name="Freeform 61">
              <a:extLst>
                <a:ext uri="{FF2B5EF4-FFF2-40B4-BE49-F238E27FC236}">
                  <a16:creationId xmlns:a16="http://schemas.microsoft.com/office/drawing/2014/main" id="{17C6B569-FD25-433F-606C-F851340E46E7}"/>
                </a:ext>
              </a:extLst>
            </p:cNvPr>
            <p:cNvSpPr/>
            <p:nvPr/>
          </p:nvSpPr>
          <p:spPr>
            <a:xfrm rot="10800000">
              <a:off x="4130308" y="996540"/>
              <a:ext cx="582650" cy="1004329"/>
            </a:xfrm>
            <a:custGeom>
              <a:avLst/>
              <a:gdLst>
                <a:gd name="connsiteX0" fmla="*/ 713638 w 1427274"/>
                <a:gd name="connsiteY0" fmla="*/ 1325798 h 2460229"/>
                <a:gd name="connsiteX1" fmla="*/ 292844 w 1427274"/>
                <a:gd name="connsiteY1" fmla="*/ 1746592 h 2460229"/>
                <a:gd name="connsiteX2" fmla="*/ 713638 w 1427274"/>
                <a:gd name="connsiteY2" fmla="*/ 2167386 h 2460229"/>
                <a:gd name="connsiteX3" fmla="*/ 1134432 w 1427274"/>
                <a:gd name="connsiteY3" fmla="*/ 1746592 h 2460229"/>
                <a:gd name="connsiteX4" fmla="*/ 713638 w 1427274"/>
                <a:gd name="connsiteY4" fmla="*/ 1325798 h 2460229"/>
                <a:gd name="connsiteX5" fmla="*/ 713637 w 1427274"/>
                <a:gd name="connsiteY5" fmla="*/ 0 h 2460229"/>
                <a:gd name="connsiteX6" fmla="*/ 1071620 w 1427274"/>
                <a:gd name="connsiteY6" fmla="*/ 1132569 h 2460229"/>
                <a:gd name="connsiteX7" fmla="*/ 1112638 w 1427274"/>
                <a:gd name="connsiteY7" fmla="*/ 1154833 h 2460229"/>
                <a:gd name="connsiteX8" fmla="*/ 1427274 w 1427274"/>
                <a:gd name="connsiteY8" fmla="*/ 1746592 h 2460229"/>
                <a:gd name="connsiteX9" fmla="*/ 713637 w 1427274"/>
                <a:gd name="connsiteY9" fmla="*/ 2460229 h 2460229"/>
                <a:gd name="connsiteX10" fmla="*/ 0 w 1427274"/>
                <a:gd name="connsiteY10" fmla="*/ 1746592 h 2460229"/>
                <a:gd name="connsiteX11" fmla="*/ 314636 w 1427274"/>
                <a:gd name="connsiteY11" fmla="*/ 1154833 h 2460229"/>
                <a:gd name="connsiteX12" fmla="*/ 355653 w 1427274"/>
                <a:gd name="connsiteY12" fmla="*/ 1132570 h 2460229"/>
                <a:gd name="connsiteX0" fmla="*/ 713638 w 1427274"/>
                <a:gd name="connsiteY0" fmla="*/ 1325798 h 2460229"/>
                <a:gd name="connsiteX1" fmla="*/ 292844 w 1427274"/>
                <a:gd name="connsiteY1" fmla="*/ 1746592 h 2460229"/>
                <a:gd name="connsiteX2" fmla="*/ 713638 w 1427274"/>
                <a:gd name="connsiteY2" fmla="*/ 2167386 h 2460229"/>
                <a:gd name="connsiteX3" fmla="*/ 1134432 w 1427274"/>
                <a:gd name="connsiteY3" fmla="*/ 1746592 h 2460229"/>
                <a:gd name="connsiteX4" fmla="*/ 713638 w 1427274"/>
                <a:gd name="connsiteY4" fmla="*/ 1325798 h 2460229"/>
                <a:gd name="connsiteX5" fmla="*/ 713637 w 1427274"/>
                <a:gd name="connsiteY5" fmla="*/ 0 h 2460229"/>
                <a:gd name="connsiteX6" fmla="*/ 1112638 w 1427274"/>
                <a:gd name="connsiteY6" fmla="*/ 1154833 h 2460229"/>
                <a:gd name="connsiteX7" fmla="*/ 1427274 w 1427274"/>
                <a:gd name="connsiteY7" fmla="*/ 1746592 h 2460229"/>
                <a:gd name="connsiteX8" fmla="*/ 713637 w 1427274"/>
                <a:gd name="connsiteY8" fmla="*/ 2460229 h 2460229"/>
                <a:gd name="connsiteX9" fmla="*/ 0 w 1427274"/>
                <a:gd name="connsiteY9" fmla="*/ 1746592 h 2460229"/>
                <a:gd name="connsiteX10" fmla="*/ 314636 w 1427274"/>
                <a:gd name="connsiteY10" fmla="*/ 1154833 h 2460229"/>
                <a:gd name="connsiteX11" fmla="*/ 355653 w 1427274"/>
                <a:gd name="connsiteY11" fmla="*/ 1132570 h 2460229"/>
                <a:gd name="connsiteX12" fmla="*/ 713637 w 1427274"/>
                <a:gd name="connsiteY12" fmla="*/ 0 h 2460229"/>
                <a:gd name="connsiteX0" fmla="*/ 713638 w 1427274"/>
                <a:gd name="connsiteY0" fmla="*/ 1325798 h 2460229"/>
                <a:gd name="connsiteX1" fmla="*/ 292844 w 1427274"/>
                <a:gd name="connsiteY1" fmla="*/ 1746592 h 2460229"/>
                <a:gd name="connsiteX2" fmla="*/ 713638 w 1427274"/>
                <a:gd name="connsiteY2" fmla="*/ 2167386 h 2460229"/>
                <a:gd name="connsiteX3" fmla="*/ 1134432 w 1427274"/>
                <a:gd name="connsiteY3" fmla="*/ 1746592 h 2460229"/>
                <a:gd name="connsiteX4" fmla="*/ 713638 w 1427274"/>
                <a:gd name="connsiteY4" fmla="*/ 1325798 h 2460229"/>
                <a:gd name="connsiteX5" fmla="*/ 713637 w 1427274"/>
                <a:gd name="connsiteY5" fmla="*/ 0 h 2460229"/>
                <a:gd name="connsiteX6" fmla="*/ 1112638 w 1427274"/>
                <a:gd name="connsiteY6" fmla="*/ 1154833 h 2460229"/>
                <a:gd name="connsiteX7" fmla="*/ 1427274 w 1427274"/>
                <a:gd name="connsiteY7" fmla="*/ 1746592 h 2460229"/>
                <a:gd name="connsiteX8" fmla="*/ 713637 w 1427274"/>
                <a:gd name="connsiteY8" fmla="*/ 2460229 h 2460229"/>
                <a:gd name="connsiteX9" fmla="*/ 0 w 1427274"/>
                <a:gd name="connsiteY9" fmla="*/ 1746592 h 2460229"/>
                <a:gd name="connsiteX10" fmla="*/ 314636 w 1427274"/>
                <a:gd name="connsiteY10" fmla="*/ 1154833 h 2460229"/>
                <a:gd name="connsiteX11" fmla="*/ 713637 w 1427274"/>
                <a:gd name="connsiteY11" fmla="*/ 0 h 2460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27274" h="2460229">
                  <a:moveTo>
                    <a:pt x="713638" y="1325798"/>
                  </a:moveTo>
                  <a:cubicBezTo>
                    <a:pt x="481240" y="1325798"/>
                    <a:pt x="292844" y="1514194"/>
                    <a:pt x="292844" y="1746592"/>
                  </a:cubicBezTo>
                  <a:cubicBezTo>
                    <a:pt x="292844" y="1978990"/>
                    <a:pt x="481240" y="2167386"/>
                    <a:pt x="713638" y="2167386"/>
                  </a:cubicBezTo>
                  <a:cubicBezTo>
                    <a:pt x="946036" y="2167386"/>
                    <a:pt x="1134432" y="1978990"/>
                    <a:pt x="1134432" y="1746592"/>
                  </a:cubicBezTo>
                  <a:cubicBezTo>
                    <a:pt x="1134432" y="1514194"/>
                    <a:pt x="946036" y="1325798"/>
                    <a:pt x="713638" y="1325798"/>
                  </a:cubicBezTo>
                  <a:close/>
                  <a:moveTo>
                    <a:pt x="713637" y="0"/>
                  </a:moveTo>
                  <a:lnTo>
                    <a:pt x="1112638" y="1154833"/>
                  </a:lnTo>
                  <a:cubicBezTo>
                    <a:pt x="1302467" y="1283079"/>
                    <a:pt x="1427274" y="1500260"/>
                    <a:pt x="1427274" y="1746592"/>
                  </a:cubicBezTo>
                  <a:cubicBezTo>
                    <a:pt x="1427274" y="2140723"/>
                    <a:pt x="1107768" y="2460229"/>
                    <a:pt x="713637" y="2460229"/>
                  </a:cubicBezTo>
                  <a:cubicBezTo>
                    <a:pt x="319506" y="2460229"/>
                    <a:pt x="0" y="2140723"/>
                    <a:pt x="0" y="1746592"/>
                  </a:cubicBezTo>
                  <a:cubicBezTo>
                    <a:pt x="0" y="1500260"/>
                    <a:pt x="124807" y="1283079"/>
                    <a:pt x="314636" y="1154833"/>
                  </a:cubicBezTo>
                  <a:lnTo>
                    <a:pt x="713637" y="0"/>
                  </a:lnTo>
                  <a:close/>
                </a:path>
              </a:pathLst>
            </a:custGeom>
            <a:solidFill>
              <a:srgbClr val="565A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62">
              <a:extLst>
                <a:ext uri="{FF2B5EF4-FFF2-40B4-BE49-F238E27FC236}">
                  <a16:creationId xmlns:a16="http://schemas.microsoft.com/office/drawing/2014/main" id="{F49552A6-E4AB-2BB7-C2DB-FCE0670302BA}"/>
                </a:ext>
              </a:extLst>
            </p:cNvPr>
            <p:cNvSpPr/>
            <p:nvPr/>
          </p:nvSpPr>
          <p:spPr>
            <a:xfrm rot="10800000">
              <a:off x="4421632" y="996540"/>
              <a:ext cx="291326" cy="1004329"/>
            </a:xfrm>
            <a:custGeom>
              <a:avLst/>
              <a:gdLst>
                <a:gd name="connsiteX0" fmla="*/ 291325 w 291326"/>
                <a:gd name="connsiteY0" fmla="*/ 1004329 h 1004329"/>
                <a:gd name="connsiteX1" fmla="*/ 0 w 291326"/>
                <a:gd name="connsiteY1" fmla="*/ 713004 h 1004329"/>
                <a:gd name="connsiteX2" fmla="*/ 128443 w 291326"/>
                <a:gd name="connsiteY2" fmla="*/ 471433 h 1004329"/>
                <a:gd name="connsiteX3" fmla="*/ 291325 w 291326"/>
                <a:gd name="connsiteY3" fmla="*/ 0 h 1004329"/>
                <a:gd name="connsiteX4" fmla="*/ 291326 w 291326"/>
                <a:gd name="connsiteY4" fmla="*/ 3 h 1004329"/>
                <a:gd name="connsiteX5" fmla="*/ 291326 w 291326"/>
                <a:gd name="connsiteY5" fmla="*/ 541225 h 1004329"/>
                <a:gd name="connsiteX6" fmla="*/ 291326 w 291326"/>
                <a:gd name="connsiteY6" fmla="*/ 541225 h 1004329"/>
                <a:gd name="connsiteX7" fmla="*/ 119547 w 291326"/>
                <a:gd name="connsiteY7" fmla="*/ 713004 h 1004329"/>
                <a:gd name="connsiteX8" fmla="*/ 291326 w 291326"/>
                <a:gd name="connsiteY8" fmla="*/ 884783 h 1004329"/>
                <a:gd name="connsiteX9" fmla="*/ 291326 w 291326"/>
                <a:gd name="connsiteY9" fmla="*/ 884783 h 1004329"/>
                <a:gd name="connsiteX10" fmla="*/ 291326 w 291326"/>
                <a:gd name="connsiteY10" fmla="*/ 1004329 h 1004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1326" h="1004329">
                  <a:moveTo>
                    <a:pt x="291325" y="1004329"/>
                  </a:moveTo>
                  <a:cubicBezTo>
                    <a:pt x="130431" y="1004329"/>
                    <a:pt x="0" y="873898"/>
                    <a:pt x="0" y="713004"/>
                  </a:cubicBezTo>
                  <a:cubicBezTo>
                    <a:pt x="0" y="612445"/>
                    <a:pt x="50950" y="523786"/>
                    <a:pt x="128443" y="471433"/>
                  </a:cubicBezTo>
                  <a:lnTo>
                    <a:pt x="291325" y="0"/>
                  </a:lnTo>
                  <a:lnTo>
                    <a:pt x="291326" y="3"/>
                  </a:lnTo>
                  <a:lnTo>
                    <a:pt x="291326" y="541225"/>
                  </a:lnTo>
                  <a:lnTo>
                    <a:pt x="291326" y="541225"/>
                  </a:lnTo>
                  <a:cubicBezTo>
                    <a:pt x="196455" y="541225"/>
                    <a:pt x="119547" y="618133"/>
                    <a:pt x="119547" y="713004"/>
                  </a:cubicBezTo>
                  <a:cubicBezTo>
                    <a:pt x="119547" y="807875"/>
                    <a:pt x="196455" y="884783"/>
                    <a:pt x="291326" y="884783"/>
                  </a:cubicBezTo>
                  <a:lnTo>
                    <a:pt x="291326" y="884783"/>
                  </a:lnTo>
                  <a:lnTo>
                    <a:pt x="291326" y="1004329"/>
                  </a:lnTo>
                  <a:close/>
                </a:path>
              </a:pathLst>
            </a:custGeom>
            <a:solidFill>
              <a:schemeClr val="tx1">
                <a:alpha val="2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Oval 63">
              <a:extLst>
                <a:ext uri="{FF2B5EF4-FFF2-40B4-BE49-F238E27FC236}">
                  <a16:creationId xmlns:a16="http://schemas.microsoft.com/office/drawing/2014/main" id="{370DC1F4-A855-FCC3-5BCD-6E79892BD834}"/>
                </a:ext>
              </a:extLst>
            </p:cNvPr>
            <p:cNvSpPr/>
            <p:nvPr/>
          </p:nvSpPr>
          <p:spPr>
            <a:xfrm rot="10800000">
              <a:off x="4249854" y="1116086"/>
              <a:ext cx="343557" cy="343558"/>
            </a:xfrm>
            <a:prstGeom prst="ellipse">
              <a:avLst/>
            </a:prstGeom>
            <a:solidFill>
              <a:schemeClr val="bg1"/>
            </a:solidFill>
            <a:ln w="28575">
              <a:solidFill>
                <a:srgbClr val="42454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accent3">
                      <a:lumMod val="50000"/>
                    </a:schemeClr>
                  </a:solidFill>
                </a:rPr>
                <a:t>8</a:t>
              </a:r>
            </a:p>
          </p:txBody>
        </p:sp>
      </p:grpSp>
      <p:grpSp>
        <p:nvGrpSpPr>
          <p:cNvPr id="65" name="Group 64">
            <a:extLst>
              <a:ext uri="{FF2B5EF4-FFF2-40B4-BE49-F238E27FC236}">
                <a16:creationId xmlns:a16="http://schemas.microsoft.com/office/drawing/2014/main" id="{1FC5D0ED-1754-A6B2-13DE-007E3B96F003}"/>
              </a:ext>
            </a:extLst>
          </p:cNvPr>
          <p:cNvGrpSpPr/>
          <p:nvPr/>
        </p:nvGrpSpPr>
        <p:grpSpPr>
          <a:xfrm rot="10800000">
            <a:off x="6546276" y="5734883"/>
            <a:ext cx="582650" cy="1004329"/>
            <a:chOff x="4130308" y="996540"/>
            <a:chExt cx="582650" cy="1004329"/>
          </a:xfrm>
        </p:grpSpPr>
        <p:sp>
          <p:nvSpPr>
            <p:cNvPr id="66" name="Freeform 65">
              <a:extLst>
                <a:ext uri="{FF2B5EF4-FFF2-40B4-BE49-F238E27FC236}">
                  <a16:creationId xmlns:a16="http://schemas.microsoft.com/office/drawing/2014/main" id="{7513C984-C3BE-A65B-6506-864C4B7A0C63}"/>
                </a:ext>
              </a:extLst>
            </p:cNvPr>
            <p:cNvSpPr/>
            <p:nvPr/>
          </p:nvSpPr>
          <p:spPr>
            <a:xfrm rot="10800000">
              <a:off x="4130308" y="996540"/>
              <a:ext cx="582650" cy="1004329"/>
            </a:xfrm>
            <a:custGeom>
              <a:avLst/>
              <a:gdLst>
                <a:gd name="connsiteX0" fmla="*/ 713638 w 1427274"/>
                <a:gd name="connsiteY0" fmla="*/ 1325798 h 2460229"/>
                <a:gd name="connsiteX1" fmla="*/ 292844 w 1427274"/>
                <a:gd name="connsiteY1" fmla="*/ 1746592 h 2460229"/>
                <a:gd name="connsiteX2" fmla="*/ 713638 w 1427274"/>
                <a:gd name="connsiteY2" fmla="*/ 2167386 h 2460229"/>
                <a:gd name="connsiteX3" fmla="*/ 1134432 w 1427274"/>
                <a:gd name="connsiteY3" fmla="*/ 1746592 h 2460229"/>
                <a:gd name="connsiteX4" fmla="*/ 713638 w 1427274"/>
                <a:gd name="connsiteY4" fmla="*/ 1325798 h 2460229"/>
                <a:gd name="connsiteX5" fmla="*/ 713637 w 1427274"/>
                <a:gd name="connsiteY5" fmla="*/ 0 h 2460229"/>
                <a:gd name="connsiteX6" fmla="*/ 1071620 w 1427274"/>
                <a:gd name="connsiteY6" fmla="*/ 1132569 h 2460229"/>
                <a:gd name="connsiteX7" fmla="*/ 1112638 w 1427274"/>
                <a:gd name="connsiteY7" fmla="*/ 1154833 h 2460229"/>
                <a:gd name="connsiteX8" fmla="*/ 1427274 w 1427274"/>
                <a:gd name="connsiteY8" fmla="*/ 1746592 h 2460229"/>
                <a:gd name="connsiteX9" fmla="*/ 713637 w 1427274"/>
                <a:gd name="connsiteY9" fmla="*/ 2460229 h 2460229"/>
                <a:gd name="connsiteX10" fmla="*/ 0 w 1427274"/>
                <a:gd name="connsiteY10" fmla="*/ 1746592 h 2460229"/>
                <a:gd name="connsiteX11" fmla="*/ 314636 w 1427274"/>
                <a:gd name="connsiteY11" fmla="*/ 1154833 h 2460229"/>
                <a:gd name="connsiteX12" fmla="*/ 355653 w 1427274"/>
                <a:gd name="connsiteY12" fmla="*/ 1132570 h 2460229"/>
                <a:gd name="connsiteX0" fmla="*/ 713638 w 1427274"/>
                <a:gd name="connsiteY0" fmla="*/ 1325798 h 2460229"/>
                <a:gd name="connsiteX1" fmla="*/ 292844 w 1427274"/>
                <a:gd name="connsiteY1" fmla="*/ 1746592 h 2460229"/>
                <a:gd name="connsiteX2" fmla="*/ 713638 w 1427274"/>
                <a:gd name="connsiteY2" fmla="*/ 2167386 h 2460229"/>
                <a:gd name="connsiteX3" fmla="*/ 1134432 w 1427274"/>
                <a:gd name="connsiteY3" fmla="*/ 1746592 h 2460229"/>
                <a:gd name="connsiteX4" fmla="*/ 713638 w 1427274"/>
                <a:gd name="connsiteY4" fmla="*/ 1325798 h 2460229"/>
                <a:gd name="connsiteX5" fmla="*/ 713637 w 1427274"/>
                <a:gd name="connsiteY5" fmla="*/ 0 h 2460229"/>
                <a:gd name="connsiteX6" fmla="*/ 1112638 w 1427274"/>
                <a:gd name="connsiteY6" fmla="*/ 1154833 h 2460229"/>
                <a:gd name="connsiteX7" fmla="*/ 1427274 w 1427274"/>
                <a:gd name="connsiteY7" fmla="*/ 1746592 h 2460229"/>
                <a:gd name="connsiteX8" fmla="*/ 713637 w 1427274"/>
                <a:gd name="connsiteY8" fmla="*/ 2460229 h 2460229"/>
                <a:gd name="connsiteX9" fmla="*/ 0 w 1427274"/>
                <a:gd name="connsiteY9" fmla="*/ 1746592 h 2460229"/>
                <a:gd name="connsiteX10" fmla="*/ 314636 w 1427274"/>
                <a:gd name="connsiteY10" fmla="*/ 1154833 h 2460229"/>
                <a:gd name="connsiteX11" fmla="*/ 355653 w 1427274"/>
                <a:gd name="connsiteY11" fmla="*/ 1132570 h 2460229"/>
                <a:gd name="connsiteX12" fmla="*/ 713637 w 1427274"/>
                <a:gd name="connsiteY12" fmla="*/ 0 h 2460229"/>
                <a:gd name="connsiteX0" fmla="*/ 713638 w 1427274"/>
                <a:gd name="connsiteY0" fmla="*/ 1325798 h 2460229"/>
                <a:gd name="connsiteX1" fmla="*/ 292844 w 1427274"/>
                <a:gd name="connsiteY1" fmla="*/ 1746592 h 2460229"/>
                <a:gd name="connsiteX2" fmla="*/ 713638 w 1427274"/>
                <a:gd name="connsiteY2" fmla="*/ 2167386 h 2460229"/>
                <a:gd name="connsiteX3" fmla="*/ 1134432 w 1427274"/>
                <a:gd name="connsiteY3" fmla="*/ 1746592 h 2460229"/>
                <a:gd name="connsiteX4" fmla="*/ 713638 w 1427274"/>
                <a:gd name="connsiteY4" fmla="*/ 1325798 h 2460229"/>
                <a:gd name="connsiteX5" fmla="*/ 713637 w 1427274"/>
                <a:gd name="connsiteY5" fmla="*/ 0 h 2460229"/>
                <a:gd name="connsiteX6" fmla="*/ 1112638 w 1427274"/>
                <a:gd name="connsiteY6" fmla="*/ 1154833 h 2460229"/>
                <a:gd name="connsiteX7" fmla="*/ 1427274 w 1427274"/>
                <a:gd name="connsiteY7" fmla="*/ 1746592 h 2460229"/>
                <a:gd name="connsiteX8" fmla="*/ 713637 w 1427274"/>
                <a:gd name="connsiteY8" fmla="*/ 2460229 h 2460229"/>
                <a:gd name="connsiteX9" fmla="*/ 0 w 1427274"/>
                <a:gd name="connsiteY9" fmla="*/ 1746592 h 2460229"/>
                <a:gd name="connsiteX10" fmla="*/ 314636 w 1427274"/>
                <a:gd name="connsiteY10" fmla="*/ 1154833 h 2460229"/>
                <a:gd name="connsiteX11" fmla="*/ 713637 w 1427274"/>
                <a:gd name="connsiteY11" fmla="*/ 0 h 2460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27274" h="2460229">
                  <a:moveTo>
                    <a:pt x="713638" y="1325798"/>
                  </a:moveTo>
                  <a:cubicBezTo>
                    <a:pt x="481240" y="1325798"/>
                    <a:pt x="292844" y="1514194"/>
                    <a:pt x="292844" y="1746592"/>
                  </a:cubicBezTo>
                  <a:cubicBezTo>
                    <a:pt x="292844" y="1978990"/>
                    <a:pt x="481240" y="2167386"/>
                    <a:pt x="713638" y="2167386"/>
                  </a:cubicBezTo>
                  <a:cubicBezTo>
                    <a:pt x="946036" y="2167386"/>
                    <a:pt x="1134432" y="1978990"/>
                    <a:pt x="1134432" y="1746592"/>
                  </a:cubicBezTo>
                  <a:cubicBezTo>
                    <a:pt x="1134432" y="1514194"/>
                    <a:pt x="946036" y="1325798"/>
                    <a:pt x="713638" y="1325798"/>
                  </a:cubicBezTo>
                  <a:close/>
                  <a:moveTo>
                    <a:pt x="713637" y="0"/>
                  </a:moveTo>
                  <a:lnTo>
                    <a:pt x="1112638" y="1154833"/>
                  </a:lnTo>
                  <a:cubicBezTo>
                    <a:pt x="1302467" y="1283079"/>
                    <a:pt x="1427274" y="1500260"/>
                    <a:pt x="1427274" y="1746592"/>
                  </a:cubicBezTo>
                  <a:cubicBezTo>
                    <a:pt x="1427274" y="2140723"/>
                    <a:pt x="1107768" y="2460229"/>
                    <a:pt x="713637" y="2460229"/>
                  </a:cubicBezTo>
                  <a:cubicBezTo>
                    <a:pt x="319506" y="2460229"/>
                    <a:pt x="0" y="2140723"/>
                    <a:pt x="0" y="1746592"/>
                  </a:cubicBezTo>
                  <a:cubicBezTo>
                    <a:pt x="0" y="1500260"/>
                    <a:pt x="124807" y="1283079"/>
                    <a:pt x="314636" y="1154833"/>
                  </a:cubicBezTo>
                  <a:lnTo>
                    <a:pt x="713637" y="0"/>
                  </a:lnTo>
                  <a:close/>
                </a:path>
              </a:pathLst>
            </a:custGeom>
            <a:solidFill>
              <a:srgbClr val="7B00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Freeform 66">
              <a:extLst>
                <a:ext uri="{FF2B5EF4-FFF2-40B4-BE49-F238E27FC236}">
                  <a16:creationId xmlns:a16="http://schemas.microsoft.com/office/drawing/2014/main" id="{54053498-7667-7CF5-DB60-B09EC59B1F5D}"/>
                </a:ext>
              </a:extLst>
            </p:cNvPr>
            <p:cNvSpPr/>
            <p:nvPr/>
          </p:nvSpPr>
          <p:spPr>
            <a:xfrm rot="10800000">
              <a:off x="4421632" y="996540"/>
              <a:ext cx="291326" cy="1004329"/>
            </a:xfrm>
            <a:custGeom>
              <a:avLst/>
              <a:gdLst>
                <a:gd name="connsiteX0" fmla="*/ 291325 w 291326"/>
                <a:gd name="connsiteY0" fmla="*/ 1004329 h 1004329"/>
                <a:gd name="connsiteX1" fmla="*/ 0 w 291326"/>
                <a:gd name="connsiteY1" fmla="*/ 713004 h 1004329"/>
                <a:gd name="connsiteX2" fmla="*/ 128443 w 291326"/>
                <a:gd name="connsiteY2" fmla="*/ 471433 h 1004329"/>
                <a:gd name="connsiteX3" fmla="*/ 291325 w 291326"/>
                <a:gd name="connsiteY3" fmla="*/ 0 h 1004329"/>
                <a:gd name="connsiteX4" fmla="*/ 291326 w 291326"/>
                <a:gd name="connsiteY4" fmla="*/ 3 h 1004329"/>
                <a:gd name="connsiteX5" fmla="*/ 291326 w 291326"/>
                <a:gd name="connsiteY5" fmla="*/ 541225 h 1004329"/>
                <a:gd name="connsiteX6" fmla="*/ 291326 w 291326"/>
                <a:gd name="connsiteY6" fmla="*/ 541225 h 1004329"/>
                <a:gd name="connsiteX7" fmla="*/ 119547 w 291326"/>
                <a:gd name="connsiteY7" fmla="*/ 713004 h 1004329"/>
                <a:gd name="connsiteX8" fmla="*/ 291326 w 291326"/>
                <a:gd name="connsiteY8" fmla="*/ 884783 h 1004329"/>
                <a:gd name="connsiteX9" fmla="*/ 291326 w 291326"/>
                <a:gd name="connsiteY9" fmla="*/ 884783 h 1004329"/>
                <a:gd name="connsiteX10" fmla="*/ 291326 w 291326"/>
                <a:gd name="connsiteY10" fmla="*/ 1004329 h 1004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1326" h="1004329">
                  <a:moveTo>
                    <a:pt x="291325" y="1004329"/>
                  </a:moveTo>
                  <a:cubicBezTo>
                    <a:pt x="130431" y="1004329"/>
                    <a:pt x="0" y="873898"/>
                    <a:pt x="0" y="713004"/>
                  </a:cubicBezTo>
                  <a:cubicBezTo>
                    <a:pt x="0" y="612445"/>
                    <a:pt x="50950" y="523786"/>
                    <a:pt x="128443" y="471433"/>
                  </a:cubicBezTo>
                  <a:lnTo>
                    <a:pt x="291325" y="0"/>
                  </a:lnTo>
                  <a:lnTo>
                    <a:pt x="291326" y="3"/>
                  </a:lnTo>
                  <a:lnTo>
                    <a:pt x="291326" y="541225"/>
                  </a:lnTo>
                  <a:lnTo>
                    <a:pt x="291326" y="541225"/>
                  </a:lnTo>
                  <a:cubicBezTo>
                    <a:pt x="196455" y="541225"/>
                    <a:pt x="119547" y="618133"/>
                    <a:pt x="119547" y="713004"/>
                  </a:cubicBezTo>
                  <a:cubicBezTo>
                    <a:pt x="119547" y="807875"/>
                    <a:pt x="196455" y="884783"/>
                    <a:pt x="291326" y="884783"/>
                  </a:cubicBezTo>
                  <a:lnTo>
                    <a:pt x="291326" y="884783"/>
                  </a:lnTo>
                  <a:lnTo>
                    <a:pt x="291326" y="1004329"/>
                  </a:lnTo>
                  <a:close/>
                </a:path>
              </a:pathLst>
            </a:custGeom>
            <a:solidFill>
              <a:schemeClr val="tx1">
                <a:alpha val="2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Oval 67">
              <a:extLst>
                <a:ext uri="{FF2B5EF4-FFF2-40B4-BE49-F238E27FC236}">
                  <a16:creationId xmlns:a16="http://schemas.microsoft.com/office/drawing/2014/main" id="{F3AFA830-F545-C4DA-A568-A0CE1CAABC4C}"/>
                </a:ext>
              </a:extLst>
            </p:cNvPr>
            <p:cNvSpPr/>
            <p:nvPr/>
          </p:nvSpPr>
          <p:spPr>
            <a:xfrm rot="10800000">
              <a:off x="4249854" y="1116086"/>
              <a:ext cx="343557" cy="343558"/>
            </a:xfrm>
            <a:prstGeom prst="ellipse">
              <a:avLst/>
            </a:prstGeom>
            <a:solidFill>
              <a:schemeClr val="bg1"/>
            </a:solidFill>
            <a:ln w="28575">
              <a:solidFill>
                <a:srgbClr val="5F003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accent3">
                      <a:lumMod val="50000"/>
                    </a:schemeClr>
                  </a:solidFill>
                </a:rPr>
                <a:t>6</a:t>
              </a:r>
            </a:p>
          </p:txBody>
        </p:sp>
      </p:grpSp>
      <p:grpSp>
        <p:nvGrpSpPr>
          <p:cNvPr id="69" name="Group 68">
            <a:extLst>
              <a:ext uri="{FF2B5EF4-FFF2-40B4-BE49-F238E27FC236}">
                <a16:creationId xmlns:a16="http://schemas.microsoft.com/office/drawing/2014/main" id="{98D89E0D-AD99-5779-15C0-174EAA686CD4}"/>
              </a:ext>
            </a:extLst>
          </p:cNvPr>
          <p:cNvGrpSpPr/>
          <p:nvPr/>
        </p:nvGrpSpPr>
        <p:grpSpPr>
          <a:xfrm rot="10800000">
            <a:off x="4835078" y="5734883"/>
            <a:ext cx="582650" cy="1004329"/>
            <a:chOff x="4130308" y="996540"/>
            <a:chExt cx="582650" cy="1004329"/>
          </a:xfrm>
        </p:grpSpPr>
        <p:sp>
          <p:nvSpPr>
            <p:cNvPr id="70" name="Freeform 69">
              <a:extLst>
                <a:ext uri="{FF2B5EF4-FFF2-40B4-BE49-F238E27FC236}">
                  <a16:creationId xmlns:a16="http://schemas.microsoft.com/office/drawing/2014/main" id="{F440834F-CBF6-6185-CF44-E2A795120DC7}"/>
                </a:ext>
              </a:extLst>
            </p:cNvPr>
            <p:cNvSpPr/>
            <p:nvPr/>
          </p:nvSpPr>
          <p:spPr>
            <a:xfrm rot="10800000">
              <a:off x="4130308" y="996540"/>
              <a:ext cx="582650" cy="1004329"/>
            </a:xfrm>
            <a:custGeom>
              <a:avLst/>
              <a:gdLst>
                <a:gd name="connsiteX0" fmla="*/ 713638 w 1427274"/>
                <a:gd name="connsiteY0" fmla="*/ 1325798 h 2460229"/>
                <a:gd name="connsiteX1" fmla="*/ 292844 w 1427274"/>
                <a:gd name="connsiteY1" fmla="*/ 1746592 h 2460229"/>
                <a:gd name="connsiteX2" fmla="*/ 713638 w 1427274"/>
                <a:gd name="connsiteY2" fmla="*/ 2167386 h 2460229"/>
                <a:gd name="connsiteX3" fmla="*/ 1134432 w 1427274"/>
                <a:gd name="connsiteY3" fmla="*/ 1746592 h 2460229"/>
                <a:gd name="connsiteX4" fmla="*/ 713638 w 1427274"/>
                <a:gd name="connsiteY4" fmla="*/ 1325798 h 2460229"/>
                <a:gd name="connsiteX5" fmla="*/ 713637 w 1427274"/>
                <a:gd name="connsiteY5" fmla="*/ 0 h 2460229"/>
                <a:gd name="connsiteX6" fmla="*/ 1071620 w 1427274"/>
                <a:gd name="connsiteY6" fmla="*/ 1132569 h 2460229"/>
                <a:gd name="connsiteX7" fmla="*/ 1112638 w 1427274"/>
                <a:gd name="connsiteY7" fmla="*/ 1154833 h 2460229"/>
                <a:gd name="connsiteX8" fmla="*/ 1427274 w 1427274"/>
                <a:gd name="connsiteY8" fmla="*/ 1746592 h 2460229"/>
                <a:gd name="connsiteX9" fmla="*/ 713637 w 1427274"/>
                <a:gd name="connsiteY9" fmla="*/ 2460229 h 2460229"/>
                <a:gd name="connsiteX10" fmla="*/ 0 w 1427274"/>
                <a:gd name="connsiteY10" fmla="*/ 1746592 h 2460229"/>
                <a:gd name="connsiteX11" fmla="*/ 314636 w 1427274"/>
                <a:gd name="connsiteY11" fmla="*/ 1154833 h 2460229"/>
                <a:gd name="connsiteX12" fmla="*/ 355653 w 1427274"/>
                <a:gd name="connsiteY12" fmla="*/ 1132570 h 2460229"/>
                <a:gd name="connsiteX0" fmla="*/ 713638 w 1427274"/>
                <a:gd name="connsiteY0" fmla="*/ 1325798 h 2460229"/>
                <a:gd name="connsiteX1" fmla="*/ 292844 w 1427274"/>
                <a:gd name="connsiteY1" fmla="*/ 1746592 h 2460229"/>
                <a:gd name="connsiteX2" fmla="*/ 713638 w 1427274"/>
                <a:gd name="connsiteY2" fmla="*/ 2167386 h 2460229"/>
                <a:gd name="connsiteX3" fmla="*/ 1134432 w 1427274"/>
                <a:gd name="connsiteY3" fmla="*/ 1746592 h 2460229"/>
                <a:gd name="connsiteX4" fmla="*/ 713638 w 1427274"/>
                <a:gd name="connsiteY4" fmla="*/ 1325798 h 2460229"/>
                <a:gd name="connsiteX5" fmla="*/ 713637 w 1427274"/>
                <a:gd name="connsiteY5" fmla="*/ 0 h 2460229"/>
                <a:gd name="connsiteX6" fmla="*/ 1112638 w 1427274"/>
                <a:gd name="connsiteY6" fmla="*/ 1154833 h 2460229"/>
                <a:gd name="connsiteX7" fmla="*/ 1427274 w 1427274"/>
                <a:gd name="connsiteY7" fmla="*/ 1746592 h 2460229"/>
                <a:gd name="connsiteX8" fmla="*/ 713637 w 1427274"/>
                <a:gd name="connsiteY8" fmla="*/ 2460229 h 2460229"/>
                <a:gd name="connsiteX9" fmla="*/ 0 w 1427274"/>
                <a:gd name="connsiteY9" fmla="*/ 1746592 h 2460229"/>
                <a:gd name="connsiteX10" fmla="*/ 314636 w 1427274"/>
                <a:gd name="connsiteY10" fmla="*/ 1154833 h 2460229"/>
                <a:gd name="connsiteX11" fmla="*/ 355653 w 1427274"/>
                <a:gd name="connsiteY11" fmla="*/ 1132570 h 2460229"/>
                <a:gd name="connsiteX12" fmla="*/ 713637 w 1427274"/>
                <a:gd name="connsiteY12" fmla="*/ 0 h 2460229"/>
                <a:gd name="connsiteX0" fmla="*/ 713638 w 1427274"/>
                <a:gd name="connsiteY0" fmla="*/ 1325798 h 2460229"/>
                <a:gd name="connsiteX1" fmla="*/ 292844 w 1427274"/>
                <a:gd name="connsiteY1" fmla="*/ 1746592 h 2460229"/>
                <a:gd name="connsiteX2" fmla="*/ 713638 w 1427274"/>
                <a:gd name="connsiteY2" fmla="*/ 2167386 h 2460229"/>
                <a:gd name="connsiteX3" fmla="*/ 1134432 w 1427274"/>
                <a:gd name="connsiteY3" fmla="*/ 1746592 h 2460229"/>
                <a:gd name="connsiteX4" fmla="*/ 713638 w 1427274"/>
                <a:gd name="connsiteY4" fmla="*/ 1325798 h 2460229"/>
                <a:gd name="connsiteX5" fmla="*/ 713637 w 1427274"/>
                <a:gd name="connsiteY5" fmla="*/ 0 h 2460229"/>
                <a:gd name="connsiteX6" fmla="*/ 1112638 w 1427274"/>
                <a:gd name="connsiteY6" fmla="*/ 1154833 h 2460229"/>
                <a:gd name="connsiteX7" fmla="*/ 1427274 w 1427274"/>
                <a:gd name="connsiteY7" fmla="*/ 1746592 h 2460229"/>
                <a:gd name="connsiteX8" fmla="*/ 713637 w 1427274"/>
                <a:gd name="connsiteY8" fmla="*/ 2460229 h 2460229"/>
                <a:gd name="connsiteX9" fmla="*/ 0 w 1427274"/>
                <a:gd name="connsiteY9" fmla="*/ 1746592 h 2460229"/>
                <a:gd name="connsiteX10" fmla="*/ 314636 w 1427274"/>
                <a:gd name="connsiteY10" fmla="*/ 1154833 h 2460229"/>
                <a:gd name="connsiteX11" fmla="*/ 713637 w 1427274"/>
                <a:gd name="connsiteY11" fmla="*/ 0 h 2460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27274" h="2460229">
                  <a:moveTo>
                    <a:pt x="713638" y="1325798"/>
                  </a:moveTo>
                  <a:cubicBezTo>
                    <a:pt x="481240" y="1325798"/>
                    <a:pt x="292844" y="1514194"/>
                    <a:pt x="292844" y="1746592"/>
                  </a:cubicBezTo>
                  <a:cubicBezTo>
                    <a:pt x="292844" y="1978990"/>
                    <a:pt x="481240" y="2167386"/>
                    <a:pt x="713638" y="2167386"/>
                  </a:cubicBezTo>
                  <a:cubicBezTo>
                    <a:pt x="946036" y="2167386"/>
                    <a:pt x="1134432" y="1978990"/>
                    <a:pt x="1134432" y="1746592"/>
                  </a:cubicBezTo>
                  <a:cubicBezTo>
                    <a:pt x="1134432" y="1514194"/>
                    <a:pt x="946036" y="1325798"/>
                    <a:pt x="713638" y="1325798"/>
                  </a:cubicBezTo>
                  <a:close/>
                  <a:moveTo>
                    <a:pt x="713637" y="0"/>
                  </a:moveTo>
                  <a:lnTo>
                    <a:pt x="1112638" y="1154833"/>
                  </a:lnTo>
                  <a:cubicBezTo>
                    <a:pt x="1302467" y="1283079"/>
                    <a:pt x="1427274" y="1500260"/>
                    <a:pt x="1427274" y="1746592"/>
                  </a:cubicBezTo>
                  <a:cubicBezTo>
                    <a:pt x="1427274" y="2140723"/>
                    <a:pt x="1107768" y="2460229"/>
                    <a:pt x="713637" y="2460229"/>
                  </a:cubicBezTo>
                  <a:cubicBezTo>
                    <a:pt x="319506" y="2460229"/>
                    <a:pt x="0" y="2140723"/>
                    <a:pt x="0" y="1746592"/>
                  </a:cubicBezTo>
                  <a:cubicBezTo>
                    <a:pt x="0" y="1500260"/>
                    <a:pt x="124807" y="1283079"/>
                    <a:pt x="314636" y="1154833"/>
                  </a:cubicBezTo>
                  <a:lnTo>
                    <a:pt x="713637" y="0"/>
                  </a:lnTo>
                  <a:close/>
                </a:path>
              </a:pathLst>
            </a:custGeom>
            <a:solidFill>
              <a:srgbClr val="B4A76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a:extLst>
                <a:ext uri="{FF2B5EF4-FFF2-40B4-BE49-F238E27FC236}">
                  <a16:creationId xmlns:a16="http://schemas.microsoft.com/office/drawing/2014/main" id="{CDFF0A2B-2128-97CF-3487-7181FD74A54E}"/>
                </a:ext>
              </a:extLst>
            </p:cNvPr>
            <p:cNvSpPr/>
            <p:nvPr/>
          </p:nvSpPr>
          <p:spPr>
            <a:xfrm rot="10800000">
              <a:off x="4421632" y="996540"/>
              <a:ext cx="291326" cy="1004329"/>
            </a:xfrm>
            <a:custGeom>
              <a:avLst/>
              <a:gdLst>
                <a:gd name="connsiteX0" fmla="*/ 291325 w 291326"/>
                <a:gd name="connsiteY0" fmla="*/ 1004329 h 1004329"/>
                <a:gd name="connsiteX1" fmla="*/ 0 w 291326"/>
                <a:gd name="connsiteY1" fmla="*/ 713004 h 1004329"/>
                <a:gd name="connsiteX2" fmla="*/ 128443 w 291326"/>
                <a:gd name="connsiteY2" fmla="*/ 471433 h 1004329"/>
                <a:gd name="connsiteX3" fmla="*/ 291325 w 291326"/>
                <a:gd name="connsiteY3" fmla="*/ 0 h 1004329"/>
                <a:gd name="connsiteX4" fmla="*/ 291326 w 291326"/>
                <a:gd name="connsiteY4" fmla="*/ 3 h 1004329"/>
                <a:gd name="connsiteX5" fmla="*/ 291326 w 291326"/>
                <a:gd name="connsiteY5" fmla="*/ 541225 h 1004329"/>
                <a:gd name="connsiteX6" fmla="*/ 291326 w 291326"/>
                <a:gd name="connsiteY6" fmla="*/ 541225 h 1004329"/>
                <a:gd name="connsiteX7" fmla="*/ 119547 w 291326"/>
                <a:gd name="connsiteY7" fmla="*/ 713004 h 1004329"/>
                <a:gd name="connsiteX8" fmla="*/ 291326 w 291326"/>
                <a:gd name="connsiteY8" fmla="*/ 884783 h 1004329"/>
                <a:gd name="connsiteX9" fmla="*/ 291326 w 291326"/>
                <a:gd name="connsiteY9" fmla="*/ 884783 h 1004329"/>
                <a:gd name="connsiteX10" fmla="*/ 291326 w 291326"/>
                <a:gd name="connsiteY10" fmla="*/ 1004329 h 1004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1326" h="1004329">
                  <a:moveTo>
                    <a:pt x="291325" y="1004329"/>
                  </a:moveTo>
                  <a:cubicBezTo>
                    <a:pt x="130431" y="1004329"/>
                    <a:pt x="0" y="873898"/>
                    <a:pt x="0" y="713004"/>
                  </a:cubicBezTo>
                  <a:cubicBezTo>
                    <a:pt x="0" y="612445"/>
                    <a:pt x="50950" y="523786"/>
                    <a:pt x="128443" y="471433"/>
                  </a:cubicBezTo>
                  <a:lnTo>
                    <a:pt x="291325" y="0"/>
                  </a:lnTo>
                  <a:lnTo>
                    <a:pt x="291326" y="3"/>
                  </a:lnTo>
                  <a:lnTo>
                    <a:pt x="291326" y="541225"/>
                  </a:lnTo>
                  <a:lnTo>
                    <a:pt x="291326" y="541225"/>
                  </a:lnTo>
                  <a:cubicBezTo>
                    <a:pt x="196455" y="541225"/>
                    <a:pt x="119547" y="618133"/>
                    <a:pt x="119547" y="713004"/>
                  </a:cubicBezTo>
                  <a:cubicBezTo>
                    <a:pt x="119547" y="807875"/>
                    <a:pt x="196455" y="884783"/>
                    <a:pt x="291326" y="884783"/>
                  </a:cubicBezTo>
                  <a:lnTo>
                    <a:pt x="291326" y="884783"/>
                  </a:lnTo>
                  <a:lnTo>
                    <a:pt x="291326" y="1004329"/>
                  </a:lnTo>
                  <a:close/>
                </a:path>
              </a:pathLst>
            </a:custGeom>
            <a:solidFill>
              <a:schemeClr val="tx1">
                <a:alpha val="2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Oval 71">
              <a:extLst>
                <a:ext uri="{FF2B5EF4-FFF2-40B4-BE49-F238E27FC236}">
                  <a16:creationId xmlns:a16="http://schemas.microsoft.com/office/drawing/2014/main" id="{1762DBA7-175B-437C-C7C5-85F8CD622A12}"/>
                </a:ext>
              </a:extLst>
            </p:cNvPr>
            <p:cNvSpPr/>
            <p:nvPr/>
          </p:nvSpPr>
          <p:spPr>
            <a:xfrm rot="10800000">
              <a:off x="4249854" y="1116086"/>
              <a:ext cx="343557" cy="343558"/>
            </a:xfrm>
            <a:prstGeom prst="ellipse">
              <a:avLst/>
            </a:prstGeom>
            <a:solidFill>
              <a:schemeClr val="bg1"/>
            </a:solidFill>
            <a:ln w="28575">
              <a:solidFill>
                <a:srgbClr val="8A805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accent3">
                      <a:lumMod val="50000"/>
                    </a:schemeClr>
                  </a:solidFill>
                </a:rPr>
                <a:t>4</a:t>
              </a:r>
            </a:p>
          </p:txBody>
        </p:sp>
      </p:grpSp>
      <p:grpSp>
        <p:nvGrpSpPr>
          <p:cNvPr id="73" name="Group 72">
            <a:extLst>
              <a:ext uri="{FF2B5EF4-FFF2-40B4-BE49-F238E27FC236}">
                <a16:creationId xmlns:a16="http://schemas.microsoft.com/office/drawing/2014/main" id="{469B259C-5B90-7E9D-6CE3-EE2F947BEE59}"/>
              </a:ext>
            </a:extLst>
          </p:cNvPr>
          <p:cNvGrpSpPr/>
          <p:nvPr/>
        </p:nvGrpSpPr>
        <p:grpSpPr>
          <a:xfrm rot="10800000">
            <a:off x="3131833" y="5734884"/>
            <a:ext cx="582650" cy="1004329"/>
            <a:chOff x="4130308" y="996540"/>
            <a:chExt cx="582650" cy="1004329"/>
          </a:xfrm>
        </p:grpSpPr>
        <p:sp>
          <p:nvSpPr>
            <p:cNvPr id="74" name="Freeform 73">
              <a:extLst>
                <a:ext uri="{FF2B5EF4-FFF2-40B4-BE49-F238E27FC236}">
                  <a16:creationId xmlns:a16="http://schemas.microsoft.com/office/drawing/2014/main" id="{00B4D76B-EEE4-2F65-C7C3-EACBEAD71921}"/>
                </a:ext>
              </a:extLst>
            </p:cNvPr>
            <p:cNvSpPr/>
            <p:nvPr/>
          </p:nvSpPr>
          <p:spPr>
            <a:xfrm rot="10800000">
              <a:off x="4130308" y="996540"/>
              <a:ext cx="582650" cy="1004329"/>
            </a:xfrm>
            <a:custGeom>
              <a:avLst/>
              <a:gdLst>
                <a:gd name="connsiteX0" fmla="*/ 713638 w 1427274"/>
                <a:gd name="connsiteY0" fmla="*/ 1325798 h 2460229"/>
                <a:gd name="connsiteX1" fmla="*/ 292844 w 1427274"/>
                <a:gd name="connsiteY1" fmla="*/ 1746592 h 2460229"/>
                <a:gd name="connsiteX2" fmla="*/ 713638 w 1427274"/>
                <a:gd name="connsiteY2" fmla="*/ 2167386 h 2460229"/>
                <a:gd name="connsiteX3" fmla="*/ 1134432 w 1427274"/>
                <a:gd name="connsiteY3" fmla="*/ 1746592 h 2460229"/>
                <a:gd name="connsiteX4" fmla="*/ 713638 w 1427274"/>
                <a:gd name="connsiteY4" fmla="*/ 1325798 h 2460229"/>
                <a:gd name="connsiteX5" fmla="*/ 713637 w 1427274"/>
                <a:gd name="connsiteY5" fmla="*/ 0 h 2460229"/>
                <a:gd name="connsiteX6" fmla="*/ 1071620 w 1427274"/>
                <a:gd name="connsiteY6" fmla="*/ 1132569 h 2460229"/>
                <a:gd name="connsiteX7" fmla="*/ 1112638 w 1427274"/>
                <a:gd name="connsiteY7" fmla="*/ 1154833 h 2460229"/>
                <a:gd name="connsiteX8" fmla="*/ 1427274 w 1427274"/>
                <a:gd name="connsiteY8" fmla="*/ 1746592 h 2460229"/>
                <a:gd name="connsiteX9" fmla="*/ 713637 w 1427274"/>
                <a:gd name="connsiteY9" fmla="*/ 2460229 h 2460229"/>
                <a:gd name="connsiteX10" fmla="*/ 0 w 1427274"/>
                <a:gd name="connsiteY10" fmla="*/ 1746592 h 2460229"/>
                <a:gd name="connsiteX11" fmla="*/ 314636 w 1427274"/>
                <a:gd name="connsiteY11" fmla="*/ 1154833 h 2460229"/>
                <a:gd name="connsiteX12" fmla="*/ 355653 w 1427274"/>
                <a:gd name="connsiteY12" fmla="*/ 1132570 h 2460229"/>
                <a:gd name="connsiteX0" fmla="*/ 713638 w 1427274"/>
                <a:gd name="connsiteY0" fmla="*/ 1325798 h 2460229"/>
                <a:gd name="connsiteX1" fmla="*/ 292844 w 1427274"/>
                <a:gd name="connsiteY1" fmla="*/ 1746592 h 2460229"/>
                <a:gd name="connsiteX2" fmla="*/ 713638 w 1427274"/>
                <a:gd name="connsiteY2" fmla="*/ 2167386 h 2460229"/>
                <a:gd name="connsiteX3" fmla="*/ 1134432 w 1427274"/>
                <a:gd name="connsiteY3" fmla="*/ 1746592 h 2460229"/>
                <a:gd name="connsiteX4" fmla="*/ 713638 w 1427274"/>
                <a:gd name="connsiteY4" fmla="*/ 1325798 h 2460229"/>
                <a:gd name="connsiteX5" fmla="*/ 713637 w 1427274"/>
                <a:gd name="connsiteY5" fmla="*/ 0 h 2460229"/>
                <a:gd name="connsiteX6" fmla="*/ 1112638 w 1427274"/>
                <a:gd name="connsiteY6" fmla="*/ 1154833 h 2460229"/>
                <a:gd name="connsiteX7" fmla="*/ 1427274 w 1427274"/>
                <a:gd name="connsiteY7" fmla="*/ 1746592 h 2460229"/>
                <a:gd name="connsiteX8" fmla="*/ 713637 w 1427274"/>
                <a:gd name="connsiteY8" fmla="*/ 2460229 h 2460229"/>
                <a:gd name="connsiteX9" fmla="*/ 0 w 1427274"/>
                <a:gd name="connsiteY9" fmla="*/ 1746592 h 2460229"/>
                <a:gd name="connsiteX10" fmla="*/ 314636 w 1427274"/>
                <a:gd name="connsiteY10" fmla="*/ 1154833 h 2460229"/>
                <a:gd name="connsiteX11" fmla="*/ 355653 w 1427274"/>
                <a:gd name="connsiteY11" fmla="*/ 1132570 h 2460229"/>
                <a:gd name="connsiteX12" fmla="*/ 713637 w 1427274"/>
                <a:gd name="connsiteY12" fmla="*/ 0 h 2460229"/>
                <a:gd name="connsiteX0" fmla="*/ 713638 w 1427274"/>
                <a:gd name="connsiteY0" fmla="*/ 1325798 h 2460229"/>
                <a:gd name="connsiteX1" fmla="*/ 292844 w 1427274"/>
                <a:gd name="connsiteY1" fmla="*/ 1746592 h 2460229"/>
                <a:gd name="connsiteX2" fmla="*/ 713638 w 1427274"/>
                <a:gd name="connsiteY2" fmla="*/ 2167386 h 2460229"/>
                <a:gd name="connsiteX3" fmla="*/ 1134432 w 1427274"/>
                <a:gd name="connsiteY3" fmla="*/ 1746592 h 2460229"/>
                <a:gd name="connsiteX4" fmla="*/ 713638 w 1427274"/>
                <a:gd name="connsiteY4" fmla="*/ 1325798 h 2460229"/>
                <a:gd name="connsiteX5" fmla="*/ 713637 w 1427274"/>
                <a:gd name="connsiteY5" fmla="*/ 0 h 2460229"/>
                <a:gd name="connsiteX6" fmla="*/ 1112638 w 1427274"/>
                <a:gd name="connsiteY6" fmla="*/ 1154833 h 2460229"/>
                <a:gd name="connsiteX7" fmla="*/ 1427274 w 1427274"/>
                <a:gd name="connsiteY7" fmla="*/ 1746592 h 2460229"/>
                <a:gd name="connsiteX8" fmla="*/ 713637 w 1427274"/>
                <a:gd name="connsiteY8" fmla="*/ 2460229 h 2460229"/>
                <a:gd name="connsiteX9" fmla="*/ 0 w 1427274"/>
                <a:gd name="connsiteY9" fmla="*/ 1746592 h 2460229"/>
                <a:gd name="connsiteX10" fmla="*/ 314636 w 1427274"/>
                <a:gd name="connsiteY10" fmla="*/ 1154833 h 2460229"/>
                <a:gd name="connsiteX11" fmla="*/ 713637 w 1427274"/>
                <a:gd name="connsiteY11" fmla="*/ 0 h 2460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27274" h="2460229">
                  <a:moveTo>
                    <a:pt x="713638" y="1325798"/>
                  </a:moveTo>
                  <a:cubicBezTo>
                    <a:pt x="481240" y="1325798"/>
                    <a:pt x="292844" y="1514194"/>
                    <a:pt x="292844" y="1746592"/>
                  </a:cubicBezTo>
                  <a:cubicBezTo>
                    <a:pt x="292844" y="1978990"/>
                    <a:pt x="481240" y="2167386"/>
                    <a:pt x="713638" y="2167386"/>
                  </a:cubicBezTo>
                  <a:cubicBezTo>
                    <a:pt x="946036" y="2167386"/>
                    <a:pt x="1134432" y="1978990"/>
                    <a:pt x="1134432" y="1746592"/>
                  </a:cubicBezTo>
                  <a:cubicBezTo>
                    <a:pt x="1134432" y="1514194"/>
                    <a:pt x="946036" y="1325798"/>
                    <a:pt x="713638" y="1325798"/>
                  </a:cubicBezTo>
                  <a:close/>
                  <a:moveTo>
                    <a:pt x="713637" y="0"/>
                  </a:moveTo>
                  <a:lnTo>
                    <a:pt x="1112638" y="1154833"/>
                  </a:lnTo>
                  <a:cubicBezTo>
                    <a:pt x="1302467" y="1283079"/>
                    <a:pt x="1427274" y="1500260"/>
                    <a:pt x="1427274" y="1746592"/>
                  </a:cubicBezTo>
                  <a:cubicBezTo>
                    <a:pt x="1427274" y="2140723"/>
                    <a:pt x="1107768" y="2460229"/>
                    <a:pt x="713637" y="2460229"/>
                  </a:cubicBezTo>
                  <a:cubicBezTo>
                    <a:pt x="319506" y="2460229"/>
                    <a:pt x="0" y="2140723"/>
                    <a:pt x="0" y="1746592"/>
                  </a:cubicBezTo>
                  <a:cubicBezTo>
                    <a:pt x="0" y="1500260"/>
                    <a:pt x="124807" y="1283079"/>
                    <a:pt x="314636" y="1154833"/>
                  </a:cubicBezTo>
                  <a:lnTo>
                    <a:pt x="713637" y="0"/>
                  </a:lnTo>
                  <a:close/>
                </a:path>
              </a:pathLst>
            </a:custGeom>
            <a:solidFill>
              <a:srgbClr val="8CE07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Freeform 74">
              <a:extLst>
                <a:ext uri="{FF2B5EF4-FFF2-40B4-BE49-F238E27FC236}">
                  <a16:creationId xmlns:a16="http://schemas.microsoft.com/office/drawing/2014/main" id="{9D38E70F-FDFA-475B-AF01-15783F7B8F15}"/>
                </a:ext>
              </a:extLst>
            </p:cNvPr>
            <p:cNvSpPr/>
            <p:nvPr/>
          </p:nvSpPr>
          <p:spPr>
            <a:xfrm rot="10800000">
              <a:off x="4421632" y="996540"/>
              <a:ext cx="291326" cy="1004329"/>
            </a:xfrm>
            <a:custGeom>
              <a:avLst/>
              <a:gdLst>
                <a:gd name="connsiteX0" fmla="*/ 291325 w 291326"/>
                <a:gd name="connsiteY0" fmla="*/ 1004329 h 1004329"/>
                <a:gd name="connsiteX1" fmla="*/ 0 w 291326"/>
                <a:gd name="connsiteY1" fmla="*/ 713004 h 1004329"/>
                <a:gd name="connsiteX2" fmla="*/ 128443 w 291326"/>
                <a:gd name="connsiteY2" fmla="*/ 471433 h 1004329"/>
                <a:gd name="connsiteX3" fmla="*/ 291325 w 291326"/>
                <a:gd name="connsiteY3" fmla="*/ 0 h 1004329"/>
                <a:gd name="connsiteX4" fmla="*/ 291326 w 291326"/>
                <a:gd name="connsiteY4" fmla="*/ 3 h 1004329"/>
                <a:gd name="connsiteX5" fmla="*/ 291326 w 291326"/>
                <a:gd name="connsiteY5" fmla="*/ 541225 h 1004329"/>
                <a:gd name="connsiteX6" fmla="*/ 291326 w 291326"/>
                <a:gd name="connsiteY6" fmla="*/ 541225 h 1004329"/>
                <a:gd name="connsiteX7" fmla="*/ 119547 w 291326"/>
                <a:gd name="connsiteY7" fmla="*/ 713004 h 1004329"/>
                <a:gd name="connsiteX8" fmla="*/ 291326 w 291326"/>
                <a:gd name="connsiteY8" fmla="*/ 884783 h 1004329"/>
                <a:gd name="connsiteX9" fmla="*/ 291326 w 291326"/>
                <a:gd name="connsiteY9" fmla="*/ 884783 h 1004329"/>
                <a:gd name="connsiteX10" fmla="*/ 291326 w 291326"/>
                <a:gd name="connsiteY10" fmla="*/ 1004329 h 1004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1326" h="1004329">
                  <a:moveTo>
                    <a:pt x="291325" y="1004329"/>
                  </a:moveTo>
                  <a:cubicBezTo>
                    <a:pt x="130431" y="1004329"/>
                    <a:pt x="0" y="873898"/>
                    <a:pt x="0" y="713004"/>
                  </a:cubicBezTo>
                  <a:cubicBezTo>
                    <a:pt x="0" y="612445"/>
                    <a:pt x="50950" y="523786"/>
                    <a:pt x="128443" y="471433"/>
                  </a:cubicBezTo>
                  <a:lnTo>
                    <a:pt x="291325" y="0"/>
                  </a:lnTo>
                  <a:lnTo>
                    <a:pt x="291326" y="3"/>
                  </a:lnTo>
                  <a:lnTo>
                    <a:pt x="291326" y="541225"/>
                  </a:lnTo>
                  <a:lnTo>
                    <a:pt x="291326" y="541225"/>
                  </a:lnTo>
                  <a:cubicBezTo>
                    <a:pt x="196455" y="541225"/>
                    <a:pt x="119547" y="618133"/>
                    <a:pt x="119547" y="713004"/>
                  </a:cubicBezTo>
                  <a:cubicBezTo>
                    <a:pt x="119547" y="807875"/>
                    <a:pt x="196455" y="884783"/>
                    <a:pt x="291326" y="884783"/>
                  </a:cubicBezTo>
                  <a:lnTo>
                    <a:pt x="291326" y="884783"/>
                  </a:lnTo>
                  <a:lnTo>
                    <a:pt x="291326" y="1004329"/>
                  </a:lnTo>
                  <a:close/>
                </a:path>
              </a:pathLst>
            </a:custGeom>
            <a:solidFill>
              <a:schemeClr val="tx1">
                <a:alpha val="2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Oval 75">
              <a:extLst>
                <a:ext uri="{FF2B5EF4-FFF2-40B4-BE49-F238E27FC236}">
                  <a16:creationId xmlns:a16="http://schemas.microsoft.com/office/drawing/2014/main" id="{FA5B2950-9C67-3FAD-1A3C-74C99F049E9D}"/>
                </a:ext>
              </a:extLst>
            </p:cNvPr>
            <p:cNvSpPr/>
            <p:nvPr/>
          </p:nvSpPr>
          <p:spPr>
            <a:xfrm rot="10800000">
              <a:off x="4249854" y="1116086"/>
              <a:ext cx="343557" cy="343558"/>
            </a:xfrm>
            <a:prstGeom prst="ellipse">
              <a:avLst/>
            </a:prstGeom>
            <a:solidFill>
              <a:schemeClr val="bg1"/>
            </a:solidFill>
            <a:ln w="28575">
              <a:solidFill>
                <a:srgbClr val="6CAC5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accent3">
                      <a:lumMod val="50000"/>
                    </a:schemeClr>
                  </a:solidFill>
                </a:rPr>
                <a:t>2</a:t>
              </a:r>
            </a:p>
          </p:txBody>
        </p:sp>
      </p:grpSp>
      <p:grpSp>
        <p:nvGrpSpPr>
          <p:cNvPr id="77" name="Group 76">
            <a:extLst>
              <a:ext uri="{FF2B5EF4-FFF2-40B4-BE49-F238E27FC236}">
                <a16:creationId xmlns:a16="http://schemas.microsoft.com/office/drawing/2014/main" id="{F7179CFF-59DC-B7C9-DD22-95E8146E62E1}"/>
              </a:ext>
            </a:extLst>
          </p:cNvPr>
          <p:cNvGrpSpPr/>
          <p:nvPr/>
        </p:nvGrpSpPr>
        <p:grpSpPr>
          <a:xfrm>
            <a:off x="1697332" y="2316273"/>
            <a:ext cx="980053" cy="1477854"/>
            <a:chOff x="1130224" y="2060641"/>
            <a:chExt cx="980053" cy="1477854"/>
          </a:xfrm>
        </p:grpSpPr>
        <p:sp>
          <p:nvSpPr>
            <p:cNvPr id="78" name="Freeform 77">
              <a:extLst>
                <a:ext uri="{FF2B5EF4-FFF2-40B4-BE49-F238E27FC236}">
                  <a16:creationId xmlns:a16="http://schemas.microsoft.com/office/drawing/2014/main" id="{E3593753-03CD-30ED-8F1D-5F019437D8A9}"/>
                </a:ext>
              </a:extLst>
            </p:cNvPr>
            <p:cNvSpPr/>
            <p:nvPr/>
          </p:nvSpPr>
          <p:spPr>
            <a:xfrm>
              <a:off x="1812725" y="3221984"/>
              <a:ext cx="233315" cy="233315"/>
            </a:xfrm>
            <a:custGeom>
              <a:avLst/>
              <a:gdLst>
                <a:gd name="connsiteX0" fmla="*/ 1574800 w 1783953"/>
                <a:gd name="connsiteY0" fmla="*/ 0 h 1783953"/>
                <a:gd name="connsiteX1" fmla="*/ 1735814 w 1783953"/>
                <a:gd name="connsiteY1" fmla="*/ 8131 h 1783953"/>
                <a:gd name="connsiteX2" fmla="*/ 1783953 w 1783953"/>
                <a:gd name="connsiteY2" fmla="*/ 15478 h 1783953"/>
                <a:gd name="connsiteX3" fmla="*/ 1783953 w 1783953"/>
                <a:gd name="connsiteY3" fmla="*/ 438812 h 1783953"/>
                <a:gd name="connsiteX4" fmla="*/ 1692978 w 1783953"/>
                <a:gd name="connsiteY4" fmla="*/ 424928 h 1783953"/>
                <a:gd name="connsiteX5" fmla="*/ 1574800 w 1783953"/>
                <a:gd name="connsiteY5" fmla="*/ 418960 h 1783953"/>
                <a:gd name="connsiteX6" fmla="*/ 418960 w 1783953"/>
                <a:gd name="connsiteY6" fmla="*/ 1574800 h 1783953"/>
                <a:gd name="connsiteX7" fmla="*/ 440045 w 1783953"/>
                <a:gd name="connsiteY7" fmla="*/ 1783953 h 1783953"/>
                <a:gd name="connsiteX8" fmla="*/ 15478 w 1783953"/>
                <a:gd name="connsiteY8" fmla="*/ 1783953 h 1783953"/>
                <a:gd name="connsiteX9" fmla="*/ 8131 w 1783953"/>
                <a:gd name="connsiteY9" fmla="*/ 1735814 h 1783953"/>
                <a:gd name="connsiteX10" fmla="*/ 0 w 1783953"/>
                <a:gd name="connsiteY10" fmla="*/ 1574800 h 1783953"/>
                <a:gd name="connsiteX11" fmla="*/ 1574800 w 1783953"/>
                <a:gd name="connsiteY11" fmla="*/ 0 h 1783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3953" h="1783953">
                  <a:moveTo>
                    <a:pt x="1574800" y="0"/>
                  </a:moveTo>
                  <a:cubicBezTo>
                    <a:pt x="1629159" y="0"/>
                    <a:pt x="1682874" y="2754"/>
                    <a:pt x="1735814" y="8131"/>
                  </a:cubicBezTo>
                  <a:lnTo>
                    <a:pt x="1783953" y="15478"/>
                  </a:lnTo>
                  <a:lnTo>
                    <a:pt x="1783953" y="438812"/>
                  </a:lnTo>
                  <a:lnTo>
                    <a:pt x="1692978" y="424928"/>
                  </a:lnTo>
                  <a:cubicBezTo>
                    <a:pt x="1654122" y="420982"/>
                    <a:pt x="1614697" y="418960"/>
                    <a:pt x="1574800" y="418960"/>
                  </a:cubicBezTo>
                  <a:cubicBezTo>
                    <a:pt x="936447" y="418960"/>
                    <a:pt x="418960" y="936447"/>
                    <a:pt x="418960" y="1574800"/>
                  </a:cubicBezTo>
                  <a:lnTo>
                    <a:pt x="440045" y="1783953"/>
                  </a:lnTo>
                  <a:lnTo>
                    <a:pt x="15478" y="1783953"/>
                  </a:lnTo>
                  <a:lnTo>
                    <a:pt x="8131" y="1735814"/>
                  </a:lnTo>
                  <a:cubicBezTo>
                    <a:pt x="2754" y="1682874"/>
                    <a:pt x="0" y="1629159"/>
                    <a:pt x="0" y="1574800"/>
                  </a:cubicBezTo>
                  <a:cubicBezTo>
                    <a:pt x="0" y="705062"/>
                    <a:pt x="705062" y="0"/>
                    <a:pt x="1574800" y="0"/>
                  </a:cubicBezTo>
                  <a:close/>
                </a:path>
              </a:pathLst>
            </a:custGeom>
            <a:solidFill>
              <a:srgbClr val="FF5A5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79" name="Rectangle 78">
              <a:extLst>
                <a:ext uri="{FF2B5EF4-FFF2-40B4-BE49-F238E27FC236}">
                  <a16:creationId xmlns:a16="http://schemas.microsoft.com/office/drawing/2014/main" id="{3F407D00-7EA6-F9E8-9AB0-9B6287858888}"/>
                </a:ext>
              </a:extLst>
            </p:cNvPr>
            <p:cNvSpPr/>
            <p:nvPr/>
          </p:nvSpPr>
          <p:spPr>
            <a:xfrm>
              <a:off x="1338605" y="3400431"/>
              <a:ext cx="521178" cy="54709"/>
            </a:xfrm>
            <a:prstGeom prst="rect">
              <a:avLst/>
            </a:prstGeom>
            <a:solidFill>
              <a:srgbClr val="FF5A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80" name="Oval 79">
              <a:extLst>
                <a:ext uri="{FF2B5EF4-FFF2-40B4-BE49-F238E27FC236}">
                  <a16:creationId xmlns:a16="http://schemas.microsoft.com/office/drawing/2014/main" id="{F2ABA85F-8A02-DA1E-9C33-EF1F14E3927E}"/>
                </a:ext>
              </a:extLst>
            </p:cNvPr>
            <p:cNvSpPr/>
            <p:nvPr/>
          </p:nvSpPr>
          <p:spPr>
            <a:xfrm>
              <a:off x="1927095" y="3336567"/>
              <a:ext cx="183182" cy="183182"/>
            </a:xfrm>
            <a:prstGeom prst="ellipse">
              <a:avLst/>
            </a:prstGeom>
            <a:solidFill>
              <a:srgbClr val="FF5A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81" name="Oval 80">
              <a:extLst>
                <a:ext uri="{FF2B5EF4-FFF2-40B4-BE49-F238E27FC236}">
                  <a16:creationId xmlns:a16="http://schemas.microsoft.com/office/drawing/2014/main" id="{F52CAFE8-9199-9C97-2FDC-C9AF99EFAF90}"/>
                </a:ext>
              </a:extLst>
            </p:cNvPr>
            <p:cNvSpPr/>
            <p:nvPr/>
          </p:nvSpPr>
          <p:spPr>
            <a:xfrm>
              <a:off x="1130224" y="3317076"/>
              <a:ext cx="221419" cy="221419"/>
            </a:xfrm>
            <a:prstGeom prst="ellipse">
              <a:avLst/>
            </a:prstGeom>
            <a:solidFill>
              <a:srgbClr val="FF5A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82" name="Rectangle 81">
              <a:extLst>
                <a:ext uri="{FF2B5EF4-FFF2-40B4-BE49-F238E27FC236}">
                  <a16:creationId xmlns:a16="http://schemas.microsoft.com/office/drawing/2014/main" id="{975D0590-2A44-E0FB-8616-FE5ABEC66DBD}"/>
                </a:ext>
              </a:extLst>
            </p:cNvPr>
            <p:cNvSpPr/>
            <p:nvPr/>
          </p:nvSpPr>
          <p:spPr>
            <a:xfrm rot="5400000">
              <a:off x="1419898" y="2632073"/>
              <a:ext cx="1197574" cy="54709"/>
            </a:xfrm>
            <a:prstGeom prst="rect">
              <a:avLst/>
            </a:prstGeom>
            <a:solidFill>
              <a:srgbClr val="FF5A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grpSp>
        <p:nvGrpSpPr>
          <p:cNvPr id="88" name="Group 87">
            <a:extLst>
              <a:ext uri="{FF2B5EF4-FFF2-40B4-BE49-F238E27FC236}">
                <a16:creationId xmlns:a16="http://schemas.microsoft.com/office/drawing/2014/main" id="{D44D410D-FB3A-20BB-88B9-E0E335DDAFE6}"/>
              </a:ext>
            </a:extLst>
          </p:cNvPr>
          <p:cNvGrpSpPr/>
          <p:nvPr/>
        </p:nvGrpSpPr>
        <p:grpSpPr>
          <a:xfrm>
            <a:off x="3413041" y="2318913"/>
            <a:ext cx="953960" cy="1456468"/>
            <a:chOff x="2845933" y="2063281"/>
            <a:chExt cx="953960" cy="1456468"/>
          </a:xfrm>
        </p:grpSpPr>
        <p:sp>
          <p:nvSpPr>
            <p:cNvPr id="89" name="Freeform 88">
              <a:extLst>
                <a:ext uri="{FF2B5EF4-FFF2-40B4-BE49-F238E27FC236}">
                  <a16:creationId xmlns:a16="http://schemas.microsoft.com/office/drawing/2014/main" id="{9D8658AB-AB06-9FA7-3D2A-64E536C6A46B}"/>
                </a:ext>
              </a:extLst>
            </p:cNvPr>
            <p:cNvSpPr/>
            <p:nvPr/>
          </p:nvSpPr>
          <p:spPr>
            <a:xfrm rot="10800000" flipH="1" flipV="1">
              <a:off x="3502686" y="3222510"/>
              <a:ext cx="233045" cy="232903"/>
            </a:xfrm>
            <a:custGeom>
              <a:avLst/>
              <a:gdLst>
                <a:gd name="connsiteX0" fmla="*/ 1574800 w 1783953"/>
                <a:gd name="connsiteY0" fmla="*/ 0 h 1783953"/>
                <a:gd name="connsiteX1" fmla="*/ 1735814 w 1783953"/>
                <a:gd name="connsiteY1" fmla="*/ 8131 h 1783953"/>
                <a:gd name="connsiteX2" fmla="*/ 1783953 w 1783953"/>
                <a:gd name="connsiteY2" fmla="*/ 15478 h 1783953"/>
                <a:gd name="connsiteX3" fmla="*/ 1783953 w 1783953"/>
                <a:gd name="connsiteY3" fmla="*/ 438812 h 1783953"/>
                <a:gd name="connsiteX4" fmla="*/ 1692978 w 1783953"/>
                <a:gd name="connsiteY4" fmla="*/ 424928 h 1783953"/>
                <a:gd name="connsiteX5" fmla="*/ 1574800 w 1783953"/>
                <a:gd name="connsiteY5" fmla="*/ 418960 h 1783953"/>
                <a:gd name="connsiteX6" fmla="*/ 418960 w 1783953"/>
                <a:gd name="connsiteY6" fmla="*/ 1574800 h 1783953"/>
                <a:gd name="connsiteX7" fmla="*/ 440045 w 1783953"/>
                <a:gd name="connsiteY7" fmla="*/ 1783953 h 1783953"/>
                <a:gd name="connsiteX8" fmla="*/ 15478 w 1783953"/>
                <a:gd name="connsiteY8" fmla="*/ 1783953 h 1783953"/>
                <a:gd name="connsiteX9" fmla="*/ 8131 w 1783953"/>
                <a:gd name="connsiteY9" fmla="*/ 1735814 h 1783953"/>
                <a:gd name="connsiteX10" fmla="*/ 0 w 1783953"/>
                <a:gd name="connsiteY10" fmla="*/ 1574800 h 1783953"/>
                <a:gd name="connsiteX11" fmla="*/ 1574800 w 1783953"/>
                <a:gd name="connsiteY11" fmla="*/ 0 h 1783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3953" h="1783953">
                  <a:moveTo>
                    <a:pt x="1574800" y="0"/>
                  </a:moveTo>
                  <a:cubicBezTo>
                    <a:pt x="1629159" y="0"/>
                    <a:pt x="1682874" y="2754"/>
                    <a:pt x="1735814" y="8131"/>
                  </a:cubicBezTo>
                  <a:lnTo>
                    <a:pt x="1783953" y="15478"/>
                  </a:lnTo>
                  <a:lnTo>
                    <a:pt x="1783953" y="438812"/>
                  </a:lnTo>
                  <a:lnTo>
                    <a:pt x="1692978" y="424928"/>
                  </a:lnTo>
                  <a:cubicBezTo>
                    <a:pt x="1654122" y="420982"/>
                    <a:pt x="1614697" y="418960"/>
                    <a:pt x="1574800" y="418960"/>
                  </a:cubicBezTo>
                  <a:cubicBezTo>
                    <a:pt x="936447" y="418960"/>
                    <a:pt x="418960" y="936447"/>
                    <a:pt x="418960" y="1574800"/>
                  </a:cubicBezTo>
                  <a:lnTo>
                    <a:pt x="440045" y="1783953"/>
                  </a:lnTo>
                  <a:lnTo>
                    <a:pt x="15478" y="1783953"/>
                  </a:lnTo>
                  <a:lnTo>
                    <a:pt x="8131" y="1735814"/>
                  </a:lnTo>
                  <a:cubicBezTo>
                    <a:pt x="2754" y="1682874"/>
                    <a:pt x="0" y="1629159"/>
                    <a:pt x="0" y="1574800"/>
                  </a:cubicBezTo>
                  <a:cubicBezTo>
                    <a:pt x="0" y="705062"/>
                    <a:pt x="705062" y="0"/>
                    <a:pt x="1574800" y="0"/>
                  </a:cubicBezTo>
                  <a:close/>
                </a:path>
              </a:pathLst>
            </a:custGeom>
            <a:solidFill>
              <a:srgbClr val="FFAA9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90" name="Oval 89">
              <a:extLst>
                <a:ext uri="{FF2B5EF4-FFF2-40B4-BE49-F238E27FC236}">
                  <a16:creationId xmlns:a16="http://schemas.microsoft.com/office/drawing/2014/main" id="{FD8E5AA3-CA6B-583C-0D9A-09BFB0B4D9B7}"/>
                </a:ext>
              </a:extLst>
            </p:cNvPr>
            <p:cNvSpPr/>
            <p:nvPr/>
          </p:nvSpPr>
          <p:spPr>
            <a:xfrm rot="10800000" flipH="1" flipV="1">
              <a:off x="3616923" y="3336890"/>
              <a:ext cx="182970" cy="182859"/>
            </a:xfrm>
            <a:prstGeom prst="ellipse">
              <a:avLst/>
            </a:prstGeom>
            <a:solidFill>
              <a:srgbClr val="FFAA9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1" name="Freeform 90">
              <a:extLst>
                <a:ext uri="{FF2B5EF4-FFF2-40B4-BE49-F238E27FC236}">
                  <a16:creationId xmlns:a16="http://schemas.microsoft.com/office/drawing/2014/main" id="{4C169184-C9BE-63C7-0047-32148C86E6C5}"/>
                </a:ext>
              </a:extLst>
            </p:cNvPr>
            <p:cNvSpPr/>
            <p:nvPr/>
          </p:nvSpPr>
          <p:spPr>
            <a:xfrm rot="10800000" flipV="1">
              <a:off x="2845933" y="3222510"/>
              <a:ext cx="233315" cy="232903"/>
            </a:xfrm>
            <a:custGeom>
              <a:avLst/>
              <a:gdLst>
                <a:gd name="connsiteX0" fmla="*/ 1574800 w 1783953"/>
                <a:gd name="connsiteY0" fmla="*/ 0 h 1783953"/>
                <a:gd name="connsiteX1" fmla="*/ 1735814 w 1783953"/>
                <a:gd name="connsiteY1" fmla="*/ 8131 h 1783953"/>
                <a:gd name="connsiteX2" fmla="*/ 1783953 w 1783953"/>
                <a:gd name="connsiteY2" fmla="*/ 15478 h 1783953"/>
                <a:gd name="connsiteX3" fmla="*/ 1783953 w 1783953"/>
                <a:gd name="connsiteY3" fmla="*/ 438812 h 1783953"/>
                <a:gd name="connsiteX4" fmla="*/ 1692978 w 1783953"/>
                <a:gd name="connsiteY4" fmla="*/ 424928 h 1783953"/>
                <a:gd name="connsiteX5" fmla="*/ 1574800 w 1783953"/>
                <a:gd name="connsiteY5" fmla="*/ 418960 h 1783953"/>
                <a:gd name="connsiteX6" fmla="*/ 418960 w 1783953"/>
                <a:gd name="connsiteY6" fmla="*/ 1574800 h 1783953"/>
                <a:gd name="connsiteX7" fmla="*/ 440045 w 1783953"/>
                <a:gd name="connsiteY7" fmla="*/ 1783953 h 1783953"/>
                <a:gd name="connsiteX8" fmla="*/ 15478 w 1783953"/>
                <a:gd name="connsiteY8" fmla="*/ 1783953 h 1783953"/>
                <a:gd name="connsiteX9" fmla="*/ 8131 w 1783953"/>
                <a:gd name="connsiteY9" fmla="*/ 1735814 h 1783953"/>
                <a:gd name="connsiteX10" fmla="*/ 0 w 1783953"/>
                <a:gd name="connsiteY10" fmla="*/ 1574800 h 1783953"/>
                <a:gd name="connsiteX11" fmla="*/ 1574800 w 1783953"/>
                <a:gd name="connsiteY11" fmla="*/ 0 h 1783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3953" h="1783953">
                  <a:moveTo>
                    <a:pt x="1574800" y="0"/>
                  </a:moveTo>
                  <a:cubicBezTo>
                    <a:pt x="1629159" y="0"/>
                    <a:pt x="1682874" y="2754"/>
                    <a:pt x="1735814" y="8131"/>
                  </a:cubicBezTo>
                  <a:lnTo>
                    <a:pt x="1783953" y="15478"/>
                  </a:lnTo>
                  <a:lnTo>
                    <a:pt x="1783953" y="438812"/>
                  </a:lnTo>
                  <a:lnTo>
                    <a:pt x="1692978" y="424928"/>
                  </a:lnTo>
                  <a:cubicBezTo>
                    <a:pt x="1654122" y="420982"/>
                    <a:pt x="1614697" y="418960"/>
                    <a:pt x="1574800" y="418960"/>
                  </a:cubicBezTo>
                  <a:cubicBezTo>
                    <a:pt x="936447" y="418960"/>
                    <a:pt x="418960" y="936447"/>
                    <a:pt x="418960" y="1574800"/>
                  </a:cubicBezTo>
                  <a:lnTo>
                    <a:pt x="440045" y="1783953"/>
                  </a:lnTo>
                  <a:lnTo>
                    <a:pt x="15478" y="1783953"/>
                  </a:lnTo>
                  <a:lnTo>
                    <a:pt x="8131" y="1735814"/>
                  </a:lnTo>
                  <a:cubicBezTo>
                    <a:pt x="2754" y="1682874"/>
                    <a:pt x="0" y="1629159"/>
                    <a:pt x="0" y="1574800"/>
                  </a:cubicBezTo>
                  <a:cubicBezTo>
                    <a:pt x="0" y="705062"/>
                    <a:pt x="705062" y="0"/>
                    <a:pt x="1574800" y="0"/>
                  </a:cubicBezTo>
                  <a:close/>
                </a:path>
              </a:pathLst>
            </a:custGeom>
            <a:solidFill>
              <a:srgbClr val="FFAA9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92" name="Rectangle 91">
              <a:extLst>
                <a:ext uri="{FF2B5EF4-FFF2-40B4-BE49-F238E27FC236}">
                  <a16:creationId xmlns:a16="http://schemas.microsoft.com/office/drawing/2014/main" id="{DAEF3B57-239C-1378-867A-3FB1A6424F66}"/>
                </a:ext>
              </a:extLst>
            </p:cNvPr>
            <p:cNvSpPr/>
            <p:nvPr/>
          </p:nvSpPr>
          <p:spPr>
            <a:xfrm rot="10800000" flipV="1">
              <a:off x="3032191" y="3400643"/>
              <a:ext cx="521178" cy="54612"/>
            </a:xfrm>
            <a:prstGeom prst="rect">
              <a:avLst/>
            </a:prstGeom>
            <a:solidFill>
              <a:srgbClr val="FFAA9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3" name="Rectangle 92">
              <a:extLst>
                <a:ext uri="{FF2B5EF4-FFF2-40B4-BE49-F238E27FC236}">
                  <a16:creationId xmlns:a16="http://schemas.microsoft.com/office/drawing/2014/main" id="{754B7BB7-10D0-DD59-F3AB-669EC6766269}"/>
                </a:ext>
              </a:extLst>
            </p:cNvPr>
            <p:cNvSpPr/>
            <p:nvPr/>
          </p:nvSpPr>
          <p:spPr>
            <a:xfrm rot="16200000" flipH="1" flipV="1">
              <a:off x="3110677" y="2633688"/>
              <a:ext cx="1195459" cy="54645"/>
            </a:xfrm>
            <a:prstGeom prst="rect">
              <a:avLst/>
            </a:prstGeom>
            <a:solidFill>
              <a:srgbClr val="FFAA9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p:nvSpPr>
          <p:cNvPr id="111" name="Rectangle 110">
            <a:extLst>
              <a:ext uri="{FF2B5EF4-FFF2-40B4-BE49-F238E27FC236}">
                <a16:creationId xmlns:a16="http://schemas.microsoft.com/office/drawing/2014/main" id="{5C42253B-F41A-B266-2765-5C426E59765D}"/>
              </a:ext>
            </a:extLst>
          </p:cNvPr>
          <p:cNvSpPr/>
          <p:nvPr/>
        </p:nvSpPr>
        <p:spPr>
          <a:xfrm>
            <a:off x="1225764" y="2501632"/>
            <a:ext cx="1371075" cy="738664"/>
          </a:xfrm>
          <a:prstGeom prst="rect">
            <a:avLst/>
          </a:prstGeom>
        </p:spPr>
        <p:txBody>
          <a:bodyPr wrap="square">
            <a:spAutoFit/>
          </a:bodyPr>
          <a:lstStyle/>
          <a:p>
            <a:r>
              <a:rPr lang="en-US" sz="1400" b="1" dirty="0"/>
              <a:t>Early Supernatural Explanations</a:t>
            </a:r>
          </a:p>
        </p:txBody>
      </p:sp>
      <p:grpSp>
        <p:nvGrpSpPr>
          <p:cNvPr id="121" name="Group 120">
            <a:extLst>
              <a:ext uri="{FF2B5EF4-FFF2-40B4-BE49-F238E27FC236}">
                <a16:creationId xmlns:a16="http://schemas.microsoft.com/office/drawing/2014/main" id="{ACB6BCFE-F04D-C49C-030E-EFABB0171742}"/>
              </a:ext>
            </a:extLst>
          </p:cNvPr>
          <p:cNvGrpSpPr/>
          <p:nvPr/>
        </p:nvGrpSpPr>
        <p:grpSpPr>
          <a:xfrm>
            <a:off x="8531081" y="2323029"/>
            <a:ext cx="953960" cy="1456468"/>
            <a:chOff x="6264343" y="2063281"/>
            <a:chExt cx="953960" cy="1456468"/>
          </a:xfrm>
        </p:grpSpPr>
        <p:sp>
          <p:nvSpPr>
            <p:cNvPr id="122" name="Freeform 121">
              <a:extLst>
                <a:ext uri="{FF2B5EF4-FFF2-40B4-BE49-F238E27FC236}">
                  <a16:creationId xmlns:a16="http://schemas.microsoft.com/office/drawing/2014/main" id="{E6169072-C5CF-B38E-15C5-AC4DF290BF14}"/>
                </a:ext>
              </a:extLst>
            </p:cNvPr>
            <p:cNvSpPr/>
            <p:nvPr/>
          </p:nvSpPr>
          <p:spPr>
            <a:xfrm rot="10800000" flipH="1" flipV="1">
              <a:off x="6921096" y="3222510"/>
              <a:ext cx="233045" cy="232903"/>
            </a:xfrm>
            <a:custGeom>
              <a:avLst/>
              <a:gdLst>
                <a:gd name="connsiteX0" fmla="*/ 1574800 w 1783953"/>
                <a:gd name="connsiteY0" fmla="*/ 0 h 1783953"/>
                <a:gd name="connsiteX1" fmla="*/ 1735814 w 1783953"/>
                <a:gd name="connsiteY1" fmla="*/ 8131 h 1783953"/>
                <a:gd name="connsiteX2" fmla="*/ 1783953 w 1783953"/>
                <a:gd name="connsiteY2" fmla="*/ 15478 h 1783953"/>
                <a:gd name="connsiteX3" fmla="*/ 1783953 w 1783953"/>
                <a:gd name="connsiteY3" fmla="*/ 438812 h 1783953"/>
                <a:gd name="connsiteX4" fmla="*/ 1692978 w 1783953"/>
                <a:gd name="connsiteY4" fmla="*/ 424928 h 1783953"/>
                <a:gd name="connsiteX5" fmla="*/ 1574800 w 1783953"/>
                <a:gd name="connsiteY5" fmla="*/ 418960 h 1783953"/>
                <a:gd name="connsiteX6" fmla="*/ 418960 w 1783953"/>
                <a:gd name="connsiteY6" fmla="*/ 1574800 h 1783953"/>
                <a:gd name="connsiteX7" fmla="*/ 440045 w 1783953"/>
                <a:gd name="connsiteY7" fmla="*/ 1783953 h 1783953"/>
                <a:gd name="connsiteX8" fmla="*/ 15478 w 1783953"/>
                <a:gd name="connsiteY8" fmla="*/ 1783953 h 1783953"/>
                <a:gd name="connsiteX9" fmla="*/ 8131 w 1783953"/>
                <a:gd name="connsiteY9" fmla="*/ 1735814 h 1783953"/>
                <a:gd name="connsiteX10" fmla="*/ 0 w 1783953"/>
                <a:gd name="connsiteY10" fmla="*/ 1574800 h 1783953"/>
                <a:gd name="connsiteX11" fmla="*/ 1574800 w 1783953"/>
                <a:gd name="connsiteY11" fmla="*/ 0 h 1783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3953" h="1783953">
                  <a:moveTo>
                    <a:pt x="1574800" y="0"/>
                  </a:moveTo>
                  <a:cubicBezTo>
                    <a:pt x="1629159" y="0"/>
                    <a:pt x="1682874" y="2754"/>
                    <a:pt x="1735814" y="8131"/>
                  </a:cubicBezTo>
                  <a:lnTo>
                    <a:pt x="1783953" y="15478"/>
                  </a:lnTo>
                  <a:lnTo>
                    <a:pt x="1783953" y="438812"/>
                  </a:lnTo>
                  <a:lnTo>
                    <a:pt x="1692978" y="424928"/>
                  </a:lnTo>
                  <a:cubicBezTo>
                    <a:pt x="1654122" y="420982"/>
                    <a:pt x="1614697" y="418960"/>
                    <a:pt x="1574800" y="418960"/>
                  </a:cubicBezTo>
                  <a:cubicBezTo>
                    <a:pt x="936447" y="418960"/>
                    <a:pt x="418960" y="936447"/>
                    <a:pt x="418960" y="1574800"/>
                  </a:cubicBezTo>
                  <a:lnTo>
                    <a:pt x="440045" y="1783953"/>
                  </a:lnTo>
                  <a:lnTo>
                    <a:pt x="15478" y="1783953"/>
                  </a:lnTo>
                  <a:lnTo>
                    <a:pt x="8131" y="1735814"/>
                  </a:lnTo>
                  <a:cubicBezTo>
                    <a:pt x="2754" y="1682874"/>
                    <a:pt x="0" y="1629159"/>
                    <a:pt x="0" y="1574800"/>
                  </a:cubicBezTo>
                  <a:cubicBezTo>
                    <a:pt x="0" y="705062"/>
                    <a:pt x="705062" y="0"/>
                    <a:pt x="1574800" y="0"/>
                  </a:cubicBezTo>
                  <a:close/>
                </a:path>
              </a:pathLst>
            </a:cu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123" name="Rectangle 122">
              <a:extLst>
                <a:ext uri="{FF2B5EF4-FFF2-40B4-BE49-F238E27FC236}">
                  <a16:creationId xmlns:a16="http://schemas.microsoft.com/office/drawing/2014/main" id="{63D15E23-258E-0E3F-EF77-0F4902631AF1}"/>
                </a:ext>
              </a:extLst>
            </p:cNvPr>
            <p:cNvSpPr/>
            <p:nvPr/>
          </p:nvSpPr>
          <p:spPr>
            <a:xfrm rot="16200000" flipH="1" flipV="1">
              <a:off x="6529087" y="2633688"/>
              <a:ext cx="1195459" cy="54645"/>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4" name="Oval 123">
              <a:extLst>
                <a:ext uri="{FF2B5EF4-FFF2-40B4-BE49-F238E27FC236}">
                  <a16:creationId xmlns:a16="http://schemas.microsoft.com/office/drawing/2014/main" id="{949F205A-2B65-E308-5911-B5319F345EC1}"/>
                </a:ext>
              </a:extLst>
            </p:cNvPr>
            <p:cNvSpPr/>
            <p:nvPr/>
          </p:nvSpPr>
          <p:spPr>
            <a:xfrm rot="10800000" flipH="1" flipV="1">
              <a:off x="7035333" y="3336890"/>
              <a:ext cx="182970" cy="182859"/>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5" name="Freeform 124">
              <a:extLst>
                <a:ext uri="{FF2B5EF4-FFF2-40B4-BE49-F238E27FC236}">
                  <a16:creationId xmlns:a16="http://schemas.microsoft.com/office/drawing/2014/main" id="{DDE90DC5-EF08-14B9-6095-074A909EB6C0}"/>
                </a:ext>
              </a:extLst>
            </p:cNvPr>
            <p:cNvSpPr/>
            <p:nvPr/>
          </p:nvSpPr>
          <p:spPr>
            <a:xfrm rot="10800000" flipV="1">
              <a:off x="6264343" y="3222510"/>
              <a:ext cx="233315" cy="232903"/>
            </a:xfrm>
            <a:custGeom>
              <a:avLst/>
              <a:gdLst>
                <a:gd name="connsiteX0" fmla="*/ 1574800 w 1783953"/>
                <a:gd name="connsiteY0" fmla="*/ 0 h 1783953"/>
                <a:gd name="connsiteX1" fmla="*/ 1735814 w 1783953"/>
                <a:gd name="connsiteY1" fmla="*/ 8131 h 1783953"/>
                <a:gd name="connsiteX2" fmla="*/ 1783953 w 1783953"/>
                <a:gd name="connsiteY2" fmla="*/ 15478 h 1783953"/>
                <a:gd name="connsiteX3" fmla="*/ 1783953 w 1783953"/>
                <a:gd name="connsiteY3" fmla="*/ 438812 h 1783953"/>
                <a:gd name="connsiteX4" fmla="*/ 1692978 w 1783953"/>
                <a:gd name="connsiteY4" fmla="*/ 424928 h 1783953"/>
                <a:gd name="connsiteX5" fmla="*/ 1574800 w 1783953"/>
                <a:gd name="connsiteY5" fmla="*/ 418960 h 1783953"/>
                <a:gd name="connsiteX6" fmla="*/ 418960 w 1783953"/>
                <a:gd name="connsiteY6" fmla="*/ 1574800 h 1783953"/>
                <a:gd name="connsiteX7" fmla="*/ 440045 w 1783953"/>
                <a:gd name="connsiteY7" fmla="*/ 1783953 h 1783953"/>
                <a:gd name="connsiteX8" fmla="*/ 15478 w 1783953"/>
                <a:gd name="connsiteY8" fmla="*/ 1783953 h 1783953"/>
                <a:gd name="connsiteX9" fmla="*/ 8131 w 1783953"/>
                <a:gd name="connsiteY9" fmla="*/ 1735814 h 1783953"/>
                <a:gd name="connsiteX10" fmla="*/ 0 w 1783953"/>
                <a:gd name="connsiteY10" fmla="*/ 1574800 h 1783953"/>
                <a:gd name="connsiteX11" fmla="*/ 1574800 w 1783953"/>
                <a:gd name="connsiteY11" fmla="*/ 0 h 1783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3953" h="1783953">
                  <a:moveTo>
                    <a:pt x="1574800" y="0"/>
                  </a:moveTo>
                  <a:cubicBezTo>
                    <a:pt x="1629159" y="0"/>
                    <a:pt x="1682874" y="2754"/>
                    <a:pt x="1735814" y="8131"/>
                  </a:cubicBezTo>
                  <a:lnTo>
                    <a:pt x="1783953" y="15478"/>
                  </a:lnTo>
                  <a:lnTo>
                    <a:pt x="1783953" y="438812"/>
                  </a:lnTo>
                  <a:lnTo>
                    <a:pt x="1692978" y="424928"/>
                  </a:lnTo>
                  <a:cubicBezTo>
                    <a:pt x="1654122" y="420982"/>
                    <a:pt x="1614697" y="418960"/>
                    <a:pt x="1574800" y="418960"/>
                  </a:cubicBezTo>
                  <a:cubicBezTo>
                    <a:pt x="936447" y="418960"/>
                    <a:pt x="418960" y="936447"/>
                    <a:pt x="418960" y="1574800"/>
                  </a:cubicBezTo>
                  <a:lnTo>
                    <a:pt x="440045" y="1783953"/>
                  </a:lnTo>
                  <a:lnTo>
                    <a:pt x="15478" y="1783953"/>
                  </a:lnTo>
                  <a:lnTo>
                    <a:pt x="8131" y="1735814"/>
                  </a:lnTo>
                  <a:cubicBezTo>
                    <a:pt x="2754" y="1682874"/>
                    <a:pt x="0" y="1629159"/>
                    <a:pt x="0" y="1574800"/>
                  </a:cubicBezTo>
                  <a:cubicBezTo>
                    <a:pt x="0" y="705062"/>
                    <a:pt x="705062" y="0"/>
                    <a:pt x="1574800" y="0"/>
                  </a:cubicBezTo>
                  <a:close/>
                </a:path>
              </a:pathLst>
            </a:cu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126" name="Rectangle 125">
              <a:extLst>
                <a:ext uri="{FF2B5EF4-FFF2-40B4-BE49-F238E27FC236}">
                  <a16:creationId xmlns:a16="http://schemas.microsoft.com/office/drawing/2014/main" id="{67ED49F6-168B-472F-F01F-A43C6E4D74C7}"/>
                </a:ext>
              </a:extLst>
            </p:cNvPr>
            <p:cNvSpPr/>
            <p:nvPr/>
          </p:nvSpPr>
          <p:spPr>
            <a:xfrm rot="10800000" flipV="1">
              <a:off x="6450601" y="3400643"/>
              <a:ext cx="521178" cy="54612"/>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grpSp>
        <p:nvGrpSpPr>
          <p:cNvPr id="127" name="Group 126">
            <a:extLst>
              <a:ext uri="{FF2B5EF4-FFF2-40B4-BE49-F238E27FC236}">
                <a16:creationId xmlns:a16="http://schemas.microsoft.com/office/drawing/2014/main" id="{28DF368F-23B5-B824-32DB-4D74186985D4}"/>
              </a:ext>
            </a:extLst>
          </p:cNvPr>
          <p:cNvGrpSpPr/>
          <p:nvPr/>
        </p:nvGrpSpPr>
        <p:grpSpPr>
          <a:xfrm>
            <a:off x="9092501" y="754844"/>
            <a:ext cx="582650" cy="1004329"/>
            <a:chOff x="4130308" y="996540"/>
            <a:chExt cx="582650" cy="1004329"/>
          </a:xfrm>
        </p:grpSpPr>
        <p:sp>
          <p:nvSpPr>
            <p:cNvPr id="128" name="Freeform 127">
              <a:extLst>
                <a:ext uri="{FF2B5EF4-FFF2-40B4-BE49-F238E27FC236}">
                  <a16:creationId xmlns:a16="http://schemas.microsoft.com/office/drawing/2014/main" id="{FACD8929-48BE-E72E-5C87-84DB864F5983}"/>
                </a:ext>
              </a:extLst>
            </p:cNvPr>
            <p:cNvSpPr/>
            <p:nvPr/>
          </p:nvSpPr>
          <p:spPr>
            <a:xfrm rot="10800000">
              <a:off x="4130308" y="996540"/>
              <a:ext cx="582650" cy="1004329"/>
            </a:xfrm>
            <a:custGeom>
              <a:avLst/>
              <a:gdLst>
                <a:gd name="connsiteX0" fmla="*/ 713638 w 1427274"/>
                <a:gd name="connsiteY0" fmla="*/ 1325798 h 2460229"/>
                <a:gd name="connsiteX1" fmla="*/ 292844 w 1427274"/>
                <a:gd name="connsiteY1" fmla="*/ 1746592 h 2460229"/>
                <a:gd name="connsiteX2" fmla="*/ 713638 w 1427274"/>
                <a:gd name="connsiteY2" fmla="*/ 2167386 h 2460229"/>
                <a:gd name="connsiteX3" fmla="*/ 1134432 w 1427274"/>
                <a:gd name="connsiteY3" fmla="*/ 1746592 h 2460229"/>
                <a:gd name="connsiteX4" fmla="*/ 713638 w 1427274"/>
                <a:gd name="connsiteY4" fmla="*/ 1325798 h 2460229"/>
                <a:gd name="connsiteX5" fmla="*/ 713637 w 1427274"/>
                <a:gd name="connsiteY5" fmla="*/ 0 h 2460229"/>
                <a:gd name="connsiteX6" fmla="*/ 1071620 w 1427274"/>
                <a:gd name="connsiteY6" fmla="*/ 1132569 h 2460229"/>
                <a:gd name="connsiteX7" fmla="*/ 1112638 w 1427274"/>
                <a:gd name="connsiteY7" fmla="*/ 1154833 h 2460229"/>
                <a:gd name="connsiteX8" fmla="*/ 1427274 w 1427274"/>
                <a:gd name="connsiteY8" fmla="*/ 1746592 h 2460229"/>
                <a:gd name="connsiteX9" fmla="*/ 713637 w 1427274"/>
                <a:gd name="connsiteY9" fmla="*/ 2460229 h 2460229"/>
                <a:gd name="connsiteX10" fmla="*/ 0 w 1427274"/>
                <a:gd name="connsiteY10" fmla="*/ 1746592 h 2460229"/>
                <a:gd name="connsiteX11" fmla="*/ 314636 w 1427274"/>
                <a:gd name="connsiteY11" fmla="*/ 1154833 h 2460229"/>
                <a:gd name="connsiteX12" fmla="*/ 355653 w 1427274"/>
                <a:gd name="connsiteY12" fmla="*/ 1132570 h 2460229"/>
                <a:gd name="connsiteX0" fmla="*/ 713638 w 1427274"/>
                <a:gd name="connsiteY0" fmla="*/ 1325798 h 2460229"/>
                <a:gd name="connsiteX1" fmla="*/ 292844 w 1427274"/>
                <a:gd name="connsiteY1" fmla="*/ 1746592 h 2460229"/>
                <a:gd name="connsiteX2" fmla="*/ 713638 w 1427274"/>
                <a:gd name="connsiteY2" fmla="*/ 2167386 h 2460229"/>
                <a:gd name="connsiteX3" fmla="*/ 1134432 w 1427274"/>
                <a:gd name="connsiteY3" fmla="*/ 1746592 h 2460229"/>
                <a:gd name="connsiteX4" fmla="*/ 713638 w 1427274"/>
                <a:gd name="connsiteY4" fmla="*/ 1325798 h 2460229"/>
                <a:gd name="connsiteX5" fmla="*/ 713637 w 1427274"/>
                <a:gd name="connsiteY5" fmla="*/ 0 h 2460229"/>
                <a:gd name="connsiteX6" fmla="*/ 1112638 w 1427274"/>
                <a:gd name="connsiteY6" fmla="*/ 1154833 h 2460229"/>
                <a:gd name="connsiteX7" fmla="*/ 1427274 w 1427274"/>
                <a:gd name="connsiteY7" fmla="*/ 1746592 h 2460229"/>
                <a:gd name="connsiteX8" fmla="*/ 713637 w 1427274"/>
                <a:gd name="connsiteY8" fmla="*/ 2460229 h 2460229"/>
                <a:gd name="connsiteX9" fmla="*/ 0 w 1427274"/>
                <a:gd name="connsiteY9" fmla="*/ 1746592 h 2460229"/>
                <a:gd name="connsiteX10" fmla="*/ 314636 w 1427274"/>
                <a:gd name="connsiteY10" fmla="*/ 1154833 h 2460229"/>
                <a:gd name="connsiteX11" fmla="*/ 355653 w 1427274"/>
                <a:gd name="connsiteY11" fmla="*/ 1132570 h 2460229"/>
                <a:gd name="connsiteX12" fmla="*/ 713637 w 1427274"/>
                <a:gd name="connsiteY12" fmla="*/ 0 h 2460229"/>
                <a:gd name="connsiteX0" fmla="*/ 713638 w 1427274"/>
                <a:gd name="connsiteY0" fmla="*/ 1325798 h 2460229"/>
                <a:gd name="connsiteX1" fmla="*/ 292844 w 1427274"/>
                <a:gd name="connsiteY1" fmla="*/ 1746592 h 2460229"/>
                <a:gd name="connsiteX2" fmla="*/ 713638 w 1427274"/>
                <a:gd name="connsiteY2" fmla="*/ 2167386 h 2460229"/>
                <a:gd name="connsiteX3" fmla="*/ 1134432 w 1427274"/>
                <a:gd name="connsiteY3" fmla="*/ 1746592 h 2460229"/>
                <a:gd name="connsiteX4" fmla="*/ 713638 w 1427274"/>
                <a:gd name="connsiteY4" fmla="*/ 1325798 h 2460229"/>
                <a:gd name="connsiteX5" fmla="*/ 713637 w 1427274"/>
                <a:gd name="connsiteY5" fmla="*/ 0 h 2460229"/>
                <a:gd name="connsiteX6" fmla="*/ 1112638 w 1427274"/>
                <a:gd name="connsiteY6" fmla="*/ 1154833 h 2460229"/>
                <a:gd name="connsiteX7" fmla="*/ 1427274 w 1427274"/>
                <a:gd name="connsiteY7" fmla="*/ 1746592 h 2460229"/>
                <a:gd name="connsiteX8" fmla="*/ 713637 w 1427274"/>
                <a:gd name="connsiteY8" fmla="*/ 2460229 h 2460229"/>
                <a:gd name="connsiteX9" fmla="*/ 0 w 1427274"/>
                <a:gd name="connsiteY9" fmla="*/ 1746592 h 2460229"/>
                <a:gd name="connsiteX10" fmla="*/ 314636 w 1427274"/>
                <a:gd name="connsiteY10" fmla="*/ 1154833 h 2460229"/>
                <a:gd name="connsiteX11" fmla="*/ 713637 w 1427274"/>
                <a:gd name="connsiteY11" fmla="*/ 0 h 2460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27274" h="2460229">
                  <a:moveTo>
                    <a:pt x="713638" y="1325798"/>
                  </a:moveTo>
                  <a:cubicBezTo>
                    <a:pt x="481240" y="1325798"/>
                    <a:pt x="292844" y="1514194"/>
                    <a:pt x="292844" y="1746592"/>
                  </a:cubicBezTo>
                  <a:cubicBezTo>
                    <a:pt x="292844" y="1978990"/>
                    <a:pt x="481240" y="2167386"/>
                    <a:pt x="713638" y="2167386"/>
                  </a:cubicBezTo>
                  <a:cubicBezTo>
                    <a:pt x="946036" y="2167386"/>
                    <a:pt x="1134432" y="1978990"/>
                    <a:pt x="1134432" y="1746592"/>
                  </a:cubicBezTo>
                  <a:cubicBezTo>
                    <a:pt x="1134432" y="1514194"/>
                    <a:pt x="946036" y="1325798"/>
                    <a:pt x="713638" y="1325798"/>
                  </a:cubicBezTo>
                  <a:close/>
                  <a:moveTo>
                    <a:pt x="713637" y="0"/>
                  </a:moveTo>
                  <a:lnTo>
                    <a:pt x="1112638" y="1154833"/>
                  </a:lnTo>
                  <a:cubicBezTo>
                    <a:pt x="1302467" y="1283079"/>
                    <a:pt x="1427274" y="1500260"/>
                    <a:pt x="1427274" y="1746592"/>
                  </a:cubicBezTo>
                  <a:cubicBezTo>
                    <a:pt x="1427274" y="2140723"/>
                    <a:pt x="1107768" y="2460229"/>
                    <a:pt x="713637" y="2460229"/>
                  </a:cubicBezTo>
                  <a:cubicBezTo>
                    <a:pt x="319506" y="2460229"/>
                    <a:pt x="0" y="2140723"/>
                    <a:pt x="0" y="1746592"/>
                  </a:cubicBezTo>
                  <a:cubicBezTo>
                    <a:pt x="0" y="1500260"/>
                    <a:pt x="124807" y="1283079"/>
                    <a:pt x="314636" y="1154833"/>
                  </a:cubicBezTo>
                  <a:lnTo>
                    <a:pt x="713637" y="0"/>
                  </a:lnTo>
                  <a:close/>
                </a:path>
              </a:pathLst>
            </a:cu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9" name="Freeform 128">
              <a:extLst>
                <a:ext uri="{FF2B5EF4-FFF2-40B4-BE49-F238E27FC236}">
                  <a16:creationId xmlns:a16="http://schemas.microsoft.com/office/drawing/2014/main" id="{7E541734-2A9A-6955-C59A-FF879C4FE96A}"/>
                </a:ext>
              </a:extLst>
            </p:cNvPr>
            <p:cNvSpPr/>
            <p:nvPr/>
          </p:nvSpPr>
          <p:spPr>
            <a:xfrm rot="10800000">
              <a:off x="4421632" y="996540"/>
              <a:ext cx="291326" cy="1004329"/>
            </a:xfrm>
            <a:custGeom>
              <a:avLst/>
              <a:gdLst>
                <a:gd name="connsiteX0" fmla="*/ 291325 w 291326"/>
                <a:gd name="connsiteY0" fmla="*/ 1004329 h 1004329"/>
                <a:gd name="connsiteX1" fmla="*/ 0 w 291326"/>
                <a:gd name="connsiteY1" fmla="*/ 713004 h 1004329"/>
                <a:gd name="connsiteX2" fmla="*/ 128443 w 291326"/>
                <a:gd name="connsiteY2" fmla="*/ 471433 h 1004329"/>
                <a:gd name="connsiteX3" fmla="*/ 291325 w 291326"/>
                <a:gd name="connsiteY3" fmla="*/ 0 h 1004329"/>
                <a:gd name="connsiteX4" fmla="*/ 291326 w 291326"/>
                <a:gd name="connsiteY4" fmla="*/ 3 h 1004329"/>
                <a:gd name="connsiteX5" fmla="*/ 291326 w 291326"/>
                <a:gd name="connsiteY5" fmla="*/ 541225 h 1004329"/>
                <a:gd name="connsiteX6" fmla="*/ 291326 w 291326"/>
                <a:gd name="connsiteY6" fmla="*/ 541225 h 1004329"/>
                <a:gd name="connsiteX7" fmla="*/ 119547 w 291326"/>
                <a:gd name="connsiteY7" fmla="*/ 713004 h 1004329"/>
                <a:gd name="connsiteX8" fmla="*/ 291326 w 291326"/>
                <a:gd name="connsiteY8" fmla="*/ 884783 h 1004329"/>
                <a:gd name="connsiteX9" fmla="*/ 291326 w 291326"/>
                <a:gd name="connsiteY9" fmla="*/ 884783 h 1004329"/>
                <a:gd name="connsiteX10" fmla="*/ 291326 w 291326"/>
                <a:gd name="connsiteY10" fmla="*/ 1004329 h 1004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1326" h="1004329">
                  <a:moveTo>
                    <a:pt x="291325" y="1004329"/>
                  </a:moveTo>
                  <a:cubicBezTo>
                    <a:pt x="130431" y="1004329"/>
                    <a:pt x="0" y="873898"/>
                    <a:pt x="0" y="713004"/>
                  </a:cubicBezTo>
                  <a:cubicBezTo>
                    <a:pt x="0" y="612445"/>
                    <a:pt x="50950" y="523786"/>
                    <a:pt x="128443" y="471433"/>
                  </a:cubicBezTo>
                  <a:lnTo>
                    <a:pt x="291325" y="0"/>
                  </a:lnTo>
                  <a:lnTo>
                    <a:pt x="291326" y="3"/>
                  </a:lnTo>
                  <a:lnTo>
                    <a:pt x="291326" y="541225"/>
                  </a:lnTo>
                  <a:lnTo>
                    <a:pt x="291326" y="541225"/>
                  </a:lnTo>
                  <a:cubicBezTo>
                    <a:pt x="196455" y="541225"/>
                    <a:pt x="119547" y="618133"/>
                    <a:pt x="119547" y="713004"/>
                  </a:cubicBezTo>
                  <a:cubicBezTo>
                    <a:pt x="119547" y="807875"/>
                    <a:pt x="196455" y="884783"/>
                    <a:pt x="291326" y="884783"/>
                  </a:cubicBezTo>
                  <a:lnTo>
                    <a:pt x="291326" y="884783"/>
                  </a:lnTo>
                  <a:lnTo>
                    <a:pt x="291326" y="1004329"/>
                  </a:lnTo>
                  <a:close/>
                </a:path>
              </a:pathLst>
            </a:custGeom>
            <a:solidFill>
              <a:schemeClr val="tx1">
                <a:alpha val="2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0" name="Oval 129">
              <a:extLst>
                <a:ext uri="{FF2B5EF4-FFF2-40B4-BE49-F238E27FC236}">
                  <a16:creationId xmlns:a16="http://schemas.microsoft.com/office/drawing/2014/main" id="{0D384476-87EA-EED4-D7BF-29FB9762E253}"/>
                </a:ext>
              </a:extLst>
            </p:cNvPr>
            <p:cNvSpPr/>
            <p:nvPr/>
          </p:nvSpPr>
          <p:spPr>
            <a:xfrm rot="10800000">
              <a:off x="4249854" y="1116086"/>
              <a:ext cx="343557" cy="343558"/>
            </a:xfrm>
            <a:prstGeom prst="ellipse">
              <a:avLst/>
            </a:prstGeom>
            <a:solidFill>
              <a:schemeClr val="bg1"/>
            </a:solidFill>
            <a:ln w="28575">
              <a:solidFill>
                <a:srgbClr val="C40001"/>
              </a:solidFill>
            </a:ln>
          </p:spPr>
          <p:style>
            <a:lnRef idx="2">
              <a:schemeClr val="accent1">
                <a:shade val="50000"/>
              </a:schemeClr>
            </a:lnRef>
            <a:fillRef idx="1">
              <a:schemeClr val="accent1"/>
            </a:fillRef>
            <a:effectRef idx="0">
              <a:schemeClr val="accent1"/>
            </a:effectRef>
            <a:fontRef idx="minor">
              <a:schemeClr val="lt1"/>
            </a:fontRef>
          </p:style>
          <p:txBody>
            <a:bodyPr rtlCol="0" anchor="ctr">
              <a:scene3d>
                <a:camera prst="orthographicFront">
                  <a:rot lat="0" lon="0" rev="10800000"/>
                </a:camera>
                <a:lightRig rig="threePt" dir="t"/>
              </a:scene3d>
            </a:bodyPr>
            <a:lstStyle/>
            <a:p>
              <a:pPr algn="ctr"/>
              <a:r>
                <a:rPr lang="en-US" dirty="0">
                  <a:solidFill>
                    <a:schemeClr val="accent3">
                      <a:lumMod val="50000"/>
                    </a:schemeClr>
                  </a:solidFill>
                </a:rPr>
                <a:t>9</a:t>
              </a:r>
            </a:p>
          </p:txBody>
        </p:sp>
      </p:grpSp>
      <p:sp>
        <p:nvSpPr>
          <p:cNvPr id="148" name="Rectangle 147">
            <a:extLst>
              <a:ext uri="{FF2B5EF4-FFF2-40B4-BE49-F238E27FC236}">
                <a16:creationId xmlns:a16="http://schemas.microsoft.com/office/drawing/2014/main" id="{CA762813-E9B1-20A8-C4C5-5DB9FB81CCAA}"/>
              </a:ext>
            </a:extLst>
          </p:cNvPr>
          <p:cNvSpPr/>
          <p:nvPr/>
        </p:nvSpPr>
        <p:spPr>
          <a:xfrm>
            <a:off x="2974469" y="2393910"/>
            <a:ext cx="1371075" cy="954107"/>
          </a:xfrm>
          <a:prstGeom prst="rect">
            <a:avLst/>
          </a:prstGeom>
        </p:spPr>
        <p:txBody>
          <a:bodyPr wrap="square">
            <a:spAutoFit/>
          </a:bodyPr>
          <a:lstStyle/>
          <a:p>
            <a:r>
              <a:rPr lang="en-US" sz="1400" b="1" dirty="0"/>
              <a:t>Ancient Greece and Rome Hippocrates</a:t>
            </a:r>
          </a:p>
        </p:txBody>
      </p:sp>
      <p:sp>
        <p:nvSpPr>
          <p:cNvPr id="149" name="Rectangle 148">
            <a:extLst>
              <a:ext uri="{FF2B5EF4-FFF2-40B4-BE49-F238E27FC236}">
                <a16:creationId xmlns:a16="http://schemas.microsoft.com/office/drawing/2014/main" id="{EF57B79A-40A3-6DB7-BA05-5D10688069CA}"/>
              </a:ext>
            </a:extLst>
          </p:cNvPr>
          <p:cNvSpPr/>
          <p:nvPr/>
        </p:nvSpPr>
        <p:spPr>
          <a:xfrm>
            <a:off x="4861124" y="2609353"/>
            <a:ext cx="1088965" cy="523220"/>
          </a:xfrm>
          <a:prstGeom prst="rect">
            <a:avLst/>
          </a:prstGeom>
        </p:spPr>
        <p:txBody>
          <a:bodyPr wrap="square">
            <a:spAutoFit/>
          </a:bodyPr>
          <a:lstStyle/>
          <a:p>
            <a:r>
              <a:rPr lang="en-GB" sz="1400" b="1" dirty="0"/>
              <a:t>Ishaq Ibn Imran</a:t>
            </a:r>
          </a:p>
        </p:txBody>
      </p:sp>
      <p:sp>
        <p:nvSpPr>
          <p:cNvPr id="150" name="Rectangle 149">
            <a:extLst>
              <a:ext uri="{FF2B5EF4-FFF2-40B4-BE49-F238E27FC236}">
                <a16:creationId xmlns:a16="http://schemas.microsoft.com/office/drawing/2014/main" id="{DF48E01F-4B5A-4000-FE1F-BFA50C22460E}"/>
              </a:ext>
            </a:extLst>
          </p:cNvPr>
          <p:cNvSpPr/>
          <p:nvPr/>
        </p:nvSpPr>
        <p:spPr>
          <a:xfrm>
            <a:off x="6290555" y="2501631"/>
            <a:ext cx="1371075" cy="738664"/>
          </a:xfrm>
          <a:prstGeom prst="rect">
            <a:avLst/>
          </a:prstGeom>
        </p:spPr>
        <p:txBody>
          <a:bodyPr wrap="square">
            <a:spAutoFit/>
          </a:bodyPr>
          <a:lstStyle/>
          <a:p>
            <a:r>
              <a:rPr lang="en-US" sz="1400" b="1" dirty="0"/>
              <a:t>Renaissance and Enlightenment</a:t>
            </a:r>
          </a:p>
        </p:txBody>
      </p:sp>
      <p:sp>
        <p:nvSpPr>
          <p:cNvPr id="151" name="Rectangle 150">
            <a:extLst>
              <a:ext uri="{FF2B5EF4-FFF2-40B4-BE49-F238E27FC236}">
                <a16:creationId xmlns:a16="http://schemas.microsoft.com/office/drawing/2014/main" id="{6E0B7FFF-7886-9ECE-2C8A-EB1994EAFB79}"/>
              </a:ext>
            </a:extLst>
          </p:cNvPr>
          <p:cNvSpPr/>
          <p:nvPr/>
        </p:nvSpPr>
        <p:spPr>
          <a:xfrm>
            <a:off x="7972601" y="2717074"/>
            <a:ext cx="1371075" cy="307777"/>
          </a:xfrm>
          <a:prstGeom prst="rect">
            <a:avLst/>
          </a:prstGeom>
        </p:spPr>
        <p:txBody>
          <a:bodyPr wrap="square">
            <a:spAutoFit/>
          </a:bodyPr>
          <a:lstStyle/>
          <a:p>
            <a:r>
              <a:rPr lang="en-US" sz="1400" b="1" dirty="0"/>
              <a:t>Emil Kraepelin</a:t>
            </a:r>
          </a:p>
        </p:txBody>
      </p:sp>
      <p:sp>
        <p:nvSpPr>
          <p:cNvPr id="152" name="Rectangle 151">
            <a:extLst>
              <a:ext uri="{FF2B5EF4-FFF2-40B4-BE49-F238E27FC236}">
                <a16:creationId xmlns:a16="http://schemas.microsoft.com/office/drawing/2014/main" id="{5B2A3FCA-321B-7580-F1CB-EC8AD04FE64F}"/>
              </a:ext>
            </a:extLst>
          </p:cNvPr>
          <p:cNvSpPr/>
          <p:nvPr/>
        </p:nvSpPr>
        <p:spPr>
          <a:xfrm>
            <a:off x="2037443" y="4469637"/>
            <a:ext cx="1445164" cy="307777"/>
          </a:xfrm>
          <a:prstGeom prst="rect">
            <a:avLst/>
          </a:prstGeom>
        </p:spPr>
        <p:txBody>
          <a:bodyPr wrap="square">
            <a:spAutoFit/>
          </a:bodyPr>
          <a:lstStyle/>
          <a:p>
            <a:r>
              <a:rPr lang="en-GB" sz="1400" b="1" dirty="0"/>
              <a:t>Ancient Egypt</a:t>
            </a:r>
          </a:p>
        </p:txBody>
      </p:sp>
      <p:sp>
        <p:nvSpPr>
          <p:cNvPr id="153" name="Rectangle 152">
            <a:extLst>
              <a:ext uri="{FF2B5EF4-FFF2-40B4-BE49-F238E27FC236}">
                <a16:creationId xmlns:a16="http://schemas.microsoft.com/office/drawing/2014/main" id="{91F328C7-978F-201E-E32A-3613B65382D9}"/>
              </a:ext>
            </a:extLst>
          </p:cNvPr>
          <p:cNvSpPr/>
          <p:nvPr/>
        </p:nvSpPr>
        <p:spPr>
          <a:xfrm>
            <a:off x="4345544" y="4460056"/>
            <a:ext cx="1371075" cy="307777"/>
          </a:xfrm>
          <a:prstGeom prst="rect">
            <a:avLst/>
          </a:prstGeom>
        </p:spPr>
        <p:txBody>
          <a:bodyPr wrap="square">
            <a:spAutoFit/>
          </a:bodyPr>
          <a:lstStyle/>
          <a:p>
            <a:r>
              <a:rPr lang="en-GB" sz="1400" b="1" dirty="0"/>
              <a:t>Galen</a:t>
            </a:r>
          </a:p>
        </p:txBody>
      </p:sp>
      <p:sp>
        <p:nvSpPr>
          <p:cNvPr id="154" name="Rectangle 153">
            <a:extLst>
              <a:ext uri="{FF2B5EF4-FFF2-40B4-BE49-F238E27FC236}">
                <a16:creationId xmlns:a16="http://schemas.microsoft.com/office/drawing/2014/main" id="{C192B3D1-C116-8DC8-1F47-6747484F3242}"/>
              </a:ext>
            </a:extLst>
          </p:cNvPr>
          <p:cNvSpPr/>
          <p:nvPr/>
        </p:nvSpPr>
        <p:spPr>
          <a:xfrm>
            <a:off x="5605017" y="4405970"/>
            <a:ext cx="1371075" cy="523220"/>
          </a:xfrm>
          <a:prstGeom prst="rect">
            <a:avLst/>
          </a:prstGeom>
        </p:spPr>
        <p:txBody>
          <a:bodyPr wrap="square">
            <a:spAutoFit/>
          </a:bodyPr>
          <a:lstStyle/>
          <a:p>
            <a:r>
              <a:rPr lang="en-US" sz="1400" b="1" dirty="0"/>
              <a:t>The Middle Ages</a:t>
            </a:r>
          </a:p>
        </p:txBody>
      </p:sp>
      <p:sp>
        <p:nvSpPr>
          <p:cNvPr id="155" name="Rectangle 154">
            <a:extLst>
              <a:ext uri="{FF2B5EF4-FFF2-40B4-BE49-F238E27FC236}">
                <a16:creationId xmlns:a16="http://schemas.microsoft.com/office/drawing/2014/main" id="{E5EDB0F2-C065-8D7B-1236-9F5D1E2F36A2}"/>
              </a:ext>
            </a:extLst>
          </p:cNvPr>
          <p:cNvSpPr/>
          <p:nvPr/>
        </p:nvSpPr>
        <p:spPr>
          <a:xfrm>
            <a:off x="7287063" y="4298248"/>
            <a:ext cx="1371075" cy="738664"/>
          </a:xfrm>
          <a:prstGeom prst="rect">
            <a:avLst/>
          </a:prstGeom>
        </p:spPr>
        <p:txBody>
          <a:bodyPr wrap="square">
            <a:spAutoFit/>
          </a:bodyPr>
          <a:lstStyle/>
          <a:p>
            <a:r>
              <a:rPr lang="en-US" sz="1400" b="1" dirty="0"/>
              <a:t>Asylums and Early Psychiatry</a:t>
            </a:r>
          </a:p>
        </p:txBody>
      </p:sp>
      <p:grpSp>
        <p:nvGrpSpPr>
          <p:cNvPr id="164" name="Group 163">
            <a:extLst>
              <a:ext uri="{FF2B5EF4-FFF2-40B4-BE49-F238E27FC236}">
                <a16:creationId xmlns:a16="http://schemas.microsoft.com/office/drawing/2014/main" id="{F8A25CDC-CF45-83C6-1A55-5E3678E3C4D1}"/>
              </a:ext>
            </a:extLst>
          </p:cNvPr>
          <p:cNvGrpSpPr/>
          <p:nvPr/>
        </p:nvGrpSpPr>
        <p:grpSpPr>
          <a:xfrm>
            <a:off x="9372175" y="3578675"/>
            <a:ext cx="875655" cy="319816"/>
            <a:chOff x="9138706" y="3323043"/>
            <a:chExt cx="875655" cy="319816"/>
          </a:xfrm>
        </p:grpSpPr>
        <p:grpSp>
          <p:nvGrpSpPr>
            <p:cNvPr id="17" name="Group 16">
              <a:extLst>
                <a:ext uri="{FF2B5EF4-FFF2-40B4-BE49-F238E27FC236}">
                  <a16:creationId xmlns:a16="http://schemas.microsoft.com/office/drawing/2014/main" id="{0EE1B512-2136-4517-88E9-3F240F026C19}"/>
                </a:ext>
              </a:extLst>
            </p:cNvPr>
            <p:cNvGrpSpPr/>
            <p:nvPr/>
          </p:nvGrpSpPr>
          <p:grpSpPr>
            <a:xfrm>
              <a:off x="9370054" y="3323043"/>
              <a:ext cx="644307" cy="221419"/>
              <a:chOff x="8849181" y="3298329"/>
              <a:chExt cx="644307" cy="221419"/>
            </a:xfrm>
            <a:solidFill>
              <a:srgbClr val="00D1C1"/>
            </a:solidFill>
          </p:grpSpPr>
          <p:sp>
            <p:nvSpPr>
              <p:cNvPr id="19" name="Rectangle 18">
                <a:extLst>
                  <a:ext uri="{FF2B5EF4-FFF2-40B4-BE49-F238E27FC236}">
                    <a16:creationId xmlns:a16="http://schemas.microsoft.com/office/drawing/2014/main" id="{919914AE-66C5-E9C1-1547-F8F94DF43BAD}"/>
                  </a:ext>
                </a:extLst>
              </p:cNvPr>
              <p:cNvSpPr/>
              <p:nvPr/>
            </p:nvSpPr>
            <p:spPr>
              <a:xfrm rot="10800000" flipV="1">
                <a:off x="8849181" y="3386898"/>
                <a:ext cx="521178" cy="5461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0" name="Oval 19">
                <a:extLst>
                  <a:ext uri="{FF2B5EF4-FFF2-40B4-BE49-F238E27FC236}">
                    <a16:creationId xmlns:a16="http://schemas.microsoft.com/office/drawing/2014/main" id="{8A2BCC31-DDEA-89C7-5D87-D5931EB7B408}"/>
                  </a:ext>
                </a:extLst>
              </p:cNvPr>
              <p:cNvSpPr/>
              <p:nvPr/>
            </p:nvSpPr>
            <p:spPr>
              <a:xfrm>
                <a:off x="9272069" y="3298329"/>
                <a:ext cx="221419" cy="221419"/>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p:nvSpPr>
            <p:cNvPr id="163" name="Freeform 162">
              <a:extLst>
                <a:ext uri="{FF2B5EF4-FFF2-40B4-BE49-F238E27FC236}">
                  <a16:creationId xmlns:a16="http://schemas.microsoft.com/office/drawing/2014/main" id="{728240C9-C469-E57D-838E-DE42CCBF44FC}"/>
                </a:ext>
              </a:extLst>
            </p:cNvPr>
            <p:cNvSpPr/>
            <p:nvPr/>
          </p:nvSpPr>
          <p:spPr>
            <a:xfrm rot="10800000">
              <a:off x="9138706" y="3409544"/>
              <a:ext cx="233315" cy="233315"/>
            </a:xfrm>
            <a:custGeom>
              <a:avLst/>
              <a:gdLst>
                <a:gd name="connsiteX0" fmla="*/ 1574800 w 1783953"/>
                <a:gd name="connsiteY0" fmla="*/ 0 h 1783953"/>
                <a:gd name="connsiteX1" fmla="*/ 1735814 w 1783953"/>
                <a:gd name="connsiteY1" fmla="*/ 8131 h 1783953"/>
                <a:gd name="connsiteX2" fmla="*/ 1783953 w 1783953"/>
                <a:gd name="connsiteY2" fmla="*/ 15478 h 1783953"/>
                <a:gd name="connsiteX3" fmla="*/ 1783953 w 1783953"/>
                <a:gd name="connsiteY3" fmla="*/ 438812 h 1783953"/>
                <a:gd name="connsiteX4" fmla="*/ 1692978 w 1783953"/>
                <a:gd name="connsiteY4" fmla="*/ 424928 h 1783953"/>
                <a:gd name="connsiteX5" fmla="*/ 1574800 w 1783953"/>
                <a:gd name="connsiteY5" fmla="*/ 418960 h 1783953"/>
                <a:gd name="connsiteX6" fmla="*/ 418960 w 1783953"/>
                <a:gd name="connsiteY6" fmla="*/ 1574800 h 1783953"/>
                <a:gd name="connsiteX7" fmla="*/ 440045 w 1783953"/>
                <a:gd name="connsiteY7" fmla="*/ 1783953 h 1783953"/>
                <a:gd name="connsiteX8" fmla="*/ 15478 w 1783953"/>
                <a:gd name="connsiteY8" fmla="*/ 1783953 h 1783953"/>
                <a:gd name="connsiteX9" fmla="*/ 8131 w 1783953"/>
                <a:gd name="connsiteY9" fmla="*/ 1735814 h 1783953"/>
                <a:gd name="connsiteX10" fmla="*/ 0 w 1783953"/>
                <a:gd name="connsiteY10" fmla="*/ 1574800 h 1783953"/>
                <a:gd name="connsiteX11" fmla="*/ 1574800 w 1783953"/>
                <a:gd name="connsiteY11" fmla="*/ 0 h 1783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3953" h="1783953">
                  <a:moveTo>
                    <a:pt x="1574800" y="0"/>
                  </a:moveTo>
                  <a:cubicBezTo>
                    <a:pt x="1629159" y="0"/>
                    <a:pt x="1682874" y="2754"/>
                    <a:pt x="1735814" y="8131"/>
                  </a:cubicBezTo>
                  <a:lnTo>
                    <a:pt x="1783953" y="15478"/>
                  </a:lnTo>
                  <a:lnTo>
                    <a:pt x="1783953" y="438812"/>
                  </a:lnTo>
                  <a:lnTo>
                    <a:pt x="1692978" y="424928"/>
                  </a:lnTo>
                  <a:cubicBezTo>
                    <a:pt x="1654122" y="420982"/>
                    <a:pt x="1614697" y="418960"/>
                    <a:pt x="1574800" y="418960"/>
                  </a:cubicBezTo>
                  <a:cubicBezTo>
                    <a:pt x="936447" y="418960"/>
                    <a:pt x="418960" y="936447"/>
                    <a:pt x="418960" y="1574800"/>
                  </a:cubicBezTo>
                  <a:lnTo>
                    <a:pt x="440045" y="1783953"/>
                  </a:lnTo>
                  <a:lnTo>
                    <a:pt x="15478" y="1783953"/>
                  </a:lnTo>
                  <a:lnTo>
                    <a:pt x="8131" y="1735814"/>
                  </a:lnTo>
                  <a:cubicBezTo>
                    <a:pt x="2754" y="1682874"/>
                    <a:pt x="0" y="1629159"/>
                    <a:pt x="0" y="1574800"/>
                  </a:cubicBezTo>
                  <a:cubicBezTo>
                    <a:pt x="0" y="705062"/>
                    <a:pt x="705062" y="0"/>
                    <a:pt x="1574800" y="0"/>
                  </a:cubicBezTo>
                  <a:close/>
                </a:path>
              </a:pathLst>
            </a:custGeom>
            <a:solidFill>
              <a:srgbClr val="00D1C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grpSp>
      <p:sp>
        <p:nvSpPr>
          <p:cNvPr id="4" name="TextBox 3">
            <a:extLst>
              <a:ext uri="{FF2B5EF4-FFF2-40B4-BE49-F238E27FC236}">
                <a16:creationId xmlns:a16="http://schemas.microsoft.com/office/drawing/2014/main" id="{2BD0D8B0-F53A-4D5A-B2BC-39B3FF9DA5FA}"/>
              </a:ext>
            </a:extLst>
          </p:cNvPr>
          <p:cNvSpPr txBox="1"/>
          <p:nvPr/>
        </p:nvSpPr>
        <p:spPr>
          <a:xfrm>
            <a:off x="1831860" y="1867255"/>
            <a:ext cx="1361976" cy="276999"/>
          </a:xfrm>
          <a:prstGeom prst="rect">
            <a:avLst/>
          </a:prstGeom>
          <a:noFill/>
        </p:spPr>
        <p:txBody>
          <a:bodyPr wrap="none" rtlCol="0">
            <a:spAutoFit/>
          </a:bodyPr>
          <a:lstStyle/>
          <a:p>
            <a:r>
              <a:rPr lang="en-GB" sz="1200" b="1" dirty="0"/>
              <a:t>15</a:t>
            </a:r>
            <a:r>
              <a:rPr lang="en-GB" sz="1200" b="1" baseline="30000" dirty="0"/>
              <a:t>th</a:t>
            </a:r>
            <a:r>
              <a:rPr lang="en-GB" sz="1200" b="1" dirty="0"/>
              <a:t> Century BCE</a:t>
            </a:r>
          </a:p>
        </p:txBody>
      </p:sp>
      <p:sp>
        <p:nvSpPr>
          <p:cNvPr id="18" name="TextBox 17">
            <a:extLst>
              <a:ext uri="{FF2B5EF4-FFF2-40B4-BE49-F238E27FC236}">
                <a16:creationId xmlns:a16="http://schemas.microsoft.com/office/drawing/2014/main" id="{26183DD8-514D-04C0-6274-BC5680C8E4C8}"/>
              </a:ext>
            </a:extLst>
          </p:cNvPr>
          <p:cNvSpPr txBox="1"/>
          <p:nvPr/>
        </p:nvSpPr>
        <p:spPr>
          <a:xfrm>
            <a:off x="2718199" y="5400127"/>
            <a:ext cx="1528816" cy="276999"/>
          </a:xfrm>
          <a:prstGeom prst="rect">
            <a:avLst/>
          </a:prstGeom>
          <a:noFill/>
        </p:spPr>
        <p:txBody>
          <a:bodyPr wrap="none" rtlCol="0">
            <a:spAutoFit/>
          </a:bodyPr>
          <a:lstStyle/>
          <a:p>
            <a:r>
              <a:rPr lang="en-GB" sz="1200" b="1" dirty="0"/>
              <a:t>3100 BCE to 30 BCE</a:t>
            </a:r>
          </a:p>
        </p:txBody>
      </p:sp>
      <p:sp>
        <p:nvSpPr>
          <p:cNvPr id="83" name="TextBox 82">
            <a:extLst>
              <a:ext uri="{FF2B5EF4-FFF2-40B4-BE49-F238E27FC236}">
                <a16:creationId xmlns:a16="http://schemas.microsoft.com/office/drawing/2014/main" id="{E899AE9B-D199-6437-7A1B-8A4702FD28A6}"/>
              </a:ext>
            </a:extLst>
          </p:cNvPr>
          <p:cNvSpPr txBox="1"/>
          <p:nvPr/>
        </p:nvSpPr>
        <p:spPr>
          <a:xfrm>
            <a:off x="3322242" y="1882498"/>
            <a:ext cx="1849545" cy="276999"/>
          </a:xfrm>
          <a:prstGeom prst="rect">
            <a:avLst/>
          </a:prstGeom>
          <a:noFill/>
        </p:spPr>
        <p:txBody>
          <a:bodyPr wrap="none" rtlCol="0">
            <a:spAutoFit/>
          </a:bodyPr>
          <a:lstStyle/>
          <a:p>
            <a:pPr algn="ctr"/>
            <a:r>
              <a:rPr lang="en-GB" sz="1200" b="1" dirty="0"/>
              <a:t>c. 460 BCE to c. 370 BCE</a:t>
            </a:r>
          </a:p>
        </p:txBody>
      </p:sp>
      <p:sp>
        <p:nvSpPr>
          <p:cNvPr id="84" name="TextBox 83">
            <a:extLst>
              <a:ext uri="{FF2B5EF4-FFF2-40B4-BE49-F238E27FC236}">
                <a16:creationId xmlns:a16="http://schemas.microsoft.com/office/drawing/2014/main" id="{B3926B1E-7076-D23C-B61C-FA937B763CEC}"/>
              </a:ext>
            </a:extLst>
          </p:cNvPr>
          <p:cNvSpPr txBox="1"/>
          <p:nvPr/>
        </p:nvSpPr>
        <p:spPr>
          <a:xfrm>
            <a:off x="4412091" y="5390546"/>
            <a:ext cx="1273939" cy="276999"/>
          </a:xfrm>
          <a:prstGeom prst="rect">
            <a:avLst/>
          </a:prstGeom>
          <a:noFill/>
        </p:spPr>
        <p:txBody>
          <a:bodyPr wrap="none" rtlCol="0">
            <a:spAutoFit/>
          </a:bodyPr>
          <a:lstStyle/>
          <a:p>
            <a:pPr algn="ctr"/>
            <a:r>
              <a:rPr lang="en-GB" sz="1200" b="1" dirty="0"/>
              <a:t>19 AD to 216 AD</a:t>
            </a:r>
          </a:p>
        </p:txBody>
      </p:sp>
      <p:sp>
        <p:nvSpPr>
          <p:cNvPr id="85" name="TextBox 84">
            <a:extLst>
              <a:ext uri="{FF2B5EF4-FFF2-40B4-BE49-F238E27FC236}">
                <a16:creationId xmlns:a16="http://schemas.microsoft.com/office/drawing/2014/main" id="{D6A34B7B-22F1-F3F8-B9BD-F1A5FD1CC1FD}"/>
              </a:ext>
            </a:extLst>
          </p:cNvPr>
          <p:cNvSpPr txBox="1"/>
          <p:nvPr/>
        </p:nvSpPr>
        <p:spPr>
          <a:xfrm>
            <a:off x="5300193" y="1888016"/>
            <a:ext cx="1355692" cy="276999"/>
          </a:xfrm>
          <a:prstGeom prst="rect">
            <a:avLst/>
          </a:prstGeom>
          <a:noFill/>
        </p:spPr>
        <p:txBody>
          <a:bodyPr wrap="none" rtlCol="0">
            <a:spAutoFit/>
          </a:bodyPr>
          <a:lstStyle/>
          <a:p>
            <a:pPr algn="ctr"/>
            <a:r>
              <a:rPr lang="en-GB" sz="1200" b="1" dirty="0"/>
              <a:t>848 AD to 906 AD</a:t>
            </a:r>
          </a:p>
        </p:txBody>
      </p:sp>
      <p:sp>
        <p:nvSpPr>
          <p:cNvPr id="86" name="TextBox 85">
            <a:extLst>
              <a:ext uri="{FF2B5EF4-FFF2-40B4-BE49-F238E27FC236}">
                <a16:creationId xmlns:a16="http://schemas.microsoft.com/office/drawing/2014/main" id="{6E5D12E8-5465-5B00-FAE6-2276C8ED3BEE}"/>
              </a:ext>
            </a:extLst>
          </p:cNvPr>
          <p:cNvSpPr txBox="1"/>
          <p:nvPr/>
        </p:nvSpPr>
        <p:spPr>
          <a:xfrm>
            <a:off x="6117003" y="5390545"/>
            <a:ext cx="1422121" cy="276999"/>
          </a:xfrm>
          <a:prstGeom prst="rect">
            <a:avLst/>
          </a:prstGeom>
          <a:noFill/>
        </p:spPr>
        <p:txBody>
          <a:bodyPr wrap="none" rtlCol="0">
            <a:spAutoFit/>
          </a:bodyPr>
          <a:lstStyle/>
          <a:p>
            <a:pPr algn="ctr"/>
            <a:r>
              <a:rPr lang="en-GB" sz="1200" b="1" dirty="0"/>
              <a:t>5</a:t>
            </a:r>
            <a:r>
              <a:rPr lang="en-GB" sz="1200" b="1" baseline="30000" dirty="0"/>
              <a:t>th</a:t>
            </a:r>
            <a:r>
              <a:rPr lang="en-GB" sz="1200" b="1" dirty="0"/>
              <a:t> to 15</a:t>
            </a:r>
            <a:r>
              <a:rPr lang="en-GB" sz="1200" b="1" baseline="30000" dirty="0"/>
              <a:t>th</a:t>
            </a:r>
            <a:r>
              <a:rPr lang="en-GB" sz="1200" b="1" dirty="0"/>
              <a:t> Century</a:t>
            </a:r>
          </a:p>
        </p:txBody>
      </p:sp>
      <p:sp>
        <p:nvSpPr>
          <p:cNvPr id="87" name="TextBox 86">
            <a:extLst>
              <a:ext uri="{FF2B5EF4-FFF2-40B4-BE49-F238E27FC236}">
                <a16:creationId xmlns:a16="http://schemas.microsoft.com/office/drawing/2014/main" id="{E3C61F9F-B4CC-D249-05A2-6096A73A920D}"/>
              </a:ext>
            </a:extLst>
          </p:cNvPr>
          <p:cNvSpPr txBox="1"/>
          <p:nvPr/>
        </p:nvSpPr>
        <p:spPr>
          <a:xfrm>
            <a:off x="6940012" y="1882497"/>
            <a:ext cx="1503874" cy="276999"/>
          </a:xfrm>
          <a:prstGeom prst="rect">
            <a:avLst/>
          </a:prstGeom>
          <a:noFill/>
        </p:spPr>
        <p:txBody>
          <a:bodyPr wrap="none" rtlCol="0">
            <a:spAutoFit/>
          </a:bodyPr>
          <a:lstStyle/>
          <a:p>
            <a:pPr algn="ctr"/>
            <a:r>
              <a:rPr lang="en-GB" sz="1200" b="1" dirty="0"/>
              <a:t>14</a:t>
            </a:r>
            <a:r>
              <a:rPr lang="en-GB" sz="1200" b="1" baseline="30000" dirty="0"/>
              <a:t>th</a:t>
            </a:r>
            <a:r>
              <a:rPr lang="en-GB" sz="1200" b="1" dirty="0"/>
              <a:t> to 17</a:t>
            </a:r>
            <a:r>
              <a:rPr lang="en-GB" sz="1200" b="1" baseline="30000" dirty="0"/>
              <a:t>th</a:t>
            </a:r>
            <a:r>
              <a:rPr lang="en-GB" sz="1200" b="1" dirty="0"/>
              <a:t> Century</a:t>
            </a:r>
          </a:p>
        </p:txBody>
      </p:sp>
      <p:sp>
        <p:nvSpPr>
          <p:cNvPr id="94" name="TextBox 93">
            <a:extLst>
              <a:ext uri="{FF2B5EF4-FFF2-40B4-BE49-F238E27FC236}">
                <a16:creationId xmlns:a16="http://schemas.microsoft.com/office/drawing/2014/main" id="{80647626-ACC5-399B-145D-19959A624B5E}"/>
              </a:ext>
            </a:extLst>
          </p:cNvPr>
          <p:cNvSpPr txBox="1"/>
          <p:nvPr/>
        </p:nvSpPr>
        <p:spPr>
          <a:xfrm>
            <a:off x="7817713" y="5390544"/>
            <a:ext cx="1503874" cy="276999"/>
          </a:xfrm>
          <a:prstGeom prst="rect">
            <a:avLst/>
          </a:prstGeom>
          <a:noFill/>
        </p:spPr>
        <p:txBody>
          <a:bodyPr wrap="none" rtlCol="0">
            <a:spAutoFit/>
          </a:bodyPr>
          <a:lstStyle/>
          <a:p>
            <a:pPr algn="ctr"/>
            <a:r>
              <a:rPr lang="en-GB" sz="1200" b="1" dirty="0"/>
              <a:t>18</a:t>
            </a:r>
            <a:r>
              <a:rPr lang="en-GB" sz="1200" b="1" baseline="30000" dirty="0"/>
              <a:t>th</a:t>
            </a:r>
            <a:r>
              <a:rPr lang="en-GB" sz="1200" b="1" dirty="0"/>
              <a:t> to 19</a:t>
            </a:r>
            <a:r>
              <a:rPr lang="en-GB" sz="1200" b="1" baseline="30000" dirty="0"/>
              <a:t>th</a:t>
            </a:r>
            <a:r>
              <a:rPr lang="en-GB" sz="1200" b="1" dirty="0"/>
              <a:t> Century</a:t>
            </a:r>
          </a:p>
        </p:txBody>
      </p:sp>
      <p:sp>
        <p:nvSpPr>
          <p:cNvPr id="95" name="TextBox 94">
            <a:extLst>
              <a:ext uri="{FF2B5EF4-FFF2-40B4-BE49-F238E27FC236}">
                <a16:creationId xmlns:a16="http://schemas.microsoft.com/office/drawing/2014/main" id="{5F9BFD2D-9FC5-01EA-3517-6AB50F3E8285}"/>
              </a:ext>
            </a:extLst>
          </p:cNvPr>
          <p:cNvSpPr txBox="1"/>
          <p:nvPr/>
        </p:nvSpPr>
        <p:spPr>
          <a:xfrm>
            <a:off x="8887724" y="1882496"/>
            <a:ext cx="1044710" cy="276999"/>
          </a:xfrm>
          <a:prstGeom prst="rect">
            <a:avLst/>
          </a:prstGeom>
          <a:noFill/>
        </p:spPr>
        <p:txBody>
          <a:bodyPr wrap="none" rtlCol="0">
            <a:spAutoFit/>
          </a:bodyPr>
          <a:lstStyle/>
          <a:p>
            <a:pPr algn="ctr"/>
            <a:r>
              <a:rPr lang="en-GB" sz="1200" b="1"/>
              <a:t>1856 to 1926</a:t>
            </a:r>
            <a:endParaRPr lang="en-GB" sz="1200" b="1"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7F5F2"/>
        </a:solidFill>
        <a:effectLst/>
      </p:bgPr>
    </p:bg>
    <p:spTree>
      <p:nvGrpSpPr>
        <p:cNvPr id="1" name="">
          <a:extLst>
            <a:ext uri="{FF2B5EF4-FFF2-40B4-BE49-F238E27FC236}">
              <a16:creationId xmlns:a16="http://schemas.microsoft.com/office/drawing/2014/main" id="{0C49CC05-F732-518E-7740-69BFC68C6567}"/>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C23A0B7F-8DFA-FF29-6C0C-41B94F43F9BE}"/>
              </a:ext>
            </a:extLst>
          </p:cNvPr>
          <p:cNvSpPr/>
          <p:nvPr/>
        </p:nvSpPr>
        <p:spPr>
          <a:xfrm>
            <a:off x="-7" y="731520"/>
            <a:ext cx="137160" cy="5303520"/>
          </a:xfrm>
          <a:prstGeom prst="rect">
            <a:avLst/>
          </a:prstGeom>
          <a:solidFill>
            <a:srgbClr val="465A6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a:extLst>
              <a:ext uri="{FF2B5EF4-FFF2-40B4-BE49-F238E27FC236}">
                <a16:creationId xmlns:a16="http://schemas.microsoft.com/office/drawing/2014/main" id="{BE5801A8-FEDD-D483-E256-2BF55998A623}"/>
              </a:ext>
            </a:extLst>
          </p:cNvPr>
          <p:cNvSpPr txBox="1"/>
          <p:nvPr/>
        </p:nvSpPr>
        <p:spPr>
          <a:xfrm>
            <a:off x="552760" y="115967"/>
            <a:ext cx="6024983" cy="861774"/>
          </a:xfrm>
          <a:prstGeom prst="rect">
            <a:avLst/>
          </a:prstGeom>
          <a:noFill/>
        </p:spPr>
        <p:txBody>
          <a:bodyPr wrap="none">
            <a:spAutoFit/>
          </a:bodyPr>
          <a:lstStyle/>
          <a:p>
            <a:pPr>
              <a:defRPr sz="3400" b="1">
                <a:solidFill>
                  <a:srgbClr val="1C1C1E"/>
                </a:solidFill>
              </a:defRPr>
            </a:pPr>
            <a:r>
              <a:rPr lang="en-GB" dirty="0"/>
              <a:t>Trepanning and Mesopotamia</a:t>
            </a:r>
          </a:p>
          <a:p>
            <a:pPr>
              <a:defRPr sz="3400" b="1">
                <a:solidFill>
                  <a:srgbClr val="1C1C1E"/>
                </a:solidFill>
              </a:defRPr>
            </a:pPr>
            <a:r>
              <a:rPr lang="en-GB" sz="1600" dirty="0"/>
              <a:t>15</a:t>
            </a:r>
            <a:r>
              <a:rPr lang="en-GB" sz="1600" baseline="30000" dirty="0"/>
              <a:t>th</a:t>
            </a:r>
            <a:r>
              <a:rPr lang="en-GB" sz="1600" dirty="0"/>
              <a:t> Century BCE</a:t>
            </a:r>
            <a:endParaRPr sz="1600" dirty="0"/>
          </a:p>
        </p:txBody>
      </p:sp>
      <p:pic>
        <p:nvPicPr>
          <p:cNvPr id="2050" name="Picture 2" descr="Trepanation - Four Methods">
            <a:extLst>
              <a:ext uri="{FF2B5EF4-FFF2-40B4-BE49-F238E27FC236}">
                <a16:creationId xmlns:a16="http://schemas.microsoft.com/office/drawing/2014/main" id="{0C82F51C-E8F1-2353-783B-F11A65AF9570}"/>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4167" b="92628" l="0" r="95190">
                        <a14:foregroundMark x1="15696" y1="30128" x2="17975" y2="21795"/>
                        <a14:foregroundMark x1="5063" y1="43910" x2="14430" y2="4167"/>
                        <a14:foregroundMark x1="2278" y1="15064" x2="506" y2="11218"/>
                        <a14:foregroundMark x1="42025" y1="92628" x2="46582" y2="92308"/>
                        <a14:foregroundMark x1="91646" y1="84295" x2="90886" y2="55769"/>
                        <a14:foregroundMark x1="75949" y1="91346" x2="75949" y2="91346"/>
                        <a14:foregroundMark x1="81013" y1="91346" x2="81013" y2="91346"/>
                        <a14:foregroundMark x1="87848" y1="91026" x2="87848" y2="91026"/>
                        <a14:foregroundMark x1="94937" y1="83333" x2="95443" y2="81090"/>
                        <a14:foregroundMark x1="84051" y1="92628" x2="85063" y2="92628"/>
                      </a14:backgroundRemoval>
                    </a14:imgEffect>
                  </a14:imgLayer>
                </a14:imgProps>
              </a:ext>
              <a:ext uri="{28A0092B-C50C-407E-A947-70E740481C1C}">
                <a14:useLocalDpi xmlns:a14="http://schemas.microsoft.com/office/drawing/2010/main" val="0"/>
              </a:ext>
            </a:extLst>
          </a:blip>
          <a:srcRect/>
          <a:stretch>
            <a:fillRect/>
          </a:stretch>
        </p:blipFill>
        <p:spPr bwMode="auto">
          <a:xfrm>
            <a:off x="155641" y="3941488"/>
            <a:ext cx="3638152" cy="287414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Trepanned skull">
            <a:extLst>
              <a:ext uri="{FF2B5EF4-FFF2-40B4-BE49-F238E27FC236}">
                <a16:creationId xmlns:a16="http://schemas.microsoft.com/office/drawing/2014/main" id="{4F4AEAF7-9A56-3011-01DC-7A2F53EBCE80}"/>
              </a:ext>
            </a:extLst>
          </p:cNvPr>
          <p:cNvPicPr>
            <a:picLocks noChangeAspect="1" noChangeArrowheads="1"/>
          </p:cNvPicPr>
          <p:nvPr/>
        </p:nvPicPr>
        <p:blipFill rotWithShape="1">
          <a:blip r:embed="rId5">
            <a:extLst>
              <a:ext uri="{BEBA8EAE-BF5A-486C-A8C5-ECC9F3942E4B}">
                <a14:imgProps xmlns:a14="http://schemas.microsoft.com/office/drawing/2010/main">
                  <a14:imgLayer r:embed="rId6">
                    <a14:imgEffect>
                      <a14:backgroundRemoval t="15026" b="87824" l="28382" r="68170">
                        <a14:foregroundMark x1="28382" y1="38860" x2="28117" y2="29016"/>
                        <a14:foregroundMark x1="28117" y1="29016" x2="33156" y2="20466"/>
                        <a14:foregroundMark x1="33156" y1="20466" x2="38992" y2="16839"/>
                        <a14:foregroundMark x1="68700" y1="25648" x2="68700" y2="40674"/>
                        <a14:foregroundMark x1="28647" y1="55699" x2="29178" y2="56477"/>
                        <a14:foregroundMark x1="67905" y1="55699" x2="67905" y2="56995"/>
                        <a14:foregroundMark x1="42440" y1="84456" x2="51724" y2="87824"/>
                        <a14:foregroundMark x1="51724" y1="87824" x2="58355" y2="83161"/>
                        <a14:foregroundMark x1="43767" y1="15285" x2="52520" y2="15026"/>
                      </a14:backgroundRemoval>
                    </a14:imgEffect>
                  </a14:imgLayer>
                </a14:imgProps>
              </a:ext>
              <a:ext uri="{28A0092B-C50C-407E-A947-70E740481C1C}">
                <a14:useLocalDpi xmlns:a14="http://schemas.microsoft.com/office/drawing/2010/main" val="0"/>
              </a:ext>
            </a:extLst>
          </a:blip>
          <a:srcRect l="24759" t="10552" r="26480" b="7495"/>
          <a:stretch>
            <a:fillRect/>
          </a:stretch>
        </p:blipFill>
        <p:spPr bwMode="auto">
          <a:xfrm>
            <a:off x="8306234" y="115967"/>
            <a:ext cx="3815966" cy="6566645"/>
          </a:xfrm>
          <a:prstGeom prst="rect">
            <a:avLst/>
          </a:prstGeom>
          <a:noFill/>
          <a:extLst>
            <a:ext uri="{909E8E84-426E-40DD-AFC4-6F175D3DCCD1}">
              <a14:hiddenFill xmlns:a14="http://schemas.microsoft.com/office/drawing/2010/main">
                <a:solidFill>
                  <a:srgbClr val="FFFFFF"/>
                </a:solidFill>
              </a14:hiddenFill>
            </a:ext>
          </a:extLst>
        </p:spPr>
      </p:pic>
      <p:sp>
        <p:nvSpPr>
          <p:cNvPr id="18" name="Content Placeholder 2">
            <a:extLst>
              <a:ext uri="{FF2B5EF4-FFF2-40B4-BE49-F238E27FC236}">
                <a16:creationId xmlns:a16="http://schemas.microsoft.com/office/drawing/2014/main" id="{EAED5427-41D8-ACA2-86AF-4E3CE2387007}"/>
              </a:ext>
            </a:extLst>
          </p:cNvPr>
          <p:cNvSpPr txBox="1">
            <a:spLocks/>
          </p:cNvSpPr>
          <p:nvPr/>
        </p:nvSpPr>
        <p:spPr>
          <a:xfrm>
            <a:off x="1013298" y="1207610"/>
            <a:ext cx="8707358" cy="540919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1"/>
            <a:r>
              <a:rPr lang="en-GB" sz="3200" dirty="0"/>
              <a:t>Supernatural Explanations</a:t>
            </a:r>
          </a:p>
          <a:p>
            <a:pPr lvl="1"/>
            <a:r>
              <a:rPr lang="en-GB" sz="3200" dirty="0"/>
              <a:t>Spirits and Demons</a:t>
            </a:r>
          </a:p>
          <a:p>
            <a:pPr lvl="1"/>
            <a:r>
              <a:rPr lang="en-GB" sz="3200" dirty="0"/>
              <a:t>Physical Interventions</a:t>
            </a:r>
          </a:p>
          <a:p>
            <a:pPr marL="457200" lvl="1" indent="0">
              <a:buFont typeface="Arial" panose="020B0604020202020204" pitchFamily="34" charset="0"/>
              <a:buNone/>
            </a:pPr>
            <a:endParaRPr lang="en-GB" sz="3200" dirty="0"/>
          </a:p>
          <a:p>
            <a:pPr marL="457200" lvl="1" indent="0">
              <a:buFont typeface="Arial" panose="020B0604020202020204" pitchFamily="34" charset="0"/>
              <a:buNone/>
            </a:pPr>
            <a:r>
              <a:rPr lang="en-GB" sz="3200" dirty="0"/>
              <a:t>(Scull, 2015; Porter, 2002)</a:t>
            </a:r>
          </a:p>
          <a:p>
            <a:pPr lvl="1"/>
            <a:endParaRPr lang="en-GB" dirty="0"/>
          </a:p>
        </p:txBody>
      </p:sp>
      <p:sp>
        <p:nvSpPr>
          <p:cNvPr id="86" name="TextBox 85">
            <a:extLst>
              <a:ext uri="{FF2B5EF4-FFF2-40B4-BE49-F238E27FC236}">
                <a16:creationId xmlns:a16="http://schemas.microsoft.com/office/drawing/2014/main" id="{BB012944-D421-706C-4F1D-B907907E9F14}"/>
              </a:ext>
            </a:extLst>
          </p:cNvPr>
          <p:cNvSpPr txBox="1"/>
          <p:nvPr/>
        </p:nvSpPr>
        <p:spPr>
          <a:xfrm>
            <a:off x="-56000" y="6671119"/>
            <a:ext cx="3815480" cy="215444"/>
          </a:xfrm>
          <a:prstGeom prst="rect">
            <a:avLst/>
          </a:prstGeom>
          <a:noFill/>
        </p:spPr>
        <p:txBody>
          <a:bodyPr wrap="square" rtlCol="0">
            <a:spAutoFit/>
          </a:bodyPr>
          <a:lstStyle/>
          <a:p>
            <a:r>
              <a:rPr lang="en-US" sz="800" i="1" dirty="0"/>
              <a:t>Trepanning</a:t>
            </a:r>
            <a:r>
              <a:rPr lang="en-US" sz="800" dirty="0"/>
              <a:t>. (n.d.)</a:t>
            </a:r>
          </a:p>
        </p:txBody>
      </p:sp>
    </p:spTree>
    <p:extLst>
      <p:ext uri="{BB962C8B-B14F-4D97-AF65-F5344CB8AC3E}">
        <p14:creationId xmlns:p14="http://schemas.microsoft.com/office/powerpoint/2010/main" val="4652271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7F5F2"/>
        </a:solidFill>
        <a:effectLst/>
      </p:bgPr>
    </p:bg>
    <p:spTree>
      <p:nvGrpSpPr>
        <p:cNvPr id="1" name="">
          <a:extLst>
            <a:ext uri="{FF2B5EF4-FFF2-40B4-BE49-F238E27FC236}">
              <a16:creationId xmlns:a16="http://schemas.microsoft.com/office/drawing/2014/main" id="{9BAA960B-53F0-921F-FE03-67EAE953FE11}"/>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5685DA33-8772-1E5C-1123-5BAB6D29C890}"/>
              </a:ext>
            </a:extLst>
          </p:cNvPr>
          <p:cNvSpPr/>
          <p:nvPr/>
        </p:nvSpPr>
        <p:spPr>
          <a:xfrm>
            <a:off x="-7" y="731520"/>
            <a:ext cx="137160" cy="5303520"/>
          </a:xfrm>
          <a:prstGeom prst="rect">
            <a:avLst/>
          </a:prstGeom>
          <a:solidFill>
            <a:srgbClr val="465A6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a:extLst>
              <a:ext uri="{FF2B5EF4-FFF2-40B4-BE49-F238E27FC236}">
                <a16:creationId xmlns:a16="http://schemas.microsoft.com/office/drawing/2014/main" id="{1AD4CD47-7F93-26D9-D9A9-B9B68E172639}"/>
              </a:ext>
            </a:extLst>
          </p:cNvPr>
          <p:cNvSpPr txBox="1"/>
          <p:nvPr/>
        </p:nvSpPr>
        <p:spPr>
          <a:xfrm>
            <a:off x="552760" y="115967"/>
            <a:ext cx="2907591" cy="861774"/>
          </a:xfrm>
          <a:prstGeom prst="rect">
            <a:avLst/>
          </a:prstGeom>
          <a:noFill/>
        </p:spPr>
        <p:txBody>
          <a:bodyPr wrap="none">
            <a:spAutoFit/>
          </a:bodyPr>
          <a:lstStyle/>
          <a:p>
            <a:pPr>
              <a:defRPr sz="3400" b="1">
                <a:solidFill>
                  <a:srgbClr val="1C1C1E"/>
                </a:solidFill>
              </a:defRPr>
            </a:pPr>
            <a:r>
              <a:rPr lang="en-GB" dirty="0"/>
              <a:t>Ancient Egypt</a:t>
            </a:r>
          </a:p>
          <a:p>
            <a:pPr>
              <a:defRPr sz="3400" b="1">
                <a:solidFill>
                  <a:srgbClr val="1C1C1E"/>
                </a:solidFill>
              </a:defRPr>
            </a:pPr>
            <a:r>
              <a:rPr lang="en-GB" sz="1600" dirty="0"/>
              <a:t>3100 BCE to 30 BCE</a:t>
            </a:r>
            <a:endParaRPr sz="1600" dirty="0"/>
          </a:p>
        </p:txBody>
      </p:sp>
      <p:sp>
        <p:nvSpPr>
          <p:cNvPr id="18" name="Content Placeholder 2">
            <a:extLst>
              <a:ext uri="{FF2B5EF4-FFF2-40B4-BE49-F238E27FC236}">
                <a16:creationId xmlns:a16="http://schemas.microsoft.com/office/drawing/2014/main" id="{B2BCEE17-6510-EF1B-EEB7-2051401E7B41}"/>
              </a:ext>
            </a:extLst>
          </p:cNvPr>
          <p:cNvSpPr txBox="1">
            <a:spLocks/>
          </p:cNvSpPr>
          <p:nvPr/>
        </p:nvSpPr>
        <p:spPr>
          <a:xfrm>
            <a:off x="1013298" y="1207610"/>
            <a:ext cx="8707358" cy="540919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1"/>
            <a:r>
              <a:rPr lang="en-GB" sz="3200" dirty="0"/>
              <a:t>Mind and Body Connection</a:t>
            </a:r>
          </a:p>
          <a:p>
            <a:pPr lvl="1"/>
            <a:r>
              <a:rPr lang="en-GB" sz="3200" dirty="0"/>
              <a:t>Emotional Imbalance</a:t>
            </a:r>
          </a:p>
          <a:p>
            <a:pPr lvl="1"/>
            <a:r>
              <a:rPr lang="en-GB" sz="3200" dirty="0"/>
              <a:t>Early Holistic Care</a:t>
            </a:r>
          </a:p>
          <a:p>
            <a:pPr lvl="1"/>
            <a:endParaRPr lang="en-GB" sz="3200" dirty="0"/>
          </a:p>
          <a:p>
            <a:pPr marL="457200" lvl="1" indent="0">
              <a:buNone/>
            </a:pPr>
            <a:r>
              <a:rPr lang="en-GB" sz="3200" dirty="0"/>
              <a:t>(Nutton, 2013)</a:t>
            </a:r>
          </a:p>
          <a:p>
            <a:pPr lvl="1"/>
            <a:endParaRPr lang="en-GB" dirty="0"/>
          </a:p>
        </p:txBody>
      </p:sp>
      <p:pic>
        <p:nvPicPr>
          <p:cNvPr id="4098" name="Picture 2">
            <a:extLst>
              <a:ext uri="{FF2B5EF4-FFF2-40B4-BE49-F238E27FC236}">
                <a16:creationId xmlns:a16="http://schemas.microsoft.com/office/drawing/2014/main" id="{A18C4FA4-652F-2D62-0E7D-CEB5B9CFC43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63802" y="2419576"/>
            <a:ext cx="6463855" cy="436771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289D0A9F-F519-A950-6C8D-EFAF25560746}"/>
              </a:ext>
            </a:extLst>
          </p:cNvPr>
          <p:cNvSpPr txBox="1"/>
          <p:nvPr/>
        </p:nvSpPr>
        <p:spPr>
          <a:xfrm>
            <a:off x="11412857" y="2204132"/>
            <a:ext cx="852636" cy="215444"/>
          </a:xfrm>
          <a:prstGeom prst="rect">
            <a:avLst/>
          </a:prstGeom>
          <a:noFill/>
        </p:spPr>
        <p:txBody>
          <a:bodyPr wrap="square" rtlCol="0">
            <a:spAutoFit/>
          </a:bodyPr>
          <a:lstStyle/>
          <a:p>
            <a:r>
              <a:rPr lang="en-US" sz="800" dirty="0"/>
              <a:t>Medium (n.d.)</a:t>
            </a:r>
          </a:p>
        </p:txBody>
      </p:sp>
    </p:spTree>
    <p:extLst>
      <p:ext uri="{BB962C8B-B14F-4D97-AF65-F5344CB8AC3E}">
        <p14:creationId xmlns:p14="http://schemas.microsoft.com/office/powerpoint/2010/main" val="33598963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7F5F2"/>
        </a:solidFill>
        <a:effectLst/>
      </p:bgPr>
    </p:bg>
    <p:spTree>
      <p:nvGrpSpPr>
        <p:cNvPr id="1" name="">
          <a:extLst>
            <a:ext uri="{FF2B5EF4-FFF2-40B4-BE49-F238E27FC236}">
              <a16:creationId xmlns:a16="http://schemas.microsoft.com/office/drawing/2014/main" id="{17A54EA6-EC4E-D691-B5FF-FBD78130B84C}"/>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10DFD3C7-E491-00FB-05D6-3418AE62E30E}"/>
              </a:ext>
            </a:extLst>
          </p:cNvPr>
          <p:cNvSpPr/>
          <p:nvPr/>
        </p:nvSpPr>
        <p:spPr>
          <a:xfrm>
            <a:off x="-7" y="731520"/>
            <a:ext cx="137160" cy="5303520"/>
          </a:xfrm>
          <a:prstGeom prst="rect">
            <a:avLst/>
          </a:prstGeom>
          <a:solidFill>
            <a:srgbClr val="465A6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a:extLst>
              <a:ext uri="{FF2B5EF4-FFF2-40B4-BE49-F238E27FC236}">
                <a16:creationId xmlns:a16="http://schemas.microsoft.com/office/drawing/2014/main" id="{A5E38586-4CD3-700D-8360-CDBD13A22CEA}"/>
              </a:ext>
            </a:extLst>
          </p:cNvPr>
          <p:cNvSpPr txBox="1"/>
          <p:nvPr/>
        </p:nvSpPr>
        <p:spPr>
          <a:xfrm>
            <a:off x="552760" y="115967"/>
            <a:ext cx="11221021" cy="861774"/>
          </a:xfrm>
          <a:prstGeom prst="rect">
            <a:avLst/>
          </a:prstGeom>
          <a:noFill/>
        </p:spPr>
        <p:txBody>
          <a:bodyPr wrap="none">
            <a:spAutoFit/>
          </a:bodyPr>
          <a:lstStyle/>
          <a:p>
            <a:pPr>
              <a:defRPr sz="3400" b="1">
                <a:solidFill>
                  <a:srgbClr val="1C1C1E"/>
                </a:solidFill>
              </a:defRPr>
            </a:pPr>
            <a:r>
              <a:rPr lang="en-GB" dirty="0"/>
              <a:t>Ancient Greece and Rome Hippocrates and Melancholia</a:t>
            </a:r>
          </a:p>
          <a:p>
            <a:pPr>
              <a:defRPr sz="3400" b="1">
                <a:solidFill>
                  <a:srgbClr val="1C1C1E"/>
                </a:solidFill>
              </a:defRPr>
            </a:pPr>
            <a:r>
              <a:rPr lang="en-GB" sz="1600" dirty="0"/>
              <a:t>c. 460 BC to c. 370 BC</a:t>
            </a:r>
            <a:endParaRPr sz="1600" dirty="0"/>
          </a:p>
        </p:txBody>
      </p:sp>
      <p:sp>
        <p:nvSpPr>
          <p:cNvPr id="18" name="Content Placeholder 2">
            <a:extLst>
              <a:ext uri="{FF2B5EF4-FFF2-40B4-BE49-F238E27FC236}">
                <a16:creationId xmlns:a16="http://schemas.microsoft.com/office/drawing/2014/main" id="{CAEDAD3B-274B-DF06-87DA-8FD5A57D1CA2}"/>
              </a:ext>
            </a:extLst>
          </p:cNvPr>
          <p:cNvSpPr txBox="1">
            <a:spLocks/>
          </p:cNvSpPr>
          <p:nvPr/>
        </p:nvSpPr>
        <p:spPr>
          <a:xfrm>
            <a:off x="1013298" y="1207610"/>
            <a:ext cx="8707358" cy="540919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1"/>
            <a:r>
              <a:rPr lang="en-GB" sz="3200" dirty="0"/>
              <a:t>Melancholia</a:t>
            </a:r>
          </a:p>
          <a:p>
            <a:pPr lvl="1"/>
            <a:r>
              <a:rPr lang="en-GB" sz="3200" dirty="0"/>
              <a:t>Humoral Theory</a:t>
            </a:r>
          </a:p>
          <a:p>
            <a:pPr lvl="1"/>
            <a:r>
              <a:rPr lang="en-GB" sz="3200" dirty="0"/>
              <a:t>Natural Causes</a:t>
            </a:r>
          </a:p>
          <a:p>
            <a:pPr lvl="1"/>
            <a:endParaRPr lang="en-GB" sz="3200" dirty="0"/>
          </a:p>
          <a:p>
            <a:pPr marL="457200" lvl="1" indent="0">
              <a:buNone/>
            </a:pPr>
            <a:r>
              <a:rPr lang="en-GB" sz="3200" dirty="0"/>
              <a:t>(Hippocrates, 1931; Nutton, 2013)</a:t>
            </a:r>
          </a:p>
          <a:p>
            <a:pPr lvl="1"/>
            <a:endParaRPr lang="en-GB" dirty="0"/>
          </a:p>
        </p:txBody>
      </p:sp>
      <p:pic>
        <p:nvPicPr>
          <p:cNvPr id="6150" name="Picture 6" descr="The Four Humours: How Ancient Greece Shaped Our Obsession with Personality">
            <a:extLst>
              <a:ext uri="{FF2B5EF4-FFF2-40B4-BE49-F238E27FC236}">
                <a16:creationId xmlns:a16="http://schemas.microsoft.com/office/drawing/2014/main" id="{0194C01D-38C0-F8D3-4266-501C4702B8D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53198"/>
          <a:stretch>
            <a:fillRect/>
          </a:stretch>
        </p:blipFill>
        <p:spPr bwMode="auto">
          <a:xfrm>
            <a:off x="194553" y="3965070"/>
            <a:ext cx="11926111" cy="277696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9EBFF66-D44E-AFB8-7042-7B40E8FEF880}"/>
              </a:ext>
            </a:extLst>
          </p:cNvPr>
          <p:cNvSpPr txBox="1"/>
          <p:nvPr/>
        </p:nvSpPr>
        <p:spPr>
          <a:xfrm>
            <a:off x="10102501" y="3773678"/>
            <a:ext cx="1999366" cy="215444"/>
          </a:xfrm>
          <a:prstGeom prst="rect">
            <a:avLst/>
          </a:prstGeom>
          <a:noFill/>
        </p:spPr>
        <p:txBody>
          <a:bodyPr wrap="square" rtlCol="0">
            <a:spAutoFit/>
          </a:bodyPr>
          <a:lstStyle/>
          <a:p>
            <a:pPr algn="r"/>
            <a:r>
              <a:rPr lang="en-US" sz="800" i="1" dirty="0"/>
              <a:t>Hippocrates</a:t>
            </a:r>
            <a:r>
              <a:rPr lang="en-US" sz="800" dirty="0"/>
              <a:t> (n.d.)</a:t>
            </a:r>
          </a:p>
        </p:txBody>
      </p:sp>
    </p:spTree>
    <p:extLst>
      <p:ext uri="{BB962C8B-B14F-4D97-AF65-F5344CB8AC3E}">
        <p14:creationId xmlns:p14="http://schemas.microsoft.com/office/powerpoint/2010/main" val="22042596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7F5F2"/>
        </a:solidFill>
        <a:effectLst/>
      </p:bgPr>
    </p:bg>
    <p:spTree>
      <p:nvGrpSpPr>
        <p:cNvPr id="1" name="">
          <a:extLst>
            <a:ext uri="{FF2B5EF4-FFF2-40B4-BE49-F238E27FC236}">
              <a16:creationId xmlns:a16="http://schemas.microsoft.com/office/drawing/2014/main" id="{B139AEC8-9245-50D3-90D0-9BA8BE5CE894}"/>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FAEE97D3-3A33-9E4B-A1F6-A04DCBFE41A9}"/>
              </a:ext>
            </a:extLst>
          </p:cNvPr>
          <p:cNvSpPr/>
          <p:nvPr/>
        </p:nvSpPr>
        <p:spPr>
          <a:xfrm>
            <a:off x="-7" y="731520"/>
            <a:ext cx="137160" cy="5303520"/>
          </a:xfrm>
          <a:prstGeom prst="rect">
            <a:avLst/>
          </a:prstGeom>
          <a:solidFill>
            <a:srgbClr val="465A6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a:extLst>
              <a:ext uri="{FF2B5EF4-FFF2-40B4-BE49-F238E27FC236}">
                <a16:creationId xmlns:a16="http://schemas.microsoft.com/office/drawing/2014/main" id="{40D46ECA-5A9D-D8A4-833C-1BB3B1CE2271}"/>
              </a:ext>
            </a:extLst>
          </p:cNvPr>
          <p:cNvSpPr txBox="1"/>
          <p:nvPr/>
        </p:nvSpPr>
        <p:spPr>
          <a:xfrm>
            <a:off x="552760" y="115967"/>
            <a:ext cx="1631152" cy="861774"/>
          </a:xfrm>
          <a:prstGeom prst="rect">
            <a:avLst/>
          </a:prstGeom>
          <a:noFill/>
        </p:spPr>
        <p:txBody>
          <a:bodyPr wrap="none">
            <a:spAutoFit/>
          </a:bodyPr>
          <a:lstStyle/>
          <a:p>
            <a:pPr>
              <a:defRPr sz="3400" b="1">
                <a:solidFill>
                  <a:srgbClr val="1C1C1E"/>
                </a:solidFill>
              </a:defRPr>
            </a:pPr>
            <a:r>
              <a:rPr lang="en-GB" dirty="0"/>
              <a:t>Galen</a:t>
            </a:r>
          </a:p>
          <a:p>
            <a:pPr>
              <a:defRPr sz="3400" b="1">
                <a:solidFill>
                  <a:srgbClr val="1C1C1E"/>
                </a:solidFill>
              </a:defRPr>
            </a:pPr>
            <a:r>
              <a:rPr lang="en-GB" sz="1600" dirty="0"/>
              <a:t>19 AD to 216 AD</a:t>
            </a:r>
            <a:endParaRPr sz="1600" dirty="0"/>
          </a:p>
        </p:txBody>
      </p:sp>
      <p:sp>
        <p:nvSpPr>
          <p:cNvPr id="18" name="Content Placeholder 2">
            <a:extLst>
              <a:ext uri="{FF2B5EF4-FFF2-40B4-BE49-F238E27FC236}">
                <a16:creationId xmlns:a16="http://schemas.microsoft.com/office/drawing/2014/main" id="{CB6940C0-B5E7-83B3-B42C-CC20AE92A7BC}"/>
              </a:ext>
            </a:extLst>
          </p:cNvPr>
          <p:cNvSpPr txBox="1">
            <a:spLocks/>
          </p:cNvSpPr>
          <p:nvPr/>
        </p:nvSpPr>
        <p:spPr>
          <a:xfrm>
            <a:off x="1013298" y="1207610"/>
            <a:ext cx="8707358" cy="540919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1"/>
            <a:r>
              <a:rPr lang="en-GB" sz="3200" dirty="0"/>
              <a:t>Built on Hippocrates</a:t>
            </a:r>
          </a:p>
          <a:p>
            <a:pPr lvl="1"/>
            <a:r>
              <a:rPr lang="en-GB" sz="3200" dirty="0"/>
              <a:t>Long Lasting Influence</a:t>
            </a:r>
          </a:p>
          <a:p>
            <a:pPr lvl="1"/>
            <a:r>
              <a:rPr lang="en-GB" sz="3200" dirty="0"/>
              <a:t>Emotional and Physical Links</a:t>
            </a:r>
          </a:p>
          <a:p>
            <a:pPr lvl="1"/>
            <a:endParaRPr lang="en-GB" sz="3200" dirty="0"/>
          </a:p>
          <a:p>
            <a:pPr marL="457200" lvl="1" indent="0">
              <a:buNone/>
            </a:pPr>
            <a:r>
              <a:rPr lang="en-GB" sz="3200" dirty="0"/>
              <a:t>(Galen, 1968; Porter, 2002)</a:t>
            </a:r>
          </a:p>
          <a:p>
            <a:pPr marL="457200" lvl="1" indent="0">
              <a:buNone/>
            </a:pPr>
            <a:endParaRPr lang="en-GB" dirty="0"/>
          </a:p>
        </p:txBody>
      </p:sp>
      <p:pic>
        <p:nvPicPr>
          <p:cNvPr id="8194" name="Picture 2" descr="Galen">
            <a:extLst>
              <a:ext uri="{FF2B5EF4-FFF2-40B4-BE49-F238E27FC236}">
                <a16:creationId xmlns:a16="http://schemas.microsoft.com/office/drawing/2014/main" id="{CA1980E3-CC1C-3C32-B563-6D203F2B62A2}"/>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3625" b="98125" l="3882" r="97671">
                        <a14:foregroundMark x1="11025" y1="68625" x2="4037" y2="75125"/>
                        <a14:foregroundMark x1="4037" y1="75125" x2="10559" y2="84625"/>
                        <a14:foregroundMark x1="10559" y1="84625" x2="21273" y2="88500"/>
                        <a14:foregroundMark x1="11801" y1="97250" x2="70031" y2="97625"/>
                        <a14:foregroundMark x1="70031" y1="97625" x2="81522" y2="96500"/>
                        <a14:foregroundMark x1="81522" y1="96500" x2="90683" y2="91875"/>
                        <a14:foregroundMark x1="90683" y1="91875" x2="90217" y2="87125"/>
                        <a14:foregroundMark x1="26708" y1="81125" x2="37733" y2="84125"/>
                        <a14:foregroundMark x1="37733" y1="84125" x2="43323" y2="77000"/>
                        <a14:foregroundMark x1="7609" y1="98125" x2="23602" y2="96750"/>
                        <a14:foregroundMark x1="97360" y1="90250" x2="97826" y2="95875"/>
                        <a14:foregroundMark x1="33230" y1="8625" x2="42857" y2="7625"/>
                        <a14:foregroundMark x1="35870" y1="3625" x2="37112" y2="4125"/>
                      </a14:backgroundRemoval>
                    </a14:imgEffect>
                  </a14:imgLayer>
                </a14:imgProps>
              </a:ext>
              <a:ext uri="{28A0092B-C50C-407E-A947-70E740481C1C}">
                <a14:useLocalDpi xmlns:a14="http://schemas.microsoft.com/office/drawing/2010/main" val="0"/>
              </a:ext>
            </a:extLst>
          </a:blip>
          <a:srcRect/>
          <a:stretch>
            <a:fillRect/>
          </a:stretch>
        </p:blipFill>
        <p:spPr bwMode="auto">
          <a:xfrm>
            <a:off x="7568773" y="560391"/>
            <a:ext cx="4549087" cy="565039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006F87F-5786-EF02-51D5-4C7C0316E95C}"/>
              </a:ext>
            </a:extLst>
          </p:cNvPr>
          <p:cNvSpPr txBox="1"/>
          <p:nvPr/>
        </p:nvSpPr>
        <p:spPr>
          <a:xfrm>
            <a:off x="7568773" y="6225206"/>
            <a:ext cx="1462236" cy="215444"/>
          </a:xfrm>
          <a:prstGeom prst="rect">
            <a:avLst/>
          </a:prstGeom>
          <a:noFill/>
        </p:spPr>
        <p:txBody>
          <a:bodyPr wrap="square" rtlCol="0">
            <a:spAutoFit/>
          </a:bodyPr>
          <a:lstStyle/>
          <a:p>
            <a:r>
              <a:rPr lang="en-US" sz="800" dirty="0"/>
              <a:t>Science Photo (n.d.)</a:t>
            </a:r>
          </a:p>
        </p:txBody>
      </p:sp>
    </p:spTree>
    <p:extLst>
      <p:ext uri="{BB962C8B-B14F-4D97-AF65-F5344CB8AC3E}">
        <p14:creationId xmlns:p14="http://schemas.microsoft.com/office/powerpoint/2010/main" val="6651599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7F5F2"/>
        </a:solidFill>
        <a:effectLst/>
      </p:bgPr>
    </p:bg>
    <p:spTree>
      <p:nvGrpSpPr>
        <p:cNvPr id="1" name="">
          <a:extLst>
            <a:ext uri="{FF2B5EF4-FFF2-40B4-BE49-F238E27FC236}">
              <a16:creationId xmlns:a16="http://schemas.microsoft.com/office/drawing/2014/main" id="{F0E266EE-46DF-9E01-3801-7C0F313F57FF}"/>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2636A361-79CB-3897-97CF-EBA254E93A8F}"/>
              </a:ext>
            </a:extLst>
          </p:cNvPr>
          <p:cNvSpPr/>
          <p:nvPr/>
        </p:nvSpPr>
        <p:spPr>
          <a:xfrm>
            <a:off x="-7" y="731520"/>
            <a:ext cx="137160" cy="5303520"/>
          </a:xfrm>
          <a:prstGeom prst="rect">
            <a:avLst/>
          </a:prstGeom>
          <a:solidFill>
            <a:srgbClr val="465A6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a:extLst>
              <a:ext uri="{FF2B5EF4-FFF2-40B4-BE49-F238E27FC236}">
                <a16:creationId xmlns:a16="http://schemas.microsoft.com/office/drawing/2014/main" id="{A1E54CB0-9FBF-D565-BF80-E21537FBE65C}"/>
              </a:ext>
            </a:extLst>
          </p:cNvPr>
          <p:cNvSpPr txBox="1"/>
          <p:nvPr/>
        </p:nvSpPr>
        <p:spPr>
          <a:xfrm>
            <a:off x="552760" y="115967"/>
            <a:ext cx="3257430" cy="861774"/>
          </a:xfrm>
          <a:prstGeom prst="rect">
            <a:avLst/>
          </a:prstGeom>
          <a:noFill/>
        </p:spPr>
        <p:txBody>
          <a:bodyPr wrap="none">
            <a:spAutoFit/>
          </a:bodyPr>
          <a:lstStyle/>
          <a:p>
            <a:pPr>
              <a:defRPr sz="3400" b="1">
                <a:solidFill>
                  <a:srgbClr val="1C1C1E"/>
                </a:solidFill>
              </a:defRPr>
            </a:pPr>
            <a:r>
              <a:rPr lang="en-GB" dirty="0"/>
              <a:t>Ishaq Ibn Imran</a:t>
            </a:r>
          </a:p>
          <a:p>
            <a:pPr>
              <a:defRPr sz="3400" b="1">
                <a:solidFill>
                  <a:srgbClr val="1C1C1E"/>
                </a:solidFill>
              </a:defRPr>
            </a:pPr>
            <a:r>
              <a:rPr lang="en-GB" sz="1600" dirty="0"/>
              <a:t>848 AD to 906 AD</a:t>
            </a:r>
            <a:endParaRPr sz="1600" dirty="0"/>
          </a:p>
        </p:txBody>
      </p:sp>
      <p:sp>
        <p:nvSpPr>
          <p:cNvPr id="18" name="Content Placeholder 2">
            <a:extLst>
              <a:ext uri="{FF2B5EF4-FFF2-40B4-BE49-F238E27FC236}">
                <a16:creationId xmlns:a16="http://schemas.microsoft.com/office/drawing/2014/main" id="{3174D567-D5D7-9631-7AF4-19E4247B42EA}"/>
              </a:ext>
            </a:extLst>
          </p:cNvPr>
          <p:cNvSpPr txBox="1">
            <a:spLocks/>
          </p:cNvSpPr>
          <p:nvPr/>
        </p:nvSpPr>
        <p:spPr>
          <a:xfrm>
            <a:off x="1013298" y="1207610"/>
            <a:ext cx="8707358" cy="540919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1"/>
            <a:r>
              <a:rPr lang="en-GB" sz="3200" dirty="0"/>
              <a:t>Clear Description of Depression</a:t>
            </a:r>
          </a:p>
          <a:p>
            <a:pPr lvl="1"/>
            <a:r>
              <a:rPr lang="en-GB" sz="3200" dirty="0"/>
              <a:t>Lifestyle and Talking-based Care</a:t>
            </a:r>
          </a:p>
          <a:p>
            <a:pPr lvl="1"/>
            <a:r>
              <a:rPr lang="en-GB" sz="3200" dirty="0"/>
              <a:t>Non-Western Approach and Contribution</a:t>
            </a:r>
          </a:p>
          <a:p>
            <a:pPr lvl="1"/>
            <a:endParaRPr lang="en-GB" sz="3200" dirty="0"/>
          </a:p>
          <a:p>
            <a:pPr marL="457200" lvl="1" indent="0">
              <a:buNone/>
            </a:pPr>
            <a:r>
              <a:rPr lang="en-GB" sz="3200" dirty="0"/>
              <a:t>(Iman, 1996; Dols, 1992)</a:t>
            </a:r>
          </a:p>
          <a:p>
            <a:pPr marL="457200" lvl="1" indent="0">
              <a:buNone/>
            </a:pPr>
            <a:endParaRPr lang="en-GB" dirty="0"/>
          </a:p>
        </p:txBody>
      </p:sp>
      <p:pic>
        <p:nvPicPr>
          <p:cNvPr id="4" name="Picture 4">
            <a:extLst>
              <a:ext uri="{FF2B5EF4-FFF2-40B4-BE49-F238E27FC236}">
                <a16:creationId xmlns:a16="http://schemas.microsoft.com/office/drawing/2014/main" id="{0FFDFF02-94FE-45F3-CF89-428582E7D2CD}"/>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8443" b="99709" l="3261" r="95471">
                        <a14:foregroundMark x1="85145" y1="45269" x2="85145" y2="45269"/>
                        <a14:foregroundMark x1="85507" y1="52547" x2="83152" y2="24891"/>
                        <a14:foregroundMark x1="83152" y1="24891" x2="76630" y2="12809"/>
                        <a14:foregroundMark x1="86413" y1="19360" x2="87319" y2="20961"/>
                        <a14:foregroundMark x1="94928" y1="22707" x2="92391" y2="23144"/>
                        <a14:foregroundMark x1="86051" y1="81514" x2="77536" y2="93595"/>
                        <a14:foregroundMark x1="77536" y1="93595" x2="20290" y2="93159"/>
                        <a14:foregroundMark x1="20290" y1="93159" x2="11957" y2="86317"/>
                        <a14:foregroundMark x1="72826" y1="97380" x2="25362" y2="97089"/>
                        <a14:foregroundMark x1="25362" y1="97089" x2="9239" y2="94178"/>
                        <a14:foregroundMark x1="9239" y1="94178" x2="8877" y2="81514"/>
                        <a14:foregroundMark x1="8877" y1="81514" x2="8877" y2="81514"/>
                        <a14:foregroundMark x1="3261" y1="85153" x2="9601" y2="93886"/>
                        <a14:foregroundMark x1="14674" y1="98253" x2="29710" y2="97380"/>
                        <a14:foregroundMark x1="29710" y1="97380" x2="30072" y2="97380"/>
                        <a14:foregroundMark x1="67572" y1="99709" x2="85507" y2="98981"/>
                        <a14:foregroundMark x1="25362" y1="8588" x2="33152" y2="10335"/>
                        <a14:foregroundMark x1="51630" y1="24891" x2="49819" y2="28821"/>
                        <a14:foregroundMark x1="95471" y1="88064" x2="95471" y2="88064"/>
                      </a14:backgroundRemoval>
                    </a14:imgEffect>
                  </a14:imgLayer>
                </a14:imgProps>
              </a:ext>
              <a:ext uri="{28A0092B-C50C-407E-A947-70E740481C1C}">
                <a14:useLocalDpi xmlns:a14="http://schemas.microsoft.com/office/drawing/2010/main" val="0"/>
              </a:ext>
            </a:extLst>
          </a:blip>
          <a:srcRect/>
          <a:stretch>
            <a:fillRect/>
          </a:stretch>
        </p:blipFill>
        <p:spPr bwMode="auto">
          <a:xfrm>
            <a:off x="8553461" y="2325085"/>
            <a:ext cx="3608965" cy="449171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2EF4E7A-C863-022E-B86D-A5E6C9FB40EB}"/>
              </a:ext>
            </a:extLst>
          </p:cNvPr>
          <p:cNvSpPr txBox="1"/>
          <p:nvPr/>
        </p:nvSpPr>
        <p:spPr>
          <a:xfrm>
            <a:off x="11093670" y="2367904"/>
            <a:ext cx="1229948" cy="215444"/>
          </a:xfrm>
          <a:prstGeom prst="rect">
            <a:avLst/>
          </a:prstGeom>
          <a:noFill/>
        </p:spPr>
        <p:txBody>
          <a:bodyPr wrap="square" rtlCol="0">
            <a:spAutoFit/>
          </a:bodyPr>
          <a:lstStyle/>
          <a:p>
            <a:r>
              <a:rPr lang="en-US" sz="800" dirty="0"/>
              <a:t>Research Gate (n.d.)</a:t>
            </a:r>
          </a:p>
        </p:txBody>
      </p:sp>
    </p:spTree>
    <p:extLst>
      <p:ext uri="{BB962C8B-B14F-4D97-AF65-F5344CB8AC3E}">
        <p14:creationId xmlns:p14="http://schemas.microsoft.com/office/powerpoint/2010/main" val="21610165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7F5F2"/>
        </a:solidFill>
        <a:effectLst/>
      </p:bgPr>
    </p:bg>
    <p:spTree>
      <p:nvGrpSpPr>
        <p:cNvPr id="1" name="">
          <a:extLst>
            <a:ext uri="{FF2B5EF4-FFF2-40B4-BE49-F238E27FC236}">
              <a16:creationId xmlns:a16="http://schemas.microsoft.com/office/drawing/2014/main" id="{3F68CFB1-4A93-4334-0E80-F5C606522AD4}"/>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0B78C669-1831-8FA7-7080-39743C4E894F}"/>
              </a:ext>
            </a:extLst>
          </p:cNvPr>
          <p:cNvSpPr/>
          <p:nvPr/>
        </p:nvSpPr>
        <p:spPr>
          <a:xfrm>
            <a:off x="-7" y="731520"/>
            <a:ext cx="137160" cy="5303520"/>
          </a:xfrm>
          <a:prstGeom prst="rect">
            <a:avLst/>
          </a:prstGeom>
          <a:solidFill>
            <a:srgbClr val="465A6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a:extLst>
              <a:ext uri="{FF2B5EF4-FFF2-40B4-BE49-F238E27FC236}">
                <a16:creationId xmlns:a16="http://schemas.microsoft.com/office/drawing/2014/main" id="{EB9DECE9-9F09-6830-BB54-3AE56C508A6F}"/>
              </a:ext>
            </a:extLst>
          </p:cNvPr>
          <p:cNvSpPr txBox="1"/>
          <p:nvPr/>
        </p:nvSpPr>
        <p:spPr>
          <a:xfrm>
            <a:off x="552760" y="115967"/>
            <a:ext cx="7283597" cy="861774"/>
          </a:xfrm>
          <a:prstGeom prst="rect">
            <a:avLst/>
          </a:prstGeom>
          <a:noFill/>
        </p:spPr>
        <p:txBody>
          <a:bodyPr wrap="none">
            <a:spAutoFit/>
          </a:bodyPr>
          <a:lstStyle/>
          <a:p>
            <a:pPr>
              <a:defRPr sz="3400" b="1">
                <a:solidFill>
                  <a:srgbClr val="1C1C1E"/>
                </a:solidFill>
              </a:defRPr>
            </a:pPr>
            <a:r>
              <a:rPr lang="en-GB" dirty="0"/>
              <a:t>The Middle Ages (A Step Backwards)</a:t>
            </a:r>
          </a:p>
          <a:p>
            <a:pPr>
              <a:defRPr sz="3400" b="1">
                <a:solidFill>
                  <a:srgbClr val="1C1C1E"/>
                </a:solidFill>
              </a:defRPr>
            </a:pPr>
            <a:r>
              <a:rPr lang="en-GB" sz="1600" dirty="0"/>
              <a:t>5</a:t>
            </a:r>
            <a:r>
              <a:rPr lang="en-GB" sz="1600" baseline="30000" dirty="0"/>
              <a:t>th</a:t>
            </a:r>
            <a:r>
              <a:rPr lang="en-GB" sz="1600" dirty="0"/>
              <a:t> to 15</a:t>
            </a:r>
            <a:r>
              <a:rPr lang="en-GB" sz="1600" baseline="30000" dirty="0"/>
              <a:t>th</a:t>
            </a:r>
            <a:r>
              <a:rPr lang="en-GB" sz="1600" dirty="0"/>
              <a:t> Century</a:t>
            </a:r>
            <a:endParaRPr sz="1600" dirty="0"/>
          </a:p>
        </p:txBody>
      </p:sp>
      <p:sp>
        <p:nvSpPr>
          <p:cNvPr id="18" name="Content Placeholder 2">
            <a:extLst>
              <a:ext uri="{FF2B5EF4-FFF2-40B4-BE49-F238E27FC236}">
                <a16:creationId xmlns:a16="http://schemas.microsoft.com/office/drawing/2014/main" id="{DDDA573D-0766-6AC0-07D3-7E0E2FDA6F85}"/>
              </a:ext>
            </a:extLst>
          </p:cNvPr>
          <p:cNvSpPr txBox="1">
            <a:spLocks/>
          </p:cNvSpPr>
          <p:nvPr/>
        </p:nvSpPr>
        <p:spPr>
          <a:xfrm>
            <a:off x="1013298" y="1207610"/>
            <a:ext cx="8707358" cy="540919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1"/>
            <a:r>
              <a:rPr lang="en-GB" sz="3200" dirty="0"/>
              <a:t>Religious Explanations</a:t>
            </a:r>
          </a:p>
          <a:p>
            <a:pPr lvl="1"/>
            <a:r>
              <a:rPr lang="en-GB" sz="3200" dirty="0"/>
              <a:t>Sin and Possession</a:t>
            </a:r>
          </a:p>
          <a:p>
            <a:pPr lvl="1"/>
            <a:r>
              <a:rPr lang="en-GB" sz="3200" dirty="0"/>
              <a:t>Increased Stigma</a:t>
            </a:r>
          </a:p>
          <a:p>
            <a:pPr lvl="1"/>
            <a:endParaRPr lang="en-GB" sz="3200" dirty="0"/>
          </a:p>
          <a:p>
            <a:pPr marL="457200" lvl="1" indent="0">
              <a:buNone/>
            </a:pPr>
            <a:r>
              <a:rPr lang="en-GB" sz="3200" dirty="0"/>
              <a:t>(Porter, 2002; Scull, 2015)</a:t>
            </a:r>
          </a:p>
          <a:p>
            <a:pPr marL="457200" lvl="1" indent="0">
              <a:buNone/>
            </a:pPr>
            <a:endParaRPr lang="en-GB" dirty="0"/>
          </a:p>
        </p:txBody>
      </p:sp>
      <p:pic>
        <p:nvPicPr>
          <p:cNvPr id="5" name="Picture 2" descr="medieval painting of religious person with demons">
            <a:extLst>
              <a:ext uri="{FF2B5EF4-FFF2-40B4-BE49-F238E27FC236}">
                <a16:creationId xmlns:a16="http://schemas.microsoft.com/office/drawing/2014/main" id="{2DBE7A21-9BD0-BD50-F121-2C68F1543DE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792" b="47547"/>
          <a:stretch>
            <a:fillRect/>
          </a:stretch>
        </p:blipFill>
        <p:spPr bwMode="auto">
          <a:xfrm>
            <a:off x="195524" y="3832698"/>
            <a:ext cx="11917688" cy="297527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084385B-3F83-6F41-4FDB-C02254F32F8D}"/>
              </a:ext>
            </a:extLst>
          </p:cNvPr>
          <p:cNvSpPr txBox="1"/>
          <p:nvPr/>
        </p:nvSpPr>
        <p:spPr>
          <a:xfrm>
            <a:off x="7195181" y="3590884"/>
            <a:ext cx="4894217" cy="215444"/>
          </a:xfrm>
          <a:prstGeom prst="rect">
            <a:avLst/>
          </a:prstGeom>
          <a:noFill/>
        </p:spPr>
        <p:txBody>
          <a:bodyPr wrap="square" rtlCol="0">
            <a:spAutoFit/>
          </a:bodyPr>
          <a:lstStyle/>
          <a:p>
            <a:pPr algn="r"/>
            <a:r>
              <a:rPr lang="en-US" sz="800" dirty="0"/>
              <a:t>News (n.d.)</a:t>
            </a:r>
          </a:p>
        </p:txBody>
      </p:sp>
    </p:spTree>
    <p:extLst>
      <p:ext uri="{BB962C8B-B14F-4D97-AF65-F5344CB8AC3E}">
        <p14:creationId xmlns:p14="http://schemas.microsoft.com/office/powerpoint/2010/main" val="40849719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7F5F2"/>
        </a:solidFill>
        <a:effectLst/>
      </p:bgPr>
    </p:bg>
    <p:spTree>
      <p:nvGrpSpPr>
        <p:cNvPr id="1" name="">
          <a:extLst>
            <a:ext uri="{FF2B5EF4-FFF2-40B4-BE49-F238E27FC236}">
              <a16:creationId xmlns:a16="http://schemas.microsoft.com/office/drawing/2014/main" id="{892BCCB9-ED68-061B-3827-A017B93E03EF}"/>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E7E94C79-A25A-2E00-F15B-3A9349F8D836}"/>
              </a:ext>
            </a:extLst>
          </p:cNvPr>
          <p:cNvSpPr/>
          <p:nvPr/>
        </p:nvSpPr>
        <p:spPr>
          <a:xfrm>
            <a:off x="-7" y="731520"/>
            <a:ext cx="137160" cy="5303520"/>
          </a:xfrm>
          <a:prstGeom prst="rect">
            <a:avLst/>
          </a:prstGeom>
          <a:solidFill>
            <a:srgbClr val="465A6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a:extLst>
              <a:ext uri="{FF2B5EF4-FFF2-40B4-BE49-F238E27FC236}">
                <a16:creationId xmlns:a16="http://schemas.microsoft.com/office/drawing/2014/main" id="{8A42527D-3460-B1EE-2DEB-F564A605A00A}"/>
              </a:ext>
            </a:extLst>
          </p:cNvPr>
          <p:cNvSpPr txBox="1"/>
          <p:nvPr/>
        </p:nvSpPr>
        <p:spPr>
          <a:xfrm>
            <a:off x="552760" y="115967"/>
            <a:ext cx="6573723" cy="861774"/>
          </a:xfrm>
          <a:prstGeom prst="rect">
            <a:avLst/>
          </a:prstGeom>
          <a:noFill/>
        </p:spPr>
        <p:txBody>
          <a:bodyPr wrap="none">
            <a:spAutoFit/>
          </a:bodyPr>
          <a:lstStyle/>
          <a:p>
            <a:pPr>
              <a:defRPr sz="3400" b="1">
                <a:solidFill>
                  <a:srgbClr val="1C1C1E"/>
                </a:solidFill>
              </a:defRPr>
            </a:pPr>
            <a:r>
              <a:rPr lang="en-GB" dirty="0"/>
              <a:t>Renaissance and Enlightenment</a:t>
            </a:r>
          </a:p>
          <a:p>
            <a:pPr>
              <a:defRPr sz="3400" b="1">
                <a:solidFill>
                  <a:srgbClr val="1C1C1E"/>
                </a:solidFill>
              </a:defRPr>
            </a:pPr>
            <a:r>
              <a:rPr lang="en-GB" sz="1600" dirty="0"/>
              <a:t>14</a:t>
            </a:r>
            <a:r>
              <a:rPr lang="en-GB" sz="1600" baseline="30000" dirty="0"/>
              <a:t>th</a:t>
            </a:r>
            <a:r>
              <a:rPr lang="en-GB" sz="1600" dirty="0"/>
              <a:t> to 17</a:t>
            </a:r>
            <a:r>
              <a:rPr lang="en-GB" sz="1600" baseline="30000" dirty="0"/>
              <a:t>th</a:t>
            </a:r>
            <a:r>
              <a:rPr lang="en-GB" sz="1600" dirty="0"/>
              <a:t> Century</a:t>
            </a:r>
          </a:p>
        </p:txBody>
      </p:sp>
      <p:sp>
        <p:nvSpPr>
          <p:cNvPr id="18" name="Content Placeholder 2">
            <a:extLst>
              <a:ext uri="{FF2B5EF4-FFF2-40B4-BE49-F238E27FC236}">
                <a16:creationId xmlns:a16="http://schemas.microsoft.com/office/drawing/2014/main" id="{B96CFA23-94DB-DCC8-6FD2-DC10D7A6EB59}"/>
              </a:ext>
            </a:extLst>
          </p:cNvPr>
          <p:cNvSpPr txBox="1">
            <a:spLocks/>
          </p:cNvSpPr>
          <p:nvPr/>
        </p:nvSpPr>
        <p:spPr>
          <a:xfrm>
            <a:off x="1013298" y="1207610"/>
            <a:ext cx="8707358" cy="540919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1"/>
            <a:r>
              <a:rPr lang="en-GB" sz="3200" dirty="0"/>
              <a:t>The Anatomy of Melancholy</a:t>
            </a:r>
          </a:p>
          <a:p>
            <a:pPr lvl="1"/>
            <a:r>
              <a:rPr lang="en-GB" sz="3200" dirty="0"/>
              <a:t>Social and Psychological Causes</a:t>
            </a:r>
          </a:p>
          <a:p>
            <a:pPr lvl="1"/>
            <a:r>
              <a:rPr lang="en-GB" sz="3200" dirty="0"/>
              <a:t>Early Biopsychosocial Ideas</a:t>
            </a:r>
          </a:p>
          <a:p>
            <a:pPr lvl="1"/>
            <a:endParaRPr lang="en-GB" sz="3200" dirty="0"/>
          </a:p>
          <a:p>
            <a:pPr marL="457200" lvl="1" indent="0">
              <a:buNone/>
            </a:pPr>
            <a:r>
              <a:rPr lang="en-GB" sz="3200" dirty="0"/>
              <a:t>(Burton, 1961; 2001)</a:t>
            </a:r>
          </a:p>
          <a:p>
            <a:pPr marL="457200" lvl="1" indent="0">
              <a:buNone/>
            </a:pPr>
            <a:endParaRPr lang="en-GB" dirty="0"/>
          </a:p>
        </p:txBody>
      </p:sp>
      <p:pic>
        <p:nvPicPr>
          <p:cNvPr id="16388" name="Picture 4" descr="Depression enlightenment illustration.">
            <a:extLst>
              <a:ext uri="{FF2B5EF4-FFF2-40B4-BE49-F238E27FC236}">
                <a16:creationId xmlns:a16="http://schemas.microsoft.com/office/drawing/2014/main" id="{B56A988A-A159-38E1-8596-F709F118C56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67705" y="2812410"/>
            <a:ext cx="5674422" cy="4003047"/>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6B47B824-C1FB-7632-DEAE-D8A515463B58}"/>
              </a:ext>
            </a:extLst>
          </p:cNvPr>
          <p:cNvSpPr txBox="1"/>
          <p:nvPr/>
        </p:nvSpPr>
        <p:spPr>
          <a:xfrm>
            <a:off x="10998850" y="2596966"/>
            <a:ext cx="1193150" cy="215444"/>
          </a:xfrm>
          <a:prstGeom prst="rect">
            <a:avLst/>
          </a:prstGeom>
          <a:noFill/>
        </p:spPr>
        <p:txBody>
          <a:bodyPr wrap="square" rtlCol="0">
            <a:spAutoFit/>
          </a:bodyPr>
          <a:lstStyle/>
          <a:p>
            <a:r>
              <a:rPr lang="en-US" sz="800" dirty="0"/>
              <a:t>Art of Manliness (n.d.)</a:t>
            </a:r>
          </a:p>
        </p:txBody>
      </p:sp>
    </p:spTree>
    <p:extLst>
      <p:ext uri="{BB962C8B-B14F-4D97-AF65-F5344CB8AC3E}">
        <p14:creationId xmlns:p14="http://schemas.microsoft.com/office/powerpoint/2010/main" val="38444098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7F5F2"/>
        </a:solidFill>
        <a:effectLst/>
      </p:bgPr>
    </p:bg>
    <p:spTree>
      <p:nvGrpSpPr>
        <p:cNvPr id="1" name="">
          <a:extLst>
            <a:ext uri="{FF2B5EF4-FFF2-40B4-BE49-F238E27FC236}">
              <a16:creationId xmlns:a16="http://schemas.microsoft.com/office/drawing/2014/main" id="{588F3BF7-D68F-64CC-216D-8BBA9D4BC863}"/>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E4658552-75FE-CE0C-88C4-8259F3B560AB}"/>
              </a:ext>
            </a:extLst>
          </p:cNvPr>
          <p:cNvSpPr/>
          <p:nvPr/>
        </p:nvSpPr>
        <p:spPr>
          <a:xfrm>
            <a:off x="-7" y="731520"/>
            <a:ext cx="137160" cy="5303520"/>
          </a:xfrm>
          <a:prstGeom prst="rect">
            <a:avLst/>
          </a:prstGeom>
          <a:solidFill>
            <a:srgbClr val="465A6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a:extLst>
              <a:ext uri="{FF2B5EF4-FFF2-40B4-BE49-F238E27FC236}">
                <a16:creationId xmlns:a16="http://schemas.microsoft.com/office/drawing/2014/main" id="{01D0917E-674A-2705-C30E-9047037CA662}"/>
              </a:ext>
            </a:extLst>
          </p:cNvPr>
          <p:cNvSpPr txBox="1"/>
          <p:nvPr/>
        </p:nvSpPr>
        <p:spPr>
          <a:xfrm>
            <a:off x="552760" y="115967"/>
            <a:ext cx="5960606" cy="861774"/>
          </a:xfrm>
          <a:prstGeom prst="rect">
            <a:avLst/>
          </a:prstGeom>
          <a:noFill/>
        </p:spPr>
        <p:txBody>
          <a:bodyPr wrap="none">
            <a:spAutoFit/>
          </a:bodyPr>
          <a:lstStyle/>
          <a:p>
            <a:pPr>
              <a:defRPr sz="3400" b="1">
                <a:solidFill>
                  <a:srgbClr val="1C1C1E"/>
                </a:solidFill>
              </a:defRPr>
            </a:pPr>
            <a:r>
              <a:rPr lang="en-GB" dirty="0"/>
              <a:t>Asylums and Early Psychiatry</a:t>
            </a:r>
          </a:p>
          <a:p>
            <a:pPr>
              <a:defRPr sz="3400" b="1">
                <a:solidFill>
                  <a:srgbClr val="1C1C1E"/>
                </a:solidFill>
              </a:defRPr>
            </a:pPr>
            <a:r>
              <a:rPr lang="en-GB" sz="1600" dirty="0"/>
              <a:t>18</a:t>
            </a:r>
            <a:r>
              <a:rPr lang="en-GB" sz="1600" baseline="30000" dirty="0"/>
              <a:t>th</a:t>
            </a:r>
            <a:r>
              <a:rPr lang="en-GB" sz="1600" dirty="0"/>
              <a:t> to 19</a:t>
            </a:r>
            <a:r>
              <a:rPr lang="en-GB" sz="1600" baseline="30000" dirty="0"/>
              <a:t>th </a:t>
            </a:r>
            <a:r>
              <a:rPr lang="en-GB" sz="1600" dirty="0"/>
              <a:t>Century</a:t>
            </a:r>
          </a:p>
        </p:txBody>
      </p:sp>
      <p:sp>
        <p:nvSpPr>
          <p:cNvPr id="18" name="Content Placeholder 2">
            <a:extLst>
              <a:ext uri="{FF2B5EF4-FFF2-40B4-BE49-F238E27FC236}">
                <a16:creationId xmlns:a16="http://schemas.microsoft.com/office/drawing/2014/main" id="{4303C628-0F34-E9A5-F2F7-803233BB6688}"/>
              </a:ext>
            </a:extLst>
          </p:cNvPr>
          <p:cNvSpPr txBox="1">
            <a:spLocks/>
          </p:cNvSpPr>
          <p:nvPr/>
        </p:nvSpPr>
        <p:spPr>
          <a:xfrm>
            <a:off x="1013298" y="1207610"/>
            <a:ext cx="8707358" cy="540919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1"/>
            <a:r>
              <a:rPr lang="en-GB" sz="3200" dirty="0"/>
              <a:t>Institutional Care</a:t>
            </a:r>
          </a:p>
          <a:p>
            <a:pPr lvl="1"/>
            <a:r>
              <a:rPr lang="en-GB" sz="3200" dirty="0"/>
              <a:t>Moral Treatment?</a:t>
            </a:r>
          </a:p>
          <a:p>
            <a:pPr lvl="1"/>
            <a:r>
              <a:rPr lang="en-GB" sz="3200" dirty="0"/>
              <a:t>Mixed Outcomes</a:t>
            </a:r>
          </a:p>
          <a:p>
            <a:pPr lvl="1"/>
            <a:endParaRPr lang="en-GB" sz="3200" dirty="0"/>
          </a:p>
          <a:p>
            <a:pPr marL="457200" lvl="1" indent="0">
              <a:buNone/>
            </a:pPr>
            <a:r>
              <a:rPr lang="en-GB" sz="3200" dirty="0"/>
              <a:t>(Scull, 2015)</a:t>
            </a:r>
          </a:p>
        </p:txBody>
      </p:sp>
      <p:sp>
        <p:nvSpPr>
          <p:cNvPr id="6" name="TextBox 5">
            <a:extLst>
              <a:ext uri="{FF2B5EF4-FFF2-40B4-BE49-F238E27FC236}">
                <a16:creationId xmlns:a16="http://schemas.microsoft.com/office/drawing/2014/main" id="{B3C1665F-2E14-BED6-1479-2839B350375B}"/>
              </a:ext>
            </a:extLst>
          </p:cNvPr>
          <p:cNvSpPr txBox="1"/>
          <p:nvPr/>
        </p:nvSpPr>
        <p:spPr>
          <a:xfrm>
            <a:off x="241872" y="6671119"/>
            <a:ext cx="3815480" cy="215444"/>
          </a:xfrm>
          <a:prstGeom prst="rect">
            <a:avLst/>
          </a:prstGeom>
          <a:noFill/>
        </p:spPr>
        <p:txBody>
          <a:bodyPr wrap="square" rtlCol="0">
            <a:spAutoFit/>
          </a:bodyPr>
          <a:lstStyle/>
          <a:p>
            <a:r>
              <a:rPr lang="en-US" sz="800" dirty="0"/>
              <a:t>BBC (2021)</a:t>
            </a:r>
          </a:p>
        </p:txBody>
      </p:sp>
      <p:pic>
        <p:nvPicPr>
          <p:cNvPr id="18436" name="Picture 4" descr="UNESCO Protects Haunting Victorian Mental Illness Photographs from Lunatic  Asylum">
            <a:extLst>
              <a:ext uri="{FF2B5EF4-FFF2-40B4-BE49-F238E27FC236}">
                <a16:creationId xmlns:a16="http://schemas.microsoft.com/office/drawing/2014/main" id="{1C4845CC-B374-4F4B-28DE-5677727C15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02691" y="1658044"/>
            <a:ext cx="3548757" cy="5028085"/>
          </a:xfrm>
          <a:prstGeom prst="rect">
            <a:avLst/>
          </a:prstGeom>
          <a:noFill/>
          <a:extLst>
            <a:ext uri="{909E8E84-426E-40DD-AFC4-6F175D3DCCD1}">
              <a14:hiddenFill xmlns:a14="http://schemas.microsoft.com/office/drawing/2010/main">
                <a:solidFill>
                  <a:srgbClr val="FFFFFF"/>
                </a:solidFill>
              </a14:hiddenFill>
            </a:ext>
          </a:extLst>
        </p:spPr>
      </p:pic>
      <p:pic>
        <p:nvPicPr>
          <p:cNvPr id="18438" name="Picture 6" descr="Victorain asylum&#10;">
            <a:extLst>
              <a:ext uri="{FF2B5EF4-FFF2-40B4-BE49-F238E27FC236}">
                <a16:creationId xmlns:a16="http://schemas.microsoft.com/office/drawing/2014/main" id="{0C0AE66F-71CD-49E7-4CD3-A7A0556E83F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8665" y="3969675"/>
            <a:ext cx="4156067" cy="2701444"/>
          </a:xfrm>
          <a:prstGeom prst="rect">
            <a:avLst/>
          </a:prstGeom>
          <a:noFill/>
          <a:extLst>
            <a:ext uri="{909E8E84-426E-40DD-AFC4-6F175D3DCCD1}">
              <a14:hiddenFill xmlns:a14="http://schemas.microsoft.com/office/drawing/2010/main">
                <a:solidFill>
                  <a:srgbClr val="FFFFFF"/>
                </a:solidFill>
              </a14:hiddenFill>
            </a:ext>
          </a:extLst>
        </p:spPr>
      </p:pic>
      <p:pic>
        <p:nvPicPr>
          <p:cNvPr id="18440" name="Picture 8" descr="Torture or treatment? The rise of Nottingham's pioneering asylum">
            <a:extLst>
              <a:ext uri="{FF2B5EF4-FFF2-40B4-BE49-F238E27FC236}">
                <a16:creationId xmlns:a16="http://schemas.microsoft.com/office/drawing/2014/main" id="{B0D594BC-3713-FA53-761B-3E78D6D8FFB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415894" y="3970116"/>
            <a:ext cx="4828467" cy="27160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23535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7F5F2"/>
        </a:solidFill>
        <a:effectLst/>
      </p:bgPr>
    </p:bg>
    <p:spTree>
      <p:nvGrpSpPr>
        <p:cNvPr id="1" name="">
          <a:extLst>
            <a:ext uri="{FF2B5EF4-FFF2-40B4-BE49-F238E27FC236}">
              <a16:creationId xmlns:a16="http://schemas.microsoft.com/office/drawing/2014/main" id="{9385B00F-3191-31B2-457F-614307B544D7}"/>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13AB2C33-28B8-9472-53B4-062B260AA85E}"/>
              </a:ext>
            </a:extLst>
          </p:cNvPr>
          <p:cNvSpPr/>
          <p:nvPr/>
        </p:nvSpPr>
        <p:spPr>
          <a:xfrm>
            <a:off x="-7" y="731520"/>
            <a:ext cx="137160" cy="5303520"/>
          </a:xfrm>
          <a:prstGeom prst="rect">
            <a:avLst/>
          </a:prstGeom>
          <a:solidFill>
            <a:srgbClr val="465A6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a:extLst>
              <a:ext uri="{FF2B5EF4-FFF2-40B4-BE49-F238E27FC236}">
                <a16:creationId xmlns:a16="http://schemas.microsoft.com/office/drawing/2014/main" id="{0FAD7DFB-8338-8F4E-51AF-6B33578A0259}"/>
              </a:ext>
            </a:extLst>
          </p:cNvPr>
          <p:cNvSpPr txBox="1"/>
          <p:nvPr/>
        </p:nvSpPr>
        <p:spPr>
          <a:xfrm>
            <a:off x="552760" y="115967"/>
            <a:ext cx="3053208" cy="861774"/>
          </a:xfrm>
          <a:prstGeom prst="rect">
            <a:avLst/>
          </a:prstGeom>
          <a:noFill/>
        </p:spPr>
        <p:txBody>
          <a:bodyPr wrap="none">
            <a:spAutoFit/>
          </a:bodyPr>
          <a:lstStyle/>
          <a:p>
            <a:pPr>
              <a:defRPr sz="3400" b="1">
                <a:solidFill>
                  <a:srgbClr val="1C1C1E"/>
                </a:solidFill>
              </a:defRPr>
            </a:pPr>
            <a:r>
              <a:rPr lang="en-GB" dirty="0"/>
              <a:t>Emil Kraepelin</a:t>
            </a:r>
          </a:p>
          <a:p>
            <a:pPr>
              <a:defRPr sz="3400" b="1">
                <a:solidFill>
                  <a:srgbClr val="1C1C1E"/>
                </a:solidFill>
              </a:defRPr>
            </a:pPr>
            <a:r>
              <a:rPr lang="en-GB" sz="1600" dirty="0"/>
              <a:t>1856 to 1926</a:t>
            </a:r>
          </a:p>
        </p:txBody>
      </p:sp>
      <p:sp>
        <p:nvSpPr>
          <p:cNvPr id="18" name="Content Placeholder 2">
            <a:extLst>
              <a:ext uri="{FF2B5EF4-FFF2-40B4-BE49-F238E27FC236}">
                <a16:creationId xmlns:a16="http://schemas.microsoft.com/office/drawing/2014/main" id="{E4432A68-ECC5-227A-C626-DE95CA9C9990}"/>
              </a:ext>
            </a:extLst>
          </p:cNvPr>
          <p:cNvSpPr txBox="1">
            <a:spLocks/>
          </p:cNvSpPr>
          <p:nvPr/>
        </p:nvSpPr>
        <p:spPr>
          <a:xfrm>
            <a:off x="1013298" y="1207610"/>
            <a:ext cx="8707358" cy="540919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1"/>
            <a:r>
              <a:rPr lang="en-GB" sz="3200" dirty="0"/>
              <a:t>Diagnostic Categories</a:t>
            </a:r>
          </a:p>
          <a:p>
            <a:pPr lvl="1"/>
            <a:r>
              <a:rPr lang="en-GB" sz="3200" dirty="0"/>
              <a:t>Medical Model</a:t>
            </a:r>
          </a:p>
          <a:p>
            <a:pPr lvl="1"/>
            <a:r>
              <a:rPr lang="en-GB" sz="3200" dirty="0"/>
              <a:t>Influence and Modern Psychiatry</a:t>
            </a:r>
          </a:p>
          <a:p>
            <a:pPr lvl="1"/>
            <a:endParaRPr lang="en-GB" sz="3200" dirty="0"/>
          </a:p>
          <a:p>
            <a:pPr marL="457200" lvl="1" indent="0">
              <a:buNone/>
            </a:pPr>
            <a:r>
              <a:rPr lang="en-GB" sz="3200" dirty="0"/>
              <a:t>(Kraepelin, 1899; 1990)</a:t>
            </a:r>
          </a:p>
        </p:txBody>
      </p:sp>
      <p:sp>
        <p:nvSpPr>
          <p:cNvPr id="6" name="TextBox 5">
            <a:extLst>
              <a:ext uri="{FF2B5EF4-FFF2-40B4-BE49-F238E27FC236}">
                <a16:creationId xmlns:a16="http://schemas.microsoft.com/office/drawing/2014/main" id="{C3ED094D-672C-5AAB-B6F8-679DD1591B47}"/>
              </a:ext>
            </a:extLst>
          </p:cNvPr>
          <p:cNvSpPr txBox="1"/>
          <p:nvPr/>
        </p:nvSpPr>
        <p:spPr>
          <a:xfrm>
            <a:off x="11254902" y="2671603"/>
            <a:ext cx="1254419" cy="215444"/>
          </a:xfrm>
          <a:prstGeom prst="rect">
            <a:avLst/>
          </a:prstGeom>
          <a:noFill/>
        </p:spPr>
        <p:txBody>
          <a:bodyPr wrap="square" rtlCol="0">
            <a:spAutoFit/>
          </a:bodyPr>
          <a:lstStyle/>
          <a:p>
            <a:r>
              <a:rPr lang="en-US" sz="800" dirty="0"/>
              <a:t>Hail-u-deck (n.d.).</a:t>
            </a:r>
          </a:p>
        </p:txBody>
      </p:sp>
      <p:pic>
        <p:nvPicPr>
          <p:cNvPr id="18434" name="Picture 2" descr="Slide: Refer to outline">
            <a:extLst>
              <a:ext uri="{FF2B5EF4-FFF2-40B4-BE49-F238E27FC236}">
                <a16:creationId xmlns:a16="http://schemas.microsoft.com/office/drawing/2014/main" id="{D720FD04-15A3-E6D8-D658-8EF11F6805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36058" y="2887047"/>
            <a:ext cx="5211337" cy="39085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08935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7F5F2"/>
        </a:solidFill>
        <a:effectLst/>
      </p:bgPr>
    </p:bg>
    <p:spTree>
      <p:nvGrpSpPr>
        <p:cNvPr id="1" name=""/>
        <p:cNvGrpSpPr/>
        <p:nvPr/>
      </p:nvGrpSpPr>
      <p:grpSpPr>
        <a:xfrm>
          <a:off x="0" y="0"/>
          <a:ext cx="0" cy="0"/>
          <a:chOff x="0" y="0"/>
          <a:chExt cx="0" cy="0"/>
        </a:xfrm>
      </p:grpSpPr>
      <p:sp>
        <p:nvSpPr>
          <p:cNvPr id="2" name="Rectangle 1"/>
          <p:cNvSpPr/>
          <p:nvPr/>
        </p:nvSpPr>
        <p:spPr>
          <a:xfrm>
            <a:off x="1524000" y="2926080"/>
            <a:ext cx="9144000" cy="137160"/>
          </a:xfrm>
          <a:prstGeom prst="rect">
            <a:avLst/>
          </a:prstGeom>
          <a:solidFill>
            <a:srgbClr val="465A6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0" y="1587943"/>
            <a:ext cx="12192000" cy="1200329"/>
          </a:xfrm>
          <a:prstGeom prst="rect">
            <a:avLst/>
          </a:prstGeom>
          <a:noFill/>
        </p:spPr>
        <p:txBody>
          <a:bodyPr wrap="square">
            <a:spAutoFit/>
          </a:bodyPr>
          <a:lstStyle/>
          <a:p>
            <a:pPr algn="ctr">
              <a:defRPr sz="3600" b="1">
                <a:solidFill>
                  <a:srgbClr val="1C1C1E"/>
                </a:solidFill>
              </a:defRPr>
            </a:pPr>
            <a:r>
              <a:rPr lang="en-GB" dirty="0"/>
              <a:t>Why History Matters</a:t>
            </a:r>
          </a:p>
          <a:p>
            <a:pPr algn="ctr">
              <a:defRPr sz="3600" b="1">
                <a:solidFill>
                  <a:srgbClr val="1C1C1E"/>
                </a:solidFill>
              </a:defRPr>
            </a:pPr>
            <a:r>
              <a:rPr lang="en-GB" dirty="0"/>
              <a:t>Interdisciplinary Understanding</a:t>
            </a:r>
            <a:endParaRPr sz="3600" dirty="0"/>
          </a:p>
        </p:txBody>
      </p:sp>
      <p:sp>
        <p:nvSpPr>
          <p:cNvPr id="4" name="Content Placeholder 2">
            <a:extLst>
              <a:ext uri="{FF2B5EF4-FFF2-40B4-BE49-F238E27FC236}">
                <a16:creationId xmlns:a16="http://schemas.microsoft.com/office/drawing/2014/main" id="{7176A892-9BF6-80E4-E726-47D9619C2964}"/>
              </a:ext>
            </a:extLst>
          </p:cNvPr>
          <p:cNvSpPr txBox="1">
            <a:spLocks/>
          </p:cNvSpPr>
          <p:nvPr/>
        </p:nvSpPr>
        <p:spPr>
          <a:xfrm>
            <a:off x="1523999" y="3429000"/>
            <a:ext cx="9143999" cy="318780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1"/>
            <a:r>
              <a:rPr lang="en-GB" sz="3200" dirty="0"/>
              <a:t>Counselling</a:t>
            </a:r>
          </a:p>
          <a:p>
            <a:pPr lvl="1"/>
            <a:r>
              <a:rPr lang="en-GB" sz="3200" dirty="0"/>
              <a:t>Psychiatry</a:t>
            </a:r>
          </a:p>
          <a:p>
            <a:pPr lvl="1"/>
            <a:r>
              <a:rPr lang="en-GB" sz="3200" dirty="0"/>
              <a:t>Social and Cultural Factors</a:t>
            </a:r>
          </a:p>
          <a:p>
            <a:pPr lvl="1"/>
            <a:endParaRPr lang="en-GB" sz="3200" dirty="0"/>
          </a:p>
          <a:p>
            <a:pPr marL="457200" lvl="1" indent="0">
              <a:buNone/>
            </a:pPr>
            <a:r>
              <a:rPr lang="en-GB" sz="3200" dirty="0"/>
              <a:t>(Engel, 1977; NICE, 2022)</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7F5F2"/>
        </a:solidFill>
        <a:effectLst/>
      </p:bgPr>
    </p:bg>
    <p:spTree>
      <p:nvGrpSpPr>
        <p:cNvPr id="1" name="">
          <a:extLst>
            <a:ext uri="{FF2B5EF4-FFF2-40B4-BE49-F238E27FC236}">
              <a16:creationId xmlns:a16="http://schemas.microsoft.com/office/drawing/2014/main" id="{73867D93-B4CF-13A3-2E63-20A312C7EA73}"/>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38980A61-D29B-7309-DD4A-6526E1A0EB1D}"/>
              </a:ext>
            </a:extLst>
          </p:cNvPr>
          <p:cNvSpPr/>
          <p:nvPr/>
        </p:nvSpPr>
        <p:spPr>
          <a:xfrm>
            <a:off x="1524000" y="2926080"/>
            <a:ext cx="9144000" cy="137160"/>
          </a:xfrm>
          <a:prstGeom prst="rect">
            <a:avLst/>
          </a:prstGeom>
          <a:solidFill>
            <a:srgbClr val="465A6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a:extLst>
              <a:ext uri="{FF2B5EF4-FFF2-40B4-BE49-F238E27FC236}">
                <a16:creationId xmlns:a16="http://schemas.microsoft.com/office/drawing/2014/main" id="{335C76A3-268E-6FBA-5DAC-E0293A0A2F9E}"/>
              </a:ext>
            </a:extLst>
          </p:cNvPr>
          <p:cNvSpPr txBox="1"/>
          <p:nvPr/>
        </p:nvSpPr>
        <p:spPr>
          <a:xfrm>
            <a:off x="0" y="2134350"/>
            <a:ext cx="12192000" cy="646331"/>
          </a:xfrm>
          <a:prstGeom prst="rect">
            <a:avLst/>
          </a:prstGeom>
          <a:noFill/>
        </p:spPr>
        <p:txBody>
          <a:bodyPr wrap="square">
            <a:spAutoFit/>
          </a:bodyPr>
          <a:lstStyle/>
          <a:p>
            <a:pPr algn="ctr">
              <a:defRPr sz="3600" b="1">
                <a:solidFill>
                  <a:srgbClr val="1C1C1E"/>
                </a:solidFill>
              </a:defRPr>
            </a:pPr>
            <a:r>
              <a:rPr lang="en-GB" dirty="0"/>
              <a:t>Conclusion</a:t>
            </a:r>
            <a:endParaRPr sz="3600" dirty="0"/>
          </a:p>
        </p:txBody>
      </p:sp>
      <p:sp>
        <p:nvSpPr>
          <p:cNvPr id="4" name="Content Placeholder 2">
            <a:extLst>
              <a:ext uri="{FF2B5EF4-FFF2-40B4-BE49-F238E27FC236}">
                <a16:creationId xmlns:a16="http://schemas.microsoft.com/office/drawing/2014/main" id="{6F85C9F9-C67E-8331-9C89-58E10AF9D41A}"/>
              </a:ext>
            </a:extLst>
          </p:cNvPr>
          <p:cNvSpPr txBox="1">
            <a:spLocks/>
          </p:cNvSpPr>
          <p:nvPr/>
        </p:nvSpPr>
        <p:spPr>
          <a:xfrm>
            <a:off x="1523999" y="3429000"/>
            <a:ext cx="9143999" cy="318780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1"/>
            <a:r>
              <a:rPr lang="en-GB" sz="3200" dirty="0"/>
              <a:t>Change Understanding</a:t>
            </a:r>
          </a:p>
          <a:p>
            <a:pPr lvl="1"/>
            <a:r>
              <a:rPr lang="en-GB" sz="3200" dirty="0"/>
              <a:t>Reduced Stigma</a:t>
            </a:r>
          </a:p>
          <a:p>
            <a:pPr lvl="1"/>
            <a:r>
              <a:rPr lang="en-GB" sz="3200" dirty="0"/>
              <a:t>Holistic Care</a:t>
            </a:r>
          </a:p>
        </p:txBody>
      </p:sp>
    </p:spTree>
    <p:extLst>
      <p:ext uri="{BB962C8B-B14F-4D97-AF65-F5344CB8AC3E}">
        <p14:creationId xmlns:p14="http://schemas.microsoft.com/office/powerpoint/2010/main" val="970492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7F5F2"/>
        </a:solidFill>
        <a:effectLst/>
      </p:bgPr>
    </p:bg>
    <p:spTree>
      <p:nvGrpSpPr>
        <p:cNvPr id="1" name="">
          <a:extLst>
            <a:ext uri="{FF2B5EF4-FFF2-40B4-BE49-F238E27FC236}">
              <a16:creationId xmlns:a16="http://schemas.microsoft.com/office/drawing/2014/main" id="{89330723-3802-BAB5-18BB-FBEE378575EC}"/>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8FBB4FB6-748D-D363-D8C3-B3227AF432FE}"/>
              </a:ext>
            </a:extLst>
          </p:cNvPr>
          <p:cNvSpPr/>
          <p:nvPr/>
        </p:nvSpPr>
        <p:spPr>
          <a:xfrm>
            <a:off x="-7" y="731520"/>
            <a:ext cx="137160" cy="5303520"/>
          </a:xfrm>
          <a:prstGeom prst="rect">
            <a:avLst/>
          </a:prstGeom>
          <a:solidFill>
            <a:srgbClr val="465A6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a:extLst>
              <a:ext uri="{FF2B5EF4-FFF2-40B4-BE49-F238E27FC236}">
                <a16:creationId xmlns:a16="http://schemas.microsoft.com/office/drawing/2014/main" id="{73AAFEC7-E35A-CA42-9B96-642575AA3EBC}"/>
              </a:ext>
            </a:extLst>
          </p:cNvPr>
          <p:cNvSpPr txBox="1"/>
          <p:nvPr/>
        </p:nvSpPr>
        <p:spPr>
          <a:xfrm>
            <a:off x="552760" y="115967"/>
            <a:ext cx="2443041" cy="615553"/>
          </a:xfrm>
          <a:prstGeom prst="rect">
            <a:avLst/>
          </a:prstGeom>
          <a:noFill/>
        </p:spPr>
        <p:txBody>
          <a:bodyPr wrap="none">
            <a:spAutoFit/>
          </a:bodyPr>
          <a:lstStyle/>
          <a:p>
            <a:pPr>
              <a:defRPr sz="3400" b="1">
                <a:solidFill>
                  <a:srgbClr val="1C1C1E"/>
                </a:solidFill>
              </a:defRPr>
            </a:pPr>
            <a:r>
              <a:rPr lang="en-GB" sz="3400" dirty="0"/>
              <a:t>References</a:t>
            </a:r>
            <a:endParaRPr sz="3400" dirty="0"/>
          </a:p>
        </p:txBody>
      </p:sp>
      <p:sp>
        <p:nvSpPr>
          <p:cNvPr id="18" name="Content Placeholder 2">
            <a:extLst>
              <a:ext uri="{FF2B5EF4-FFF2-40B4-BE49-F238E27FC236}">
                <a16:creationId xmlns:a16="http://schemas.microsoft.com/office/drawing/2014/main" id="{5E25EA91-6642-6B3B-DAC1-F55DA7731505}"/>
              </a:ext>
            </a:extLst>
          </p:cNvPr>
          <p:cNvSpPr txBox="1">
            <a:spLocks/>
          </p:cNvSpPr>
          <p:nvPr/>
        </p:nvSpPr>
        <p:spPr>
          <a:xfrm>
            <a:off x="1013298" y="1207610"/>
            <a:ext cx="8707358" cy="540919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800" dirty="0"/>
              <a:t>Art of Manliness. (n.d.). </a:t>
            </a:r>
            <a:r>
              <a:rPr lang="en-US" sz="800" i="1" dirty="0"/>
              <a:t>Renaissance Mental Health</a:t>
            </a:r>
            <a:r>
              <a:rPr lang="en-US" sz="800" dirty="0"/>
              <a:t>. </a:t>
            </a:r>
            <a:r>
              <a:rPr lang="en-US" sz="800" dirty="0">
                <a:hlinkClick r:id="rId3"/>
              </a:rPr>
              <a:t>https://www.artofmanliness.com/health-fitness/health/the-history-of-depression/</a:t>
            </a:r>
            <a:endParaRPr lang="en-GB" sz="800" dirty="0"/>
          </a:p>
          <a:p>
            <a:pPr marL="0" indent="0">
              <a:buNone/>
            </a:pPr>
            <a:r>
              <a:rPr lang="en-US" sz="800" dirty="0"/>
              <a:t>BBC. (2021). </a:t>
            </a:r>
            <a:r>
              <a:rPr lang="en-US" sz="800" i="1" dirty="0"/>
              <a:t>Asylums and Early Psychiatry</a:t>
            </a:r>
            <a:r>
              <a:rPr lang="en-US" sz="800" dirty="0"/>
              <a:t>. </a:t>
            </a:r>
            <a:r>
              <a:rPr lang="en-US" sz="800" dirty="0">
                <a:hlinkClick r:id="rId4"/>
              </a:rPr>
              <a:t>https://www.bbc.co.uk</a:t>
            </a:r>
            <a:endParaRPr lang="en-GB" sz="800" dirty="0"/>
          </a:p>
          <a:p>
            <a:pPr marL="0" indent="0">
              <a:buNone/>
            </a:pPr>
            <a:r>
              <a:rPr lang="en-GB" sz="800" dirty="0"/>
              <a:t>Berrios, G. E. (1988). Melancholia and Depression During the 19th Century: a Conceptual History. </a:t>
            </a:r>
            <a:r>
              <a:rPr lang="en-GB" sz="800" i="1" dirty="0"/>
              <a:t>British Journal of Psychiatry</a:t>
            </a:r>
            <a:r>
              <a:rPr lang="en-GB" sz="800" dirty="0"/>
              <a:t>, </a:t>
            </a:r>
            <a:r>
              <a:rPr lang="en-GB" sz="800" i="1" dirty="0"/>
              <a:t>153</a:t>
            </a:r>
            <a:r>
              <a:rPr lang="en-GB" sz="800" dirty="0"/>
              <a:t>(3), 298–304. </a:t>
            </a:r>
            <a:r>
              <a:rPr lang="en-GB" sz="800" dirty="0">
                <a:hlinkClick r:id="rId5"/>
              </a:rPr>
              <a:t>https://doi.org/10.1192/bjp.153.3.298</a:t>
            </a:r>
            <a:endParaRPr lang="en-GB" sz="800" dirty="0"/>
          </a:p>
          <a:p>
            <a:pPr marL="0" indent="0">
              <a:buNone/>
            </a:pPr>
            <a:r>
              <a:rPr lang="en-GB" sz="800" dirty="0"/>
              <a:t>Burton, R. (2001). </a:t>
            </a:r>
            <a:r>
              <a:rPr lang="en-GB" sz="800" i="1" dirty="0"/>
              <a:t>Anatomy Of Melancholy.</a:t>
            </a:r>
            <a:r>
              <a:rPr lang="en-GB" sz="800" dirty="0"/>
              <a:t> New York Review Books.</a:t>
            </a:r>
          </a:p>
          <a:p>
            <a:pPr marL="0" indent="0">
              <a:buNone/>
            </a:pPr>
            <a:r>
              <a:rPr lang="en-GB" sz="800" dirty="0"/>
              <a:t>Dols, M. W. (1992). </a:t>
            </a:r>
            <a:r>
              <a:rPr lang="en-GB" sz="800" i="1" dirty="0" err="1"/>
              <a:t>Majnūn</a:t>
            </a:r>
            <a:r>
              <a:rPr lang="en-GB" sz="800" dirty="0"/>
              <a:t>. Oxford University Press.</a:t>
            </a:r>
          </a:p>
          <a:p>
            <a:pPr marL="0" indent="0">
              <a:buNone/>
            </a:pPr>
            <a:r>
              <a:rPr lang="en-GB" sz="800" dirty="0"/>
              <a:t>Engel, G. L. (1977). The Need for a New Medical Model: a Challenge for Biomedicine. </a:t>
            </a:r>
            <a:r>
              <a:rPr lang="en-GB" sz="800" i="1" dirty="0"/>
              <a:t>Holistic Medicine</a:t>
            </a:r>
            <a:r>
              <a:rPr lang="en-GB" sz="800" dirty="0"/>
              <a:t>, </a:t>
            </a:r>
            <a:r>
              <a:rPr lang="en-GB" sz="800" i="1" dirty="0"/>
              <a:t>4</a:t>
            </a:r>
            <a:r>
              <a:rPr lang="en-GB" sz="800" dirty="0"/>
              <a:t>(1), 129–136. </a:t>
            </a:r>
            <a:r>
              <a:rPr lang="en-GB" sz="800" dirty="0">
                <a:hlinkClick r:id="rId6"/>
              </a:rPr>
              <a:t>https://doi.org/10.1126/science.847460</a:t>
            </a:r>
            <a:endParaRPr lang="en-GB" sz="800" dirty="0"/>
          </a:p>
          <a:p>
            <a:pPr marL="0" indent="0">
              <a:buNone/>
            </a:pPr>
            <a:r>
              <a:rPr lang="en-GB" sz="800" dirty="0"/>
              <a:t>Galen, &amp; Riese, W. (1968). </a:t>
            </a:r>
            <a:r>
              <a:rPr lang="en-GB" sz="800" i="1" dirty="0"/>
              <a:t>Galen on the Passions and Errors of the Soul</a:t>
            </a:r>
            <a:r>
              <a:rPr lang="en-GB" sz="800" dirty="0"/>
              <a:t>. [Columbus] : Ohio State University Press.</a:t>
            </a:r>
          </a:p>
          <a:p>
            <a:pPr marL="0" indent="0">
              <a:buNone/>
            </a:pPr>
            <a:r>
              <a:rPr lang="en-US" sz="800" dirty="0"/>
              <a:t>Hail-u-deck. (n.d.). </a:t>
            </a:r>
            <a:r>
              <a:rPr lang="en-US" sz="800" i="1" dirty="0"/>
              <a:t>Emil Kraepelin</a:t>
            </a:r>
            <a:r>
              <a:rPr lang="en-US" sz="800" dirty="0"/>
              <a:t>. </a:t>
            </a:r>
            <a:r>
              <a:rPr lang="en-US" sz="800" dirty="0">
                <a:hlinkClick r:id="rId7"/>
              </a:rPr>
              <a:t>https://www.haikudeck.com/emil-kraepelin-uncategorized-presentation-LmPn8mhI9C</a:t>
            </a:r>
            <a:endParaRPr lang="en-GB" sz="800" dirty="0"/>
          </a:p>
          <a:p>
            <a:pPr marL="0" indent="0">
              <a:buNone/>
            </a:pPr>
            <a:r>
              <a:rPr lang="en-US" sz="800" i="1" dirty="0"/>
              <a:t>Hippocrates</a:t>
            </a:r>
            <a:r>
              <a:rPr lang="en-US" sz="800" dirty="0"/>
              <a:t>. (n.d.). </a:t>
            </a:r>
            <a:r>
              <a:rPr lang="en-US" sz="800" dirty="0">
                <a:hlinkClick r:id="rId8"/>
              </a:rPr>
              <a:t>http://britannica.com</a:t>
            </a:r>
            <a:endParaRPr lang="en-GB" sz="800" dirty="0"/>
          </a:p>
          <a:p>
            <a:pPr marL="0" indent="0">
              <a:buNone/>
            </a:pPr>
            <a:r>
              <a:rPr lang="en-GB" sz="800" dirty="0"/>
              <a:t>Hippocrates. (1931). </a:t>
            </a:r>
            <a:r>
              <a:rPr lang="en-GB" sz="800" i="1" dirty="0"/>
              <a:t>Hippocrates Volume II</a:t>
            </a:r>
            <a:r>
              <a:rPr lang="en-GB" sz="800" dirty="0"/>
              <a:t>. Loeb Classical Library.</a:t>
            </a:r>
          </a:p>
          <a:p>
            <a:pPr marL="0" indent="0">
              <a:buNone/>
            </a:pPr>
            <a:r>
              <a:rPr lang="en-GB" sz="800" dirty="0"/>
              <a:t>Kraepelin, E. (1899). </a:t>
            </a:r>
            <a:r>
              <a:rPr lang="en-GB" sz="800" i="1" dirty="0" err="1"/>
              <a:t>Psychiatrie</a:t>
            </a:r>
            <a:r>
              <a:rPr lang="en-GB" sz="800" i="1" dirty="0"/>
              <a:t>: Ein </a:t>
            </a:r>
            <a:r>
              <a:rPr lang="en-GB" sz="800" i="1" dirty="0" err="1"/>
              <a:t>Lehrbuch</a:t>
            </a:r>
            <a:r>
              <a:rPr lang="en-GB" sz="800" i="1" dirty="0"/>
              <a:t> für </a:t>
            </a:r>
            <a:r>
              <a:rPr lang="en-GB" sz="800" i="1" dirty="0" err="1"/>
              <a:t>Studierende</a:t>
            </a:r>
            <a:r>
              <a:rPr lang="en-GB" sz="800" i="1" dirty="0"/>
              <a:t> und Ärzte </a:t>
            </a:r>
            <a:r>
              <a:rPr lang="en-GB" sz="800" dirty="0"/>
              <a:t>(6th ed.). Barth.</a:t>
            </a:r>
          </a:p>
          <a:p>
            <a:pPr marL="0" indent="0">
              <a:buNone/>
            </a:pPr>
            <a:r>
              <a:rPr lang="en-GB" sz="800" dirty="0"/>
              <a:t>Kraepelin, E. (1990). </a:t>
            </a:r>
            <a:r>
              <a:rPr lang="en-GB" sz="800" i="1" dirty="0"/>
              <a:t>Manic-depressive insanity and paranoia</a:t>
            </a:r>
            <a:r>
              <a:rPr lang="en-GB" sz="800" dirty="0"/>
              <a:t>. E. &amp; S. Livingstone.</a:t>
            </a:r>
          </a:p>
          <a:p>
            <a:pPr marL="0" indent="0">
              <a:buNone/>
            </a:pPr>
            <a:r>
              <a:rPr lang="en-US" sz="800" dirty="0"/>
              <a:t>Medium. (n.d.). </a:t>
            </a:r>
            <a:r>
              <a:rPr lang="en-US" sz="800" i="1" dirty="0"/>
              <a:t>Ancient Egypt</a:t>
            </a:r>
            <a:r>
              <a:rPr lang="en-US" sz="800" dirty="0"/>
              <a:t>. from https://medium.com/ancient-madness/why-ancient-egyptians-had-surprisingly-progressive-views-on-mental-illness-3ebd4a688c12</a:t>
            </a:r>
            <a:endParaRPr lang="en-GB" sz="800" dirty="0"/>
          </a:p>
          <a:p>
            <a:pPr marL="0" indent="0">
              <a:buNone/>
            </a:pPr>
            <a:r>
              <a:rPr lang="en-US" sz="800" dirty="0"/>
              <a:t>News. (n.d.). </a:t>
            </a:r>
            <a:r>
              <a:rPr lang="en-US" sz="800" i="1" dirty="0"/>
              <a:t>Middle Ages mental health</a:t>
            </a:r>
            <a:r>
              <a:rPr lang="en-US" sz="800" dirty="0"/>
              <a:t>. </a:t>
            </a:r>
            <a:r>
              <a:rPr lang="en-US" sz="800" dirty="0">
                <a:hlinkClick r:id="rId9"/>
              </a:rPr>
              <a:t>https://news.asu.edu/20161129-discoveries-mental-health-lessons-ancient-world</a:t>
            </a:r>
            <a:endParaRPr lang="en-GB" sz="800" dirty="0"/>
          </a:p>
          <a:p>
            <a:pPr marL="0" indent="0">
              <a:buNone/>
            </a:pPr>
            <a:r>
              <a:rPr lang="en-GB" sz="800" dirty="0"/>
              <a:t>NICE. (2022). </a:t>
            </a:r>
            <a:r>
              <a:rPr lang="en-GB" sz="800" i="1" dirty="0"/>
              <a:t>Depression in adults: Treatment and management</a:t>
            </a:r>
            <a:r>
              <a:rPr lang="en-GB" sz="800" dirty="0"/>
              <a:t>. National Institute for Health and Care Excellence.</a:t>
            </a:r>
          </a:p>
          <a:p>
            <a:pPr marL="0" indent="0">
              <a:buNone/>
            </a:pPr>
            <a:r>
              <a:rPr lang="en-GB" sz="800" dirty="0"/>
              <a:t>Nutton, V. (2013). </a:t>
            </a:r>
            <a:r>
              <a:rPr lang="en-GB" sz="800" i="1" dirty="0"/>
              <a:t>Ancient Medicine</a:t>
            </a:r>
            <a:r>
              <a:rPr lang="en-GB" sz="800" dirty="0"/>
              <a:t> (2nd ed.). Routledge.</a:t>
            </a:r>
          </a:p>
          <a:p>
            <a:pPr marL="0" indent="0">
              <a:buNone/>
            </a:pPr>
            <a:r>
              <a:rPr lang="en-GB" sz="800" dirty="0"/>
              <a:t>Porter, R. (2011). </a:t>
            </a:r>
            <a:r>
              <a:rPr lang="en-GB" sz="800" i="1" dirty="0"/>
              <a:t>Madness : a brief history</a:t>
            </a:r>
            <a:r>
              <a:rPr lang="en-GB" sz="800" dirty="0"/>
              <a:t>. W. Ross Macdonald School Resource Services Library.</a:t>
            </a:r>
          </a:p>
          <a:p>
            <a:pPr marL="0" indent="0">
              <a:buNone/>
            </a:pPr>
            <a:r>
              <a:rPr lang="en-US" sz="800" dirty="0"/>
              <a:t>Research Gate. (n.d.). </a:t>
            </a:r>
            <a:r>
              <a:rPr lang="en-US" sz="800" i="1" dirty="0"/>
              <a:t>Ishaq Ibn Imran</a:t>
            </a:r>
            <a:r>
              <a:rPr lang="en-US" sz="800" dirty="0"/>
              <a:t>. </a:t>
            </a:r>
            <a:r>
              <a:rPr lang="en-US" sz="800" dirty="0">
                <a:hlinkClick r:id="rId10"/>
              </a:rPr>
              <a:t>https://www.researchgate.net/publication/332410183_Are_Drugs_Always_the_Proper_Solution_to_Therapeutic_Dilemmas_Are_Drugs_Always_the_Proper_Solution_to_Therapeutic_Dilemmas_Non-drug_Approaches_to_the_Post-traumatic_Stress_Waking_Corpse_Syndrome/figures?lo=1</a:t>
            </a:r>
            <a:endParaRPr lang="en-GB" sz="800" dirty="0"/>
          </a:p>
          <a:p>
            <a:pPr marL="0" indent="0">
              <a:buNone/>
            </a:pPr>
            <a:r>
              <a:rPr lang="en-US" sz="800" dirty="0"/>
              <a:t>Science Photo. (n.d.). </a:t>
            </a:r>
            <a:r>
              <a:rPr lang="en-US" sz="800" i="1" dirty="0"/>
              <a:t>Galen</a:t>
            </a:r>
            <a:r>
              <a:rPr lang="en-US" sz="800" dirty="0"/>
              <a:t>. </a:t>
            </a:r>
            <a:r>
              <a:rPr lang="en-US" sz="800" dirty="0">
                <a:hlinkClick r:id="rId11"/>
              </a:rPr>
              <a:t>https://www.sciencephoto.com/media/95807/view/galen</a:t>
            </a:r>
            <a:endParaRPr lang="en-GB" sz="800" dirty="0"/>
          </a:p>
          <a:p>
            <a:pPr marL="0" indent="0">
              <a:buNone/>
            </a:pPr>
            <a:r>
              <a:rPr lang="en-GB" sz="800" dirty="0"/>
              <a:t>Scull, A. (2016). </a:t>
            </a:r>
            <a:r>
              <a:rPr lang="en-GB" sz="800" i="1" dirty="0"/>
              <a:t>Madness in civilization : a cultural history of insanity, from the bible to Freud, from the madhouse to modern medicine</a:t>
            </a:r>
            <a:r>
              <a:rPr lang="en-GB" sz="800" dirty="0"/>
              <a:t>. Thames &amp; Hudson.</a:t>
            </a:r>
          </a:p>
          <a:p>
            <a:pPr marL="0" indent="0">
              <a:buNone/>
            </a:pPr>
            <a:r>
              <a:rPr lang="en-US" sz="800" i="1" dirty="0"/>
              <a:t>Trepanning</a:t>
            </a:r>
            <a:r>
              <a:rPr lang="en-US" sz="800" dirty="0"/>
              <a:t>. (n.d.). </a:t>
            </a:r>
            <a:r>
              <a:rPr lang="en-US" sz="800" dirty="0">
                <a:hlinkClick r:id="rId12"/>
              </a:rPr>
              <a:t>http://livescience.com</a:t>
            </a:r>
            <a:endParaRPr lang="en-GB" sz="800" dirty="0"/>
          </a:p>
          <a:p>
            <a:pPr marL="0" indent="0">
              <a:buNone/>
            </a:pPr>
            <a:endParaRPr lang="en-GB" sz="800" dirty="0"/>
          </a:p>
        </p:txBody>
      </p:sp>
      <p:sp>
        <p:nvSpPr>
          <p:cNvPr id="6" name="TextBox 5">
            <a:extLst>
              <a:ext uri="{FF2B5EF4-FFF2-40B4-BE49-F238E27FC236}">
                <a16:creationId xmlns:a16="http://schemas.microsoft.com/office/drawing/2014/main" id="{51158E1B-4947-106B-E012-7E61D93EB08D}"/>
              </a:ext>
            </a:extLst>
          </p:cNvPr>
          <p:cNvSpPr txBox="1"/>
          <p:nvPr/>
        </p:nvSpPr>
        <p:spPr>
          <a:xfrm>
            <a:off x="10816339" y="3480256"/>
            <a:ext cx="1316765" cy="215444"/>
          </a:xfrm>
          <a:prstGeom prst="rect">
            <a:avLst/>
          </a:prstGeom>
          <a:noFill/>
        </p:spPr>
        <p:txBody>
          <a:bodyPr wrap="square" rtlCol="0">
            <a:spAutoFit/>
          </a:bodyPr>
          <a:lstStyle/>
          <a:p>
            <a:r>
              <a:rPr lang="en-US" sz="800" dirty="0"/>
              <a:t>Science Photo (n.d.)</a:t>
            </a:r>
          </a:p>
        </p:txBody>
      </p:sp>
      <p:pic>
        <p:nvPicPr>
          <p:cNvPr id="22530" name="Picture 2" descr="Depression Causes, Symptoms &amp; Types - Amaha">
            <a:extLst>
              <a:ext uri="{FF2B5EF4-FFF2-40B4-BE49-F238E27FC236}">
                <a16:creationId xmlns:a16="http://schemas.microsoft.com/office/drawing/2014/main" id="{84727092-829F-D794-43BB-D9D608B4EA98}"/>
              </a:ext>
            </a:extLst>
          </p:cNvPr>
          <p:cNvPicPr>
            <a:picLocks noChangeAspect="1" noChangeArrowheads="1"/>
          </p:cNvPicPr>
          <p:nvPr/>
        </p:nvPicPr>
        <p:blipFill rotWithShape="1">
          <a:blip r:embed="rId13">
            <a:extLst>
              <a:ext uri="{BEBA8EAE-BF5A-486C-A8C5-ECC9F3942E4B}">
                <a14:imgProps xmlns:a14="http://schemas.microsoft.com/office/drawing/2010/main">
                  <a14:imgLayer r:embed="rId14">
                    <a14:imgEffect>
                      <a14:backgroundRemoval t="8087" b="95858" l="31579" r="98553">
                        <a14:foregroundMark x1="45132" y1="23274" x2="47500" y2="27022"/>
                        <a14:foregroundMark x1="59079" y1="18738" x2="59737" y2="19724"/>
                        <a14:foregroundMark x1="75789" y1="8481" x2="76711" y2="9665"/>
                        <a14:foregroundMark x1="68947" y1="9467" x2="68947" y2="9467"/>
                        <a14:foregroundMark x1="70658" y1="10454" x2="70658" y2="10454"/>
                        <a14:foregroundMark x1="85789" y1="15187" x2="86053" y2="16371"/>
                        <a14:foregroundMark x1="95395" y1="20316" x2="94605" y2="22682"/>
                        <a14:foregroundMark x1="94342" y1="29586" x2="96184" y2="35108"/>
                        <a14:foregroundMark x1="98553" y1="39645" x2="97500" y2="51282"/>
                        <a14:foregroundMark x1="55000" y1="30966" x2="50789" y2="41815"/>
                        <a14:foregroundMark x1="50789" y1="41815" x2="49737" y2="55030"/>
                        <a14:foregroundMark x1="49737" y1="55030" x2="51184" y2="65483"/>
                        <a14:foregroundMark x1="51184" y1="65483" x2="53947" y2="71795"/>
                        <a14:foregroundMark x1="53947" y1="71795" x2="42895" y2="80868"/>
                        <a14:foregroundMark x1="42895" y1="80868" x2="38289" y2="89546"/>
                        <a14:foregroundMark x1="38289" y1="89546" x2="39079" y2="96055"/>
                        <a14:foregroundMark x1="56579" y1="96055" x2="71184" y2="96450"/>
                        <a14:foregroundMark x1="71184" y1="96450" x2="83947" y2="94675"/>
                        <a14:foregroundMark x1="83947" y1="94675" x2="89737" y2="96055"/>
                        <a14:foregroundMark x1="89737" y1="96055" x2="94342" y2="94477"/>
                        <a14:foregroundMark x1="94342" y1="94477" x2="98158" y2="89546"/>
                        <a14:foregroundMark x1="98158" y1="89546" x2="97632" y2="83826"/>
                        <a14:foregroundMark x1="90000" y1="67653" x2="82763" y2="50099"/>
                        <a14:foregroundMark x1="82763" y1="50099" x2="87368" y2="44181"/>
                        <a14:foregroundMark x1="87368" y1="44181" x2="92237" y2="46154"/>
                        <a14:foregroundMark x1="92237" y1="46154" x2="94079" y2="53057"/>
                        <a14:foregroundMark x1="94079" y1="53057" x2="93289" y2="44379"/>
                        <a14:foregroundMark x1="93289" y1="44379" x2="97500" y2="38856"/>
                        <a14:foregroundMark x1="97500" y1="38856" x2="92632" y2="38462"/>
                        <a14:foregroundMark x1="92632" y1="38462" x2="88421" y2="23274"/>
                        <a14:foregroundMark x1="88421" y1="23274" x2="83289" y2="26824"/>
                        <a14:foregroundMark x1="83289" y1="26824" x2="78421" y2="27416"/>
                        <a14:foregroundMark x1="78421" y1="27416" x2="73158" y2="23866"/>
                        <a14:foregroundMark x1="73158" y1="23866" x2="75921" y2="14004"/>
                        <a14:foregroundMark x1="66842" y1="16371" x2="63421" y2="19329"/>
                        <a14:foregroundMark x1="43947" y1="23669" x2="45921" y2="31755"/>
                        <a14:foregroundMark x1="45921" y1="31755" x2="50658" y2="28205"/>
                        <a14:foregroundMark x1="50658" y1="28205" x2="46053" y2="21499"/>
                        <a14:foregroundMark x1="46053" y1="21499" x2="44079" y2="21893"/>
                        <a14:foregroundMark x1="45132" y1="34320" x2="46579" y2="36292"/>
                        <a14:foregroundMark x1="47895" y1="39250" x2="49605" y2="45759"/>
                        <a14:foregroundMark x1="43158" y1="37475" x2="43158" y2="37475"/>
                        <a14:foregroundMark x1="46579" y1="40828" x2="48158" y2="44773"/>
                        <a14:foregroundMark x1="46316" y1="49507" x2="46316" y2="49507"/>
                        <a14:foregroundMark x1="48684" y1="50099" x2="47632" y2="57791"/>
                        <a14:foregroundMark x1="47632" y1="57791" x2="49868" y2="60947"/>
                        <a14:foregroundMark x1="47763" y1="70020" x2="47237" y2="71400"/>
                        <a14:foregroundMark x1="44868" y1="68836" x2="44868" y2="68836"/>
                        <a14:foregroundMark x1="44868" y1="69034" x2="44868" y2="69034"/>
                        <a14:foregroundMark x1="34211" y1="82446" x2="33421" y2="84221"/>
                        <a14:foregroundMark x1="31579" y1="93688" x2="32368" y2="93688"/>
                        <a14:foregroundMark x1="98289" y1="74556" x2="96842" y2="71795"/>
                        <a14:foregroundMark x1="98026" y1="72781" x2="97763" y2="76726"/>
                        <a14:backgroundMark x1="70395" y1="11440" x2="70395" y2="11440"/>
                        <a14:backgroundMark x1="70526" y1="11440" x2="70526" y2="11440"/>
                        <a14:backgroundMark x1="70526" y1="12032" x2="70526" y2="12032"/>
                        <a14:backgroundMark x1="70395" y1="10848" x2="70395" y2="10848"/>
                        <a14:backgroundMark x1="70526" y1="11440" x2="69868" y2="10651"/>
                      </a14:backgroundRemoval>
                    </a14:imgEffect>
                  </a14:imgLayer>
                </a14:imgProps>
              </a:ext>
              <a:ext uri="{28A0092B-C50C-407E-A947-70E740481C1C}">
                <a14:useLocalDpi xmlns:a14="http://schemas.microsoft.com/office/drawing/2010/main" val="0"/>
              </a:ext>
            </a:extLst>
          </a:blip>
          <a:srcRect l="30282" t="3778"/>
          <a:stretch>
            <a:fillRect/>
          </a:stretch>
        </p:blipFill>
        <p:spPr bwMode="auto">
          <a:xfrm>
            <a:off x="8696215" y="3695700"/>
            <a:ext cx="3436889" cy="3162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31635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7F5F2"/>
        </a:solidFill>
        <a:effectLst/>
      </p:bgPr>
    </p:bg>
    <p:spTree>
      <p:nvGrpSpPr>
        <p:cNvPr id="1" name="">
          <a:extLst>
            <a:ext uri="{FF2B5EF4-FFF2-40B4-BE49-F238E27FC236}">
              <a16:creationId xmlns:a16="http://schemas.microsoft.com/office/drawing/2014/main" id="{2EB1228D-4353-7AB9-4B25-EE36F629EFA5}"/>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474F8C22-E17D-5759-C843-5F4691195201}"/>
              </a:ext>
            </a:extLst>
          </p:cNvPr>
          <p:cNvSpPr/>
          <p:nvPr/>
        </p:nvSpPr>
        <p:spPr>
          <a:xfrm>
            <a:off x="1524000" y="2926080"/>
            <a:ext cx="9144000" cy="137160"/>
          </a:xfrm>
          <a:prstGeom prst="rect">
            <a:avLst/>
          </a:prstGeom>
          <a:solidFill>
            <a:srgbClr val="465A6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a:extLst>
              <a:ext uri="{FF2B5EF4-FFF2-40B4-BE49-F238E27FC236}">
                <a16:creationId xmlns:a16="http://schemas.microsoft.com/office/drawing/2014/main" id="{3BD01A47-A4DC-0612-CEEF-13A1604AD363}"/>
              </a:ext>
            </a:extLst>
          </p:cNvPr>
          <p:cNvSpPr txBox="1"/>
          <p:nvPr/>
        </p:nvSpPr>
        <p:spPr>
          <a:xfrm>
            <a:off x="0" y="2134350"/>
            <a:ext cx="12192000" cy="646331"/>
          </a:xfrm>
          <a:prstGeom prst="rect">
            <a:avLst/>
          </a:prstGeom>
          <a:noFill/>
        </p:spPr>
        <p:txBody>
          <a:bodyPr wrap="square">
            <a:spAutoFit/>
          </a:bodyPr>
          <a:lstStyle/>
          <a:p>
            <a:pPr algn="ctr">
              <a:defRPr sz="3600" b="1">
                <a:solidFill>
                  <a:srgbClr val="1C1C1E"/>
                </a:solidFill>
              </a:defRPr>
            </a:pPr>
            <a:r>
              <a:rPr lang="en-GB" dirty="0"/>
              <a:t>Production Notes</a:t>
            </a:r>
            <a:endParaRPr sz="3600" dirty="0"/>
          </a:p>
        </p:txBody>
      </p:sp>
    </p:spTree>
    <p:extLst>
      <p:ext uri="{BB962C8B-B14F-4D97-AF65-F5344CB8AC3E}">
        <p14:creationId xmlns:p14="http://schemas.microsoft.com/office/powerpoint/2010/main" val="24280776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3091CA4-0236-2257-D2CF-7CCF667CCE72}"/>
              </a:ext>
            </a:extLst>
          </p:cNvPr>
          <p:cNvPicPr>
            <a:picLocks noChangeAspect="1"/>
          </p:cNvPicPr>
          <p:nvPr/>
        </p:nvPicPr>
        <p:blipFill>
          <a:blip r:embed="rId2"/>
          <a:stretch>
            <a:fillRect/>
          </a:stretch>
        </p:blipFill>
        <p:spPr>
          <a:xfrm>
            <a:off x="175050" y="0"/>
            <a:ext cx="3857625" cy="6858000"/>
          </a:xfrm>
          <a:prstGeom prst="rect">
            <a:avLst/>
          </a:prstGeom>
        </p:spPr>
      </p:pic>
      <p:pic>
        <p:nvPicPr>
          <p:cNvPr id="3" name="Picture 2">
            <a:extLst>
              <a:ext uri="{FF2B5EF4-FFF2-40B4-BE49-F238E27FC236}">
                <a16:creationId xmlns:a16="http://schemas.microsoft.com/office/drawing/2014/main" id="{B0FF3823-C382-2A4A-413F-7058B769468D}"/>
              </a:ext>
            </a:extLst>
          </p:cNvPr>
          <p:cNvPicPr>
            <a:picLocks noChangeAspect="1"/>
          </p:cNvPicPr>
          <p:nvPr/>
        </p:nvPicPr>
        <p:blipFill>
          <a:blip r:embed="rId3"/>
          <a:stretch>
            <a:fillRect/>
          </a:stretch>
        </p:blipFill>
        <p:spPr>
          <a:xfrm>
            <a:off x="4167187" y="0"/>
            <a:ext cx="3857625" cy="6858000"/>
          </a:xfrm>
          <a:prstGeom prst="rect">
            <a:avLst/>
          </a:prstGeom>
        </p:spPr>
      </p:pic>
      <p:pic>
        <p:nvPicPr>
          <p:cNvPr id="4" name="Picture 3">
            <a:extLst>
              <a:ext uri="{FF2B5EF4-FFF2-40B4-BE49-F238E27FC236}">
                <a16:creationId xmlns:a16="http://schemas.microsoft.com/office/drawing/2014/main" id="{90B3618F-CA96-C12D-A3E5-DB762D8602CC}"/>
              </a:ext>
            </a:extLst>
          </p:cNvPr>
          <p:cNvPicPr>
            <a:picLocks noChangeAspect="1"/>
          </p:cNvPicPr>
          <p:nvPr/>
        </p:nvPicPr>
        <p:blipFill>
          <a:blip r:embed="rId4"/>
          <a:stretch>
            <a:fillRect/>
          </a:stretch>
        </p:blipFill>
        <p:spPr>
          <a:xfrm>
            <a:off x="8159325" y="0"/>
            <a:ext cx="3857625" cy="6858000"/>
          </a:xfrm>
          <a:prstGeom prst="rect">
            <a:avLst/>
          </a:prstGeom>
        </p:spPr>
      </p:pic>
    </p:spTree>
    <p:extLst>
      <p:ext uri="{BB962C8B-B14F-4D97-AF65-F5344CB8AC3E}">
        <p14:creationId xmlns:p14="http://schemas.microsoft.com/office/powerpoint/2010/main" val="34243940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2FFDDEC-981A-27AE-4195-73A3D373BEBD}"/>
              </a:ext>
            </a:extLst>
          </p:cNvPr>
          <p:cNvPicPr>
            <a:picLocks noChangeAspect="1"/>
          </p:cNvPicPr>
          <p:nvPr/>
        </p:nvPicPr>
        <p:blipFill>
          <a:blip r:embed="rId2"/>
          <a:stretch>
            <a:fillRect/>
          </a:stretch>
        </p:blipFill>
        <p:spPr>
          <a:xfrm>
            <a:off x="124576" y="0"/>
            <a:ext cx="3857625" cy="6858000"/>
          </a:xfrm>
          <a:prstGeom prst="rect">
            <a:avLst/>
          </a:prstGeom>
        </p:spPr>
      </p:pic>
      <p:pic>
        <p:nvPicPr>
          <p:cNvPr id="4" name="Picture 3">
            <a:extLst>
              <a:ext uri="{FF2B5EF4-FFF2-40B4-BE49-F238E27FC236}">
                <a16:creationId xmlns:a16="http://schemas.microsoft.com/office/drawing/2014/main" id="{8FA82ACE-7D20-C688-B993-3AB49B0132EF}"/>
              </a:ext>
            </a:extLst>
          </p:cNvPr>
          <p:cNvPicPr>
            <a:picLocks noChangeAspect="1"/>
          </p:cNvPicPr>
          <p:nvPr/>
        </p:nvPicPr>
        <p:blipFill>
          <a:blip r:embed="rId3"/>
          <a:stretch>
            <a:fillRect/>
          </a:stretch>
        </p:blipFill>
        <p:spPr>
          <a:xfrm>
            <a:off x="4167187" y="0"/>
            <a:ext cx="3857625" cy="6858000"/>
          </a:xfrm>
          <a:prstGeom prst="rect">
            <a:avLst/>
          </a:prstGeom>
        </p:spPr>
      </p:pic>
      <p:pic>
        <p:nvPicPr>
          <p:cNvPr id="5" name="Picture 4">
            <a:extLst>
              <a:ext uri="{FF2B5EF4-FFF2-40B4-BE49-F238E27FC236}">
                <a16:creationId xmlns:a16="http://schemas.microsoft.com/office/drawing/2014/main" id="{EFF97F56-1EDF-0F85-2C22-9DAFB769EFFD}"/>
              </a:ext>
            </a:extLst>
          </p:cNvPr>
          <p:cNvPicPr>
            <a:picLocks noChangeAspect="1"/>
          </p:cNvPicPr>
          <p:nvPr/>
        </p:nvPicPr>
        <p:blipFill>
          <a:blip r:embed="rId4"/>
          <a:stretch>
            <a:fillRect/>
          </a:stretch>
        </p:blipFill>
        <p:spPr>
          <a:xfrm>
            <a:off x="8209798" y="0"/>
            <a:ext cx="3857625" cy="6858000"/>
          </a:xfrm>
          <a:prstGeom prst="rect">
            <a:avLst/>
          </a:prstGeom>
        </p:spPr>
      </p:pic>
    </p:spTree>
    <p:extLst>
      <p:ext uri="{BB962C8B-B14F-4D97-AF65-F5344CB8AC3E}">
        <p14:creationId xmlns:p14="http://schemas.microsoft.com/office/powerpoint/2010/main" val="19013033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3A7BAE-5F19-ED17-5C63-E49A56A0E7E0}"/>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DA15C0C8-434A-A1E6-7437-DDB0B0BA8D3C}"/>
              </a:ext>
            </a:extLst>
          </p:cNvPr>
          <p:cNvPicPr>
            <a:picLocks noChangeAspect="1"/>
          </p:cNvPicPr>
          <p:nvPr/>
        </p:nvPicPr>
        <p:blipFill>
          <a:blip r:embed="rId2"/>
          <a:stretch>
            <a:fillRect/>
          </a:stretch>
        </p:blipFill>
        <p:spPr>
          <a:xfrm>
            <a:off x="124576" y="0"/>
            <a:ext cx="3857625" cy="6858000"/>
          </a:xfrm>
          <a:prstGeom prst="rect">
            <a:avLst/>
          </a:prstGeom>
        </p:spPr>
      </p:pic>
      <p:pic>
        <p:nvPicPr>
          <p:cNvPr id="5" name="Picture 4">
            <a:extLst>
              <a:ext uri="{FF2B5EF4-FFF2-40B4-BE49-F238E27FC236}">
                <a16:creationId xmlns:a16="http://schemas.microsoft.com/office/drawing/2014/main" id="{BAA76334-BA3D-FACC-F830-369CF0CCF68A}"/>
              </a:ext>
            </a:extLst>
          </p:cNvPr>
          <p:cNvPicPr>
            <a:picLocks noChangeAspect="1"/>
          </p:cNvPicPr>
          <p:nvPr/>
        </p:nvPicPr>
        <p:blipFill>
          <a:blip r:embed="rId3"/>
          <a:stretch>
            <a:fillRect/>
          </a:stretch>
        </p:blipFill>
        <p:spPr>
          <a:xfrm>
            <a:off x="4167187" y="0"/>
            <a:ext cx="3857625" cy="6858000"/>
          </a:xfrm>
          <a:prstGeom prst="rect">
            <a:avLst/>
          </a:prstGeom>
        </p:spPr>
      </p:pic>
      <p:pic>
        <p:nvPicPr>
          <p:cNvPr id="6" name="Picture 5">
            <a:extLst>
              <a:ext uri="{FF2B5EF4-FFF2-40B4-BE49-F238E27FC236}">
                <a16:creationId xmlns:a16="http://schemas.microsoft.com/office/drawing/2014/main" id="{9E0AC9CD-B885-49B9-E475-64F72F83A2EC}"/>
              </a:ext>
            </a:extLst>
          </p:cNvPr>
          <p:cNvPicPr>
            <a:picLocks noChangeAspect="1"/>
          </p:cNvPicPr>
          <p:nvPr/>
        </p:nvPicPr>
        <p:blipFill>
          <a:blip r:embed="rId4"/>
          <a:stretch>
            <a:fillRect/>
          </a:stretch>
        </p:blipFill>
        <p:spPr>
          <a:xfrm>
            <a:off x="8209798" y="0"/>
            <a:ext cx="3857625" cy="6858000"/>
          </a:xfrm>
          <a:prstGeom prst="rect">
            <a:avLst/>
          </a:prstGeom>
        </p:spPr>
      </p:pic>
    </p:spTree>
    <p:extLst>
      <p:ext uri="{BB962C8B-B14F-4D97-AF65-F5344CB8AC3E}">
        <p14:creationId xmlns:p14="http://schemas.microsoft.com/office/powerpoint/2010/main" val="34319971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03DD0D0-497A-3F53-D756-A1465C5523E0}"/>
              </a:ext>
            </a:extLst>
          </p:cNvPr>
          <p:cNvPicPr>
            <a:picLocks noChangeAspect="1"/>
          </p:cNvPicPr>
          <p:nvPr/>
        </p:nvPicPr>
        <p:blipFill>
          <a:blip r:embed="rId2"/>
          <a:stretch>
            <a:fillRect/>
          </a:stretch>
        </p:blipFill>
        <p:spPr>
          <a:xfrm>
            <a:off x="4167187" y="0"/>
            <a:ext cx="3857625" cy="6858000"/>
          </a:xfrm>
          <a:prstGeom prst="rect">
            <a:avLst/>
          </a:prstGeom>
        </p:spPr>
      </p:pic>
    </p:spTree>
    <p:extLst>
      <p:ext uri="{BB962C8B-B14F-4D97-AF65-F5344CB8AC3E}">
        <p14:creationId xmlns:p14="http://schemas.microsoft.com/office/powerpoint/2010/main" val="30723236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386</TotalTime>
  <Words>1666</Words>
  <Application>Microsoft Office PowerPoint</Application>
  <PresentationFormat>Widescreen</PresentationFormat>
  <Paragraphs>173</Paragraphs>
  <Slides>20</Slides>
  <Notes>16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Nicola Evans (2206005)</dc:creator>
  <cp:lastModifiedBy>Nicola Evans (2206005)</cp:lastModifiedBy>
  <cp:revision>21</cp:revision>
  <dcterms:created xsi:type="dcterms:W3CDTF">2025-12-23T18:26:23Z</dcterms:created>
  <dcterms:modified xsi:type="dcterms:W3CDTF">2026-01-04T16:46:39Z</dcterms:modified>
</cp:coreProperties>
</file>