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6"/>
  </p:notesMasterIdLst>
  <p:sldIdLst>
    <p:sldId id="256" r:id="rId2"/>
    <p:sldId id="257" r:id="rId3"/>
    <p:sldId id="258" r:id="rId4"/>
    <p:sldId id="259" r:id="rId5"/>
    <p:sldId id="260" r:id="rId6"/>
    <p:sldId id="261" r:id="rId7"/>
    <p:sldId id="317" r:id="rId8"/>
    <p:sldId id="264" r:id="rId9"/>
    <p:sldId id="265" r:id="rId10"/>
    <p:sldId id="266" r:id="rId11"/>
    <p:sldId id="318" r:id="rId12"/>
    <p:sldId id="267" r:id="rId13"/>
    <p:sldId id="268" r:id="rId14"/>
    <p:sldId id="269" r:id="rId15"/>
    <p:sldId id="270" r:id="rId16"/>
    <p:sldId id="271" r:id="rId17"/>
    <p:sldId id="262" r:id="rId18"/>
    <p:sldId id="263" r:id="rId19"/>
    <p:sldId id="272" r:id="rId20"/>
    <p:sldId id="273" r:id="rId21"/>
    <p:sldId id="274" r:id="rId22"/>
    <p:sldId id="276" r:id="rId23"/>
    <p:sldId id="275"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89" r:id="rId37"/>
    <p:sldId id="290" r:id="rId38"/>
    <p:sldId id="291" r:id="rId39"/>
    <p:sldId id="292" r:id="rId40"/>
    <p:sldId id="293" r:id="rId41"/>
    <p:sldId id="294" r:id="rId42"/>
    <p:sldId id="295" r:id="rId43"/>
    <p:sldId id="296" r:id="rId44"/>
    <p:sldId id="297" r:id="rId45"/>
    <p:sldId id="298" r:id="rId46"/>
    <p:sldId id="299" r:id="rId47"/>
    <p:sldId id="301" r:id="rId48"/>
    <p:sldId id="300" r:id="rId49"/>
    <p:sldId id="302" r:id="rId50"/>
    <p:sldId id="303" r:id="rId51"/>
    <p:sldId id="304" r:id="rId52"/>
    <p:sldId id="305" r:id="rId53"/>
    <p:sldId id="306" r:id="rId54"/>
    <p:sldId id="307" r:id="rId55"/>
    <p:sldId id="308" r:id="rId56"/>
    <p:sldId id="309" r:id="rId57"/>
    <p:sldId id="310" r:id="rId58"/>
    <p:sldId id="311" r:id="rId59"/>
    <p:sldId id="312" r:id="rId60"/>
    <p:sldId id="313" r:id="rId61"/>
    <p:sldId id="314" r:id="rId62"/>
    <p:sldId id="315" r:id="rId63"/>
    <p:sldId id="316" r:id="rId64"/>
    <p:sldId id="319" r:id="rId6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185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4B9713-4B96-498A-82E1-10BCB1BFF9B9}" type="doc">
      <dgm:prSet loTypeId="urn:microsoft.com/office/officeart/2009/3/layout/HorizontalOrganizationChart" loCatId="hierarchy" qsTypeId="urn:microsoft.com/office/officeart/2005/8/quickstyle/simple1" qsCatId="simple" csTypeId="urn:microsoft.com/office/officeart/2005/8/colors/accent1_2" csCatId="accent1" phldr="1"/>
      <dgm:spPr/>
      <dgm:t>
        <a:bodyPr/>
        <a:lstStyle/>
        <a:p>
          <a:endParaRPr lang="en-GB"/>
        </a:p>
      </dgm:t>
    </dgm:pt>
    <dgm:pt modelId="{BB3183F4-3445-4405-A291-A1073F036D6D}">
      <dgm:prSet phldrT="[Text]"/>
      <dgm:spPr/>
      <dgm:t>
        <a:bodyPr/>
        <a:lstStyle/>
        <a:p>
          <a:r>
            <a:rPr lang="en-GB" dirty="0" smtClean="0"/>
            <a:t>Content</a:t>
          </a:r>
          <a:endParaRPr lang="en-GB" dirty="0"/>
        </a:p>
      </dgm:t>
    </dgm:pt>
    <dgm:pt modelId="{2EE396A5-C0D9-4906-9284-A70CBECB8CBD}" type="parTrans" cxnId="{E0DF1880-B725-4732-8BC5-EF0CE211F115}">
      <dgm:prSet/>
      <dgm:spPr/>
      <dgm:t>
        <a:bodyPr/>
        <a:lstStyle/>
        <a:p>
          <a:endParaRPr lang="en-GB"/>
        </a:p>
      </dgm:t>
    </dgm:pt>
    <dgm:pt modelId="{797B9DE3-6E46-4130-8B44-E22EC277FC93}" type="sibTrans" cxnId="{E0DF1880-B725-4732-8BC5-EF0CE211F115}">
      <dgm:prSet/>
      <dgm:spPr/>
      <dgm:t>
        <a:bodyPr/>
        <a:lstStyle/>
        <a:p>
          <a:endParaRPr lang="en-GB"/>
        </a:p>
      </dgm:t>
    </dgm:pt>
    <dgm:pt modelId="{1AC199CD-14FD-4907-A808-D6B47309AAAC}">
      <dgm:prSet phldrT="[Text]"/>
      <dgm:spPr/>
      <dgm:t>
        <a:bodyPr/>
        <a:lstStyle/>
        <a:p>
          <a:r>
            <a:rPr lang="en-GB" dirty="0" smtClean="0"/>
            <a:t>Effectiveness</a:t>
          </a:r>
          <a:endParaRPr lang="en-GB" dirty="0"/>
        </a:p>
      </dgm:t>
    </dgm:pt>
    <dgm:pt modelId="{FFC6A7F4-FFF1-4D49-A298-2796AFDEDB1C}" type="parTrans" cxnId="{87E23F05-EBE4-46A7-945B-A46121463790}">
      <dgm:prSet/>
      <dgm:spPr/>
      <dgm:t>
        <a:bodyPr/>
        <a:lstStyle/>
        <a:p>
          <a:endParaRPr lang="en-GB"/>
        </a:p>
      </dgm:t>
    </dgm:pt>
    <dgm:pt modelId="{147C9DC0-1A98-40DC-8B6D-60B58AF61FF2}" type="sibTrans" cxnId="{87E23F05-EBE4-46A7-945B-A46121463790}">
      <dgm:prSet/>
      <dgm:spPr/>
      <dgm:t>
        <a:bodyPr/>
        <a:lstStyle/>
        <a:p>
          <a:endParaRPr lang="en-GB"/>
        </a:p>
      </dgm:t>
    </dgm:pt>
    <dgm:pt modelId="{312EBAD7-810E-4349-AF79-AE6CBE8A3F03}">
      <dgm:prSet phldrT="[Text]"/>
      <dgm:spPr/>
      <dgm:t>
        <a:bodyPr/>
        <a:lstStyle/>
        <a:p>
          <a:r>
            <a:rPr lang="en-GB" dirty="0" smtClean="0"/>
            <a:t>Nature of Imagery</a:t>
          </a:r>
          <a:endParaRPr lang="en-GB" dirty="0"/>
        </a:p>
      </dgm:t>
    </dgm:pt>
    <dgm:pt modelId="{03ACC2E9-6370-4D93-B184-B3D292D9EA4D}" type="parTrans" cxnId="{D8989E1C-2DED-45D5-B1F5-1AB72438853E}">
      <dgm:prSet/>
      <dgm:spPr/>
      <dgm:t>
        <a:bodyPr/>
        <a:lstStyle/>
        <a:p>
          <a:endParaRPr lang="en-GB"/>
        </a:p>
      </dgm:t>
    </dgm:pt>
    <dgm:pt modelId="{86BF49C4-0ECA-427D-ABB1-5062DC4BB12F}" type="sibTrans" cxnId="{D8989E1C-2DED-45D5-B1F5-1AB72438853E}">
      <dgm:prSet/>
      <dgm:spPr/>
      <dgm:t>
        <a:bodyPr/>
        <a:lstStyle/>
        <a:p>
          <a:endParaRPr lang="en-GB"/>
        </a:p>
      </dgm:t>
    </dgm:pt>
    <dgm:pt modelId="{D4BCC689-4B43-4409-A58A-BB7A27882F48}">
      <dgm:prSet phldrT="[Text]"/>
      <dgm:spPr/>
      <dgm:t>
        <a:bodyPr/>
        <a:lstStyle/>
        <a:p>
          <a:r>
            <a:rPr lang="en-GB" dirty="0" smtClean="0"/>
            <a:t>Surroundings</a:t>
          </a:r>
          <a:endParaRPr lang="en-GB" dirty="0"/>
        </a:p>
      </dgm:t>
    </dgm:pt>
    <dgm:pt modelId="{2083FE89-17C5-47F6-B476-22EDFEAF1F83}" type="parTrans" cxnId="{7C8E94DE-030D-4EAF-9C47-854F2BAAE839}">
      <dgm:prSet/>
      <dgm:spPr/>
      <dgm:t>
        <a:bodyPr/>
        <a:lstStyle/>
        <a:p>
          <a:endParaRPr lang="en-GB"/>
        </a:p>
      </dgm:t>
    </dgm:pt>
    <dgm:pt modelId="{4C29DC9F-8896-4F53-A8A9-2A83173D6615}" type="sibTrans" cxnId="{7C8E94DE-030D-4EAF-9C47-854F2BAAE839}">
      <dgm:prSet/>
      <dgm:spPr/>
      <dgm:t>
        <a:bodyPr/>
        <a:lstStyle/>
        <a:p>
          <a:endParaRPr lang="en-GB"/>
        </a:p>
      </dgm:t>
    </dgm:pt>
    <dgm:pt modelId="{900558B0-AA13-4C4F-B884-4D39E7CDA015}">
      <dgm:prSet phldrT="[Text]"/>
      <dgm:spPr/>
      <dgm:t>
        <a:bodyPr/>
        <a:lstStyle/>
        <a:p>
          <a:r>
            <a:rPr lang="en-GB" dirty="0" smtClean="0"/>
            <a:t>Sessions</a:t>
          </a:r>
          <a:endParaRPr lang="en-GB" dirty="0"/>
        </a:p>
      </dgm:t>
    </dgm:pt>
    <dgm:pt modelId="{CBF18E70-122B-41FB-A9F3-B56D532A2039}" type="parTrans" cxnId="{7605F204-AE7A-480C-A4A4-14079C49933F}">
      <dgm:prSet/>
      <dgm:spPr/>
      <dgm:t>
        <a:bodyPr/>
        <a:lstStyle/>
        <a:p>
          <a:endParaRPr lang="en-GB"/>
        </a:p>
      </dgm:t>
    </dgm:pt>
    <dgm:pt modelId="{8402C576-2508-44BA-AD88-6E27755610B7}" type="sibTrans" cxnId="{7605F204-AE7A-480C-A4A4-14079C49933F}">
      <dgm:prSet/>
      <dgm:spPr/>
      <dgm:t>
        <a:bodyPr/>
        <a:lstStyle/>
        <a:p>
          <a:endParaRPr lang="en-GB"/>
        </a:p>
      </dgm:t>
    </dgm:pt>
    <dgm:pt modelId="{80B30A45-E0DB-4C3A-A816-F03794A1E67B}">
      <dgm:prSet phldrT="[Text]"/>
      <dgm:spPr/>
      <dgm:t>
        <a:bodyPr/>
        <a:lstStyle/>
        <a:p>
          <a:r>
            <a:rPr lang="en-GB" dirty="0" smtClean="0"/>
            <a:t>Type of Imagery</a:t>
          </a:r>
          <a:endParaRPr lang="en-GB" dirty="0"/>
        </a:p>
      </dgm:t>
    </dgm:pt>
    <dgm:pt modelId="{9010AFDA-6161-4ACF-ADA2-584DF7C144F4}" type="parTrans" cxnId="{CE09DCBC-F97F-4C18-BEDD-EA2CBD06DD6A}">
      <dgm:prSet/>
      <dgm:spPr/>
      <dgm:t>
        <a:bodyPr/>
        <a:lstStyle/>
        <a:p>
          <a:endParaRPr lang="en-GB"/>
        </a:p>
      </dgm:t>
    </dgm:pt>
    <dgm:pt modelId="{C540AEF0-CF1F-46C6-BA73-6E80B71E4BE3}" type="sibTrans" cxnId="{CE09DCBC-F97F-4C18-BEDD-EA2CBD06DD6A}">
      <dgm:prSet/>
      <dgm:spPr/>
      <dgm:t>
        <a:bodyPr/>
        <a:lstStyle/>
        <a:p>
          <a:endParaRPr lang="en-GB"/>
        </a:p>
      </dgm:t>
    </dgm:pt>
    <dgm:pt modelId="{BD650EDC-2D8E-4EA8-BE4B-EE95E0748BF4}">
      <dgm:prSet phldrT="[Text]"/>
      <dgm:spPr/>
      <dgm:t>
        <a:bodyPr/>
        <a:lstStyle/>
        <a:p>
          <a:r>
            <a:rPr lang="en-GB" dirty="0" smtClean="0"/>
            <a:t>Controllability</a:t>
          </a:r>
          <a:endParaRPr lang="en-GB" dirty="0"/>
        </a:p>
      </dgm:t>
    </dgm:pt>
    <dgm:pt modelId="{BFC4AF48-5798-4AFD-9EA8-7E9599FFFB74}" type="parTrans" cxnId="{305738A8-F4D0-4FDB-A1F8-A86565A8E969}">
      <dgm:prSet/>
      <dgm:spPr/>
      <dgm:t>
        <a:bodyPr/>
        <a:lstStyle/>
        <a:p>
          <a:endParaRPr lang="en-GB"/>
        </a:p>
      </dgm:t>
    </dgm:pt>
    <dgm:pt modelId="{AFD3981A-308C-4CF5-82EF-671170B72712}" type="sibTrans" cxnId="{305738A8-F4D0-4FDB-A1F8-A86565A8E969}">
      <dgm:prSet/>
      <dgm:spPr/>
      <dgm:t>
        <a:bodyPr/>
        <a:lstStyle/>
        <a:p>
          <a:endParaRPr lang="en-GB"/>
        </a:p>
      </dgm:t>
    </dgm:pt>
    <dgm:pt modelId="{C2F69193-BEB8-4E0C-B30B-824986525A96}">
      <dgm:prSet phldrT="[Text]"/>
      <dgm:spPr/>
      <dgm:t>
        <a:bodyPr/>
        <a:lstStyle/>
        <a:p>
          <a:r>
            <a:rPr lang="en-GB" dirty="0" smtClean="0"/>
            <a:t>Duration</a:t>
          </a:r>
          <a:endParaRPr lang="en-GB" dirty="0"/>
        </a:p>
      </dgm:t>
    </dgm:pt>
    <dgm:pt modelId="{785D57A7-A7BA-4785-9AC3-E298B0E86D47}" type="parTrans" cxnId="{54F950A7-32DE-4C9D-9C86-49505381FBAB}">
      <dgm:prSet/>
      <dgm:spPr/>
      <dgm:t>
        <a:bodyPr/>
        <a:lstStyle/>
        <a:p>
          <a:endParaRPr lang="en-GB"/>
        </a:p>
      </dgm:t>
    </dgm:pt>
    <dgm:pt modelId="{0757363C-2C73-4F4D-B52A-0E859012A027}" type="sibTrans" cxnId="{54F950A7-32DE-4C9D-9C86-49505381FBAB}">
      <dgm:prSet/>
      <dgm:spPr/>
      <dgm:t>
        <a:bodyPr/>
        <a:lstStyle/>
        <a:p>
          <a:endParaRPr lang="en-GB"/>
        </a:p>
      </dgm:t>
    </dgm:pt>
    <dgm:pt modelId="{B3828A7C-7940-441A-A74D-A2490DE8C068}">
      <dgm:prSet phldrT="[Text]"/>
      <dgm:spPr/>
      <dgm:t>
        <a:bodyPr/>
        <a:lstStyle/>
        <a:p>
          <a:r>
            <a:rPr lang="en-GB" dirty="0" smtClean="0"/>
            <a:t>Frequency</a:t>
          </a:r>
          <a:endParaRPr lang="en-GB" dirty="0"/>
        </a:p>
      </dgm:t>
    </dgm:pt>
    <dgm:pt modelId="{6362699B-5797-4B87-9330-202A5E3603AA}" type="parTrans" cxnId="{E1B29437-9EE4-4331-B434-0BACCAD02A2B}">
      <dgm:prSet/>
      <dgm:spPr/>
      <dgm:t>
        <a:bodyPr/>
        <a:lstStyle/>
        <a:p>
          <a:endParaRPr lang="en-GB"/>
        </a:p>
      </dgm:t>
    </dgm:pt>
    <dgm:pt modelId="{D722AA65-F99B-494B-A030-67250E9D8311}" type="sibTrans" cxnId="{E1B29437-9EE4-4331-B434-0BACCAD02A2B}">
      <dgm:prSet/>
      <dgm:spPr/>
      <dgm:t>
        <a:bodyPr/>
        <a:lstStyle/>
        <a:p>
          <a:endParaRPr lang="en-GB"/>
        </a:p>
      </dgm:t>
    </dgm:pt>
    <dgm:pt modelId="{34E77F9B-A514-4D3A-BD52-F67538E0F792}">
      <dgm:prSet phldrT="[Text]"/>
      <dgm:spPr/>
      <dgm:t>
        <a:bodyPr/>
        <a:lstStyle/>
        <a:p>
          <a:r>
            <a:rPr lang="en-GB" dirty="0" smtClean="0"/>
            <a:t>Positive</a:t>
          </a:r>
          <a:endParaRPr lang="en-GB" dirty="0"/>
        </a:p>
      </dgm:t>
    </dgm:pt>
    <dgm:pt modelId="{C15C39DE-E5F4-41DB-AF64-6E95D1FC903D}" type="parTrans" cxnId="{9B282D83-B3E6-4D52-96E9-A33DDCCC2EEE}">
      <dgm:prSet/>
      <dgm:spPr/>
      <dgm:t>
        <a:bodyPr/>
        <a:lstStyle/>
        <a:p>
          <a:endParaRPr lang="en-GB"/>
        </a:p>
      </dgm:t>
    </dgm:pt>
    <dgm:pt modelId="{B8ECBC7A-68D3-4BB1-B4A4-5EF50A92608A}" type="sibTrans" cxnId="{9B282D83-B3E6-4D52-96E9-A33DDCCC2EEE}">
      <dgm:prSet/>
      <dgm:spPr/>
      <dgm:t>
        <a:bodyPr/>
        <a:lstStyle/>
        <a:p>
          <a:endParaRPr lang="en-GB"/>
        </a:p>
      </dgm:t>
    </dgm:pt>
    <dgm:pt modelId="{9BFC1868-4687-4AC2-A668-B833446C47A7}">
      <dgm:prSet phldrT="[Text]"/>
      <dgm:spPr/>
      <dgm:t>
        <a:bodyPr/>
        <a:lstStyle/>
        <a:p>
          <a:r>
            <a:rPr lang="en-GB" dirty="0" smtClean="0"/>
            <a:t>Negative</a:t>
          </a:r>
          <a:endParaRPr lang="en-GB" dirty="0"/>
        </a:p>
      </dgm:t>
    </dgm:pt>
    <dgm:pt modelId="{96D76C73-96D9-486C-B8A7-488CBFC9B11E}" type="parTrans" cxnId="{D14EEA22-7E9D-413E-9752-F41A1900094A}">
      <dgm:prSet/>
      <dgm:spPr/>
      <dgm:t>
        <a:bodyPr/>
        <a:lstStyle/>
        <a:p>
          <a:endParaRPr lang="en-GB"/>
        </a:p>
      </dgm:t>
    </dgm:pt>
    <dgm:pt modelId="{F4F56F4C-3BBA-4D78-8C49-44215E46CE10}" type="sibTrans" cxnId="{D14EEA22-7E9D-413E-9752-F41A1900094A}">
      <dgm:prSet/>
      <dgm:spPr/>
      <dgm:t>
        <a:bodyPr/>
        <a:lstStyle/>
        <a:p>
          <a:endParaRPr lang="en-GB"/>
        </a:p>
      </dgm:t>
    </dgm:pt>
    <dgm:pt modelId="{AC824BAD-B010-478F-8E7B-CEA4DACD3622}">
      <dgm:prSet phldrT="[Text]"/>
      <dgm:spPr/>
      <dgm:t>
        <a:bodyPr/>
        <a:lstStyle/>
        <a:p>
          <a:r>
            <a:rPr lang="en-GB" dirty="0" smtClean="0"/>
            <a:t>Accuracy</a:t>
          </a:r>
          <a:endParaRPr lang="en-GB" dirty="0"/>
        </a:p>
      </dgm:t>
    </dgm:pt>
    <dgm:pt modelId="{F949B37F-8B71-4364-B41C-D8C14EFF5743}" type="parTrans" cxnId="{7917FCDE-EA24-4949-A542-CA089AC49E70}">
      <dgm:prSet/>
      <dgm:spPr/>
      <dgm:t>
        <a:bodyPr/>
        <a:lstStyle/>
        <a:p>
          <a:endParaRPr lang="en-GB"/>
        </a:p>
      </dgm:t>
    </dgm:pt>
    <dgm:pt modelId="{D719CFA4-E4CB-4D83-8CE8-E5A4ADBAFFE7}" type="sibTrans" cxnId="{7917FCDE-EA24-4949-A542-CA089AC49E70}">
      <dgm:prSet/>
      <dgm:spPr/>
      <dgm:t>
        <a:bodyPr/>
        <a:lstStyle/>
        <a:p>
          <a:endParaRPr lang="en-GB"/>
        </a:p>
      </dgm:t>
    </dgm:pt>
    <dgm:pt modelId="{E46B1C0F-F5B4-4C01-840D-CFA2110538F2}">
      <dgm:prSet phldrT="[Text]"/>
      <dgm:spPr/>
      <dgm:t>
        <a:bodyPr/>
        <a:lstStyle/>
        <a:p>
          <a:r>
            <a:rPr lang="en-GB" dirty="0" smtClean="0"/>
            <a:t>Visual</a:t>
          </a:r>
          <a:endParaRPr lang="en-GB" dirty="0"/>
        </a:p>
      </dgm:t>
    </dgm:pt>
    <dgm:pt modelId="{82504311-5E36-49EF-B601-9B60361CD032}" type="parTrans" cxnId="{4F50A861-6A96-4803-960C-D05E3803B7CB}">
      <dgm:prSet/>
      <dgm:spPr/>
      <dgm:t>
        <a:bodyPr/>
        <a:lstStyle/>
        <a:p>
          <a:endParaRPr lang="en-GB"/>
        </a:p>
      </dgm:t>
    </dgm:pt>
    <dgm:pt modelId="{232381FC-C1CF-4B88-8F6D-5ED169AAFAEE}" type="sibTrans" cxnId="{4F50A861-6A96-4803-960C-D05E3803B7CB}">
      <dgm:prSet/>
      <dgm:spPr/>
      <dgm:t>
        <a:bodyPr/>
        <a:lstStyle/>
        <a:p>
          <a:endParaRPr lang="en-GB"/>
        </a:p>
      </dgm:t>
    </dgm:pt>
    <dgm:pt modelId="{5A7025D1-9CB1-400A-A53D-B7EF4B902C73}">
      <dgm:prSet phldrT="[Text]"/>
      <dgm:spPr/>
      <dgm:t>
        <a:bodyPr/>
        <a:lstStyle/>
        <a:p>
          <a:r>
            <a:rPr lang="en-GB" dirty="0" smtClean="0"/>
            <a:t>Kinaesthetic</a:t>
          </a:r>
          <a:endParaRPr lang="en-GB" dirty="0"/>
        </a:p>
      </dgm:t>
    </dgm:pt>
    <dgm:pt modelId="{4228BDA3-967E-4256-A75F-4672E96B595C}" type="parTrans" cxnId="{4F69CCEB-1999-4894-9ED1-91AD239A0347}">
      <dgm:prSet/>
      <dgm:spPr/>
      <dgm:t>
        <a:bodyPr/>
        <a:lstStyle/>
        <a:p>
          <a:endParaRPr lang="en-GB"/>
        </a:p>
      </dgm:t>
    </dgm:pt>
    <dgm:pt modelId="{7008526A-E793-4ED8-9320-35F5EC9761EF}" type="sibTrans" cxnId="{4F69CCEB-1999-4894-9ED1-91AD239A0347}">
      <dgm:prSet/>
      <dgm:spPr/>
      <dgm:t>
        <a:bodyPr/>
        <a:lstStyle/>
        <a:p>
          <a:endParaRPr lang="en-GB"/>
        </a:p>
      </dgm:t>
    </dgm:pt>
    <dgm:pt modelId="{FA59A16C-F4AE-471F-9EA0-718EBE3687B4}">
      <dgm:prSet phldrT="[Text]"/>
      <dgm:spPr/>
      <dgm:t>
        <a:bodyPr/>
        <a:lstStyle/>
        <a:p>
          <a:r>
            <a:rPr lang="en-GB" dirty="0" smtClean="0"/>
            <a:t>Auditory</a:t>
          </a:r>
          <a:endParaRPr lang="en-GB" dirty="0"/>
        </a:p>
      </dgm:t>
    </dgm:pt>
    <dgm:pt modelId="{059F4E1E-D989-4C01-8D38-CC864E4C813A}" type="parTrans" cxnId="{12E93244-EEFC-4556-9414-DB53DFCD4E67}">
      <dgm:prSet/>
      <dgm:spPr/>
      <dgm:t>
        <a:bodyPr/>
        <a:lstStyle/>
        <a:p>
          <a:endParaRPr lang="en-GB"/>
        </a:p>
      </dgm:t>
    </dgm:pt>
    <dgm:pt modelId="{90B4DF64-0B88-4628-B2CD-F5353DA70B2F}" type="sibTrans" cxnId="{12E93244-EEFC-4556-9414-DB53DFCD4E67}">
      <dgm:prSet/>
      <dgm:spPr/>
      <dgm:t>
        <a:bodyPr/>
        <a:lstStyle/>
        <a:p>
          <a:endParaRPr lang="en-GB"/>
        </a:p>
      </dgm:t>
    </dgm:pt>
    <dgm:pt modelId="{7E84BDB4-CCA7-450D-8668-62ED18E78CB9}">
      <dgm:prSet phldrT="[Text]"/>
      <dgm:spPr/>
      <dgm:t>
        <a:bodyPr/>
        <a:lstStyle/>
        <a:p>
          <a:r>
            <a:rPr lang="en-GB" dirty="0" smtClean="0"/>
            <a:t>Olfactory</a:t>
          </a:r>
          <a:endParaRPr lang="en-GB" dirty="0"/>
        </a:p>
      </dgm:t>
    </dgm:pt>
    <dgm:pt modelId="{566C1CAA-FFB1-4BC2-93AF-22336643A514}" type="parTrans" cxnId="{D6737C96-F793-48FD-A1E4-105FFB25FF12}">
      <dgm:prSet/>
      <dgm:spPr/>
      <dgm:t>
        <a:bodyPr/>
        <a:lstStyle/>
        <a:p>
          <a:endParaRPr lang="en-GB"/>
        </a:p>
      </dgm:t>
    </dgm:pt>
    <dgm:pt modelId="{C9D88C53-A936-4B2C-90E5-3CB42EB7E945}" type="sibTrans" cxnId="{D6737C96-F793-48FD-A1E4-105FFB25FF12}">
      <dgm:prSet/>
      <dgm:spPr/>
      <dgm:t>
        <a:bodyPr/>
        <a:lstStyle/>
        <a:p>
          <a:endParaRPr lang="en-GB"/>
        </a:p>
      </dgm:t>
    </dgm:pt>
    <dgm:pt modelId="{E428F4E1-7A1E-4203-BFFB-C404483C0AE5}">
      <dgm:prSet phldrT="[Text]"/>
      <dgm:spPr/>
      <dgm:t>
        <a:bodyPr/>
        <a:lstStyle/>
        <a:p>
          <a:r>
            <a:rPr lang="en-GB" dirty="0" smtClean="0"/>
            <a:t>Vividness</a:t>
          </a:r>
          <a:endParaRPr lang="en-GB" dirty="0"/>
        </a:p>
      </dgm:t>
    </dgm:pt>
    <dgm:pt modelId="{99C4C11F-C444-4116-85DA-5D9280A96F84}" type="parTrans" cxnId="{F1C881A5-9C80-44DD-A179-90891FD6116E}">
      <dgm:prSet/>
      <dgm:spPr/>
      <dgm:t>
        <a:bodyPr/>
        <a:lstStyle/>
        <a:p>
          <a:endParaRPr lang="en-GB"/>
        </a:p>
      </dgm:t>
    </dgm:pt>
    <dgm:pt modelId="{D9B22687-C5D7-4DB8-8D68-E90754B5B455}" type="sibTrans" cxnId="{F1C881A5-9C80-44DD-A179-90891FD6116E}">
      <dgm:prSet/>
      <dgm:spPr/>
      <dgm:t>
        <a:bodyPr/>
        <a:lstStyle/>
        <a:p>
          <a:endParaRPr lang="en-GB"/>
        </a:p>
      </dgm:t>
    </dgm:pt>
    <dgm:pt modelId="{09C5087D-6EBB-48AB-861B-5AA55BD892A0}">
      <dgm:prSet phldrT="[Text]"/>
      <dgm:spPr/>
      <dgm:t>
        <a:bodyPr/>
        <a:lstStyle/>
        <a:p>
          <a:r>
            <a:rPr lang="en-GB" dirty="0" smtClean="0"/>
            <a:t>Internal</a:t>
          </a:r>
          <a:endParaRPr lang="en-GB" dirty="0"/>
        </a:p>
      </dgm:t>
    </dgm:pt>
    <dgm:pt modelId="{3E7BCA4A-9CC0-4162-AF82-683128F09A2E}" type="parTrans" cxnId="{97A43EAD-F746-4315-B04C-6E3CDBCD0F47}">
      <dgm:prSet/>
      <dgm:spPr/>
      <dgm:t>
        <a:bodyPr/>
        <a:lstStyle/>
        <a:p>
          <a:endParaRPr lang="en-GB"/>
        </a:p>
      </dgm:t>
    </dgm:pt>
    <dgm:pt modelId="{B3890FDB-B883-4B4B-B95E-5011AC268D3B}" type="sibTrans" cxnId="{97A43EAD-F746-4315-B04C-6E3CDBCD0F47}">
      <dgm:prSet/>
      <dgm:spPr/>
      <dgm:t>
        <a:bodyPr/>
        <a:lstStyle/>
        <a:p>
          <a:endParaRPr lang="en-GB"/>
        </a:p>
      </dgm:t>
    </dgm:pt>
    <dgm:pt modelId="{48DB558E-718D-4A8A-9E5C-45436C970402}">
      <dgm:prSet phldrT="[Text]"/>
      <dgm:spPr/>
      <dgm:t>
        <a:bodyPr/>
        <a:lstStyle/>
        <a:p>
          <a:r>
            <a:rPr lang="en-GB" dirty="0" smtClean="0"/>
            <a:t>External</a:t>
          </a:r>
          <a:endParaRPr lang="en-GB" dirty="0"/>
        </a:p>
      </dgm:t>
    </dgm:pt>
    <dgm:pt modelId="{99C90FBD-CFA4-47AA-9420-237E5A408F8D}" type="parTrans" cxnId="{A26148BB-C3FC-40AE-A984-07CA84AC9D98}">
      <dgm:prSet/>
      <dgm:spPr/>
      <dgm:t>
        <a:bodyPr/>
        <a:lstStyle/>
        <a:p>
          <a:endParaRPr lang="en-GB"/>
        </a:p>
      </dgm:t>
    </dgm:pt>
    <dgm:pt modelId="{BD43AD3E-765D-4D92-A147-EDDB0FCE66F6}" type="sibTrans" cxnId="{A26148BB-C3FC-40AE-A984-07CA84AC9D98}">
      <dgm:prSet/>
      <dgm:spPr/>
      <dgm:t>
        <a:bodyPr/>
        <a:lstStyle/>
        <a:p>
          <a:endParaRPr lang="en-GB"/>
        </a:p>
      </dgm:t>
    </dgm:pt>
    <dgm:pt modelId="{3D5EDDB5-FD0E-4A86-A2A5-8693C820C172}" type="pres">
      <dgm:prSet presAssocID="{6B4B9713-4B96-498A-82E1-10BCB1BFF9B9}" presName="hierChild1" presStyleCnt="0">
        <dgm:presLayoutVars>
          <dgm:orgChart val="1"/>
          <dgm:chPref val="1"/>
          <dgm:dir/>
          <dgm:animOne val="branch"/>
          <dgm:animLvl val="lvl"/>
          <dgm:resizeHandles/>
        </dgm:presLayoutVars>
      </dgm:prSet>
      <dgm:spPr/>
      <dgm:t>
        <a:bodyPr/>
        <a:lstStyle/>
        <a:p>
          <a:endParaRPr lang="en-GB"/>
        </a:p>
      </dgm:t>
    </dgm:pt>
    <dgm:pt modelId="{05B12506-3791-47F0-9154-73EAC400CFEC}" type="pres">
      <dgm:prSet presAssocID="{BB3183F4-3445-4405-A291-A1073F036D6D}" presName="hierRoot1" presStyleCnt="0">
        <dgm:presLayoutVars>
          <dgm:hierBranch val="init"/>
        </dgm:presLayoutVars>
      </dgm:prSet>
      <dgm:spPr/>
    </dgm:pt>
    <dgm:pt modelId="{502DCCDA-D775-4E70-BFE7-D8AD7EC0A598}" type="pres">
      <dgm:prSet presAssocID="{BB3183F4-3445-4405-A291-A1073F036D6D}" presName="rootComposite1" presStyleCnt="0"/>
      <dgm:spPr/>
    </dgm:pt>
    <dgm:pt modelId="{3A3D11C9-989C-4AC0-8475-F69692EA7850}" type="pres">
      <dgm:prSet presAssocID="{BB3183F4-3445-4405-A291-A1073F036D6D}" presName="rootText1" presStyleLbl="node0" presStyleIdx="0" presStyleCnt="1">
        <dgm:presLayoutVars>
          <dgm:chPref val="3"/>
        </dgm:presLayoutVars>
      </dgm:prSet>
      <dgm:spPr/>
      <dgm:t>
        <a:bodyPr/>
        <a:lstStyle/>
        <a:p>
          <a:endParaRPr lang="en-GB"/>
        </a:p>
      </dgm:t>
    </dgm:pt>
    <dgm:pt modelId="{D62F9AE0-5080-4536-B41A-65B9907007BC}" type="pres">
      <dgm:prSet presAssocID="{BB3183F4-3445-4405-A291-A1073F036D6D}" presName="rootConnector1" presStyleLbl="node1" presStyleIdx="0" presStyleCnt="0"/>
      <dgm:spPr/>
      <dgm:t>
        <a:bodyPr/>
        <a:lstStyle/>
        <a:p>
          <a:endParaRPr lang="en-GB"/>
        </a:p>
      </dgm:t>
    </dgm:pt>
    <dgm:pt modelId="{62263D72-6650-4C33-BB6D-93F00E7A8CAF}" type="pres">
      <dgm:prSet presAssocID="{BB3183F4-3445-4405-A291-A1073F036D6D}" presName="hierChild2" presStyleCnt="0"/>
      <dgm:spPr/>
    </dgm:pt>
    <dgm:pt modelId="{A4EF5999-BD06-46FA-B3C8-118FF2FB5B46}" type="pres">
      <dgm:prSet presAssocID="{CBF18E70-122B-41FB-A9F3-B56D532A2039}" presName="Name64" presStyleLbl="parChTrans1D2" presStyleIdx="0" presStyleCnt="6"/>
      <dgm:spPr/>
      <dgm:t>
        <a:bodyPr/>
        <a:lstStyle/>
        <a:p>
          <a:endParaRPr lang="en-GB"/>
        </a:p>
      </dgm:t>
    </dgm:pt>
    <dgm:pt modelId="{BAE2A7E7-BACC-4E04-91F5-E44CEF20478C}" type="pres">
      <dgm:prSet presAssocID="{900558B0-AA13-4C4F-B884-4D39E7CDA015}" presName="hierRoot2" presStyleCnt="0">
        <dgm:presLayoutVars>
          <dgm:hierBranch val="init"/>
        </dgm:presLayoutVars>
      </dgm:prSet>
      <dgm:spPr/>
    </dgm:pt>
    <dgm:pt modelId="{AA752B52-1E86-4087-9DC9-6490EEF1219C}" type="pres">
      <dgm:prSet presAssocID="{900558B0-AA13-4C4F-B884-4D39E7CDA015}" presName="rootComposite" presStyleCnt="0"/>
      <dgm:spPr/>
    </dgm:pt>
    <dgm:pt modelId="{EBA9B662-9509-49A7-ABC5-67A32279B13F}" type="pres">
      <dgm:prSet presAssocID="{900558B0-AA13-4C4F-B884-4D39E7CDA015}" presName="rootText" presStyleLbl="node2" presStyleIdx="0" presStyleCnt="6">
        <dgm:presLayoutVars>
          <dgm:chPref val="3"/>
        </dgm:presLayoutVars>
      </dgm:prSet>
      <dgm:spPr/>
      <dgm:t>
        <a:bodyPr/>
        <a:lstStyle/>
        <a:p>
          <a:endParaRPr lang="en-GB"/>
        </a:p>
      </dgm:t>
    </dgm:pt>
    <dgm:pt modelId="{5D9B5249-5518-4EC2-A156-6B190B6A2954}" type="pres">
      <dgm:prSet presAssocID="{900558B0-AA13-4C4F-B884-4D39E7CDA015}" presName="rootConnector" presStyleLbl="node2" presStyleIdx="0" presStyleCnt="6"/>
      <dgm:spPr/>
      <dgm:t>
        <a:bodyPr/>
        <a:lstStyle/>
        <a:p>
          <a:endParaRPr lang="en-GB"/>
        </a:p>
      </dgm:t>
    </dgm:pt>
    <dgm:pt modelId="{EFE70284-C234-418D-B50A-BA9720985804}" type="pres">
      <dgm:prSet presAssocID="{900558B0-AA13-4C4F-B884-4D39E7CDA015}" presName="hierChild4" presStyleCnt="0"/>
      <dgm:spPr/>
    </dgm:pt>
    <dgm:pt modelId="{E9025A7E-A431-41B2-81FE-E824B2F3EBE5}" type="pres">
      <dgm:prSet presAssocID="{785D57A7-A7BA-4785-9AC3-E298B0E86D47}" presName="Name64" presStyleLbl="parChTrans1D3" presStyleIdx="0" presStyleCnt="9"/>
      <dgm:spPr/>
      <dgm:t>
        <a:bodyPr/>
        <a:lstStyle/>
        <a:p>
          <a:endParaRPr lang="en-GB"/>
        </a:p>
      </dgm:t>
    </dgm:pt>
    <dgm:pt modelId="{93053CBE-28AC-43F0-BFE4-A744DA725AAC}" type="pres">
      <dgm:prSet presAssocID="{C2F69193-BEB8-4E0C-B30B-824986525A96}" presName="hierRoot2" presStyleCnt="0">
        <dgm:presLayoutVars>
          <dgm:hierBranch val="init"/>
        </dgm:presLayoutVars>
      </dgm:prSet>
      <dgm:spPr/>
    </dgm:pt>
    <dgm:pt modelId="{0EA157D7-D5A0-497B-A44E-251794E40F34}" type="pres">
      <dgm:prSet presAssocID="{C2F69193-BEB8-4E0C-B30B-824986525A96}" presName="rootComposite" presStyleCnt="0"/>
      <dgm:spPr/>
    </dgm:pt>
    <dgm:pt modelId="{10225AF5-F99F-475F-AF9B-4421E9517D2C}" type="pres">
      <dgm:prSet presAssocID="{C2F69193-BEB8-4E0C-B30B-824986525A96}" presName="rootText" presStyleLbl="node3" presStyleIdx="0" presStyleCnt="9">
        <dgm:presLayoutVars>
          <dgm:chPref val="3"/>
        </dgm:presLayoutVars>
      </dgm:prSet>
      <dgm:spPr/>
      <dgm:t>
        <a:bodyPr/>
        <a:lstStyle/>
        <a:p>
          <a:endParaRPr lang="en-GB"/>
        </a:p>
      </dgm:t>
    </dgm:pt>
    <dgm:pt modelId="{EEE6AAF9-C970-4CB9-AE84-E130612F239D}" type="pres">
      <dgm:prSet presAssocID="{C2F69193-BEB8-4E0C-B30B-824986525A96}" presName="rootConnector" presStyleLbl="node3" presStyleIdx="0" presStyleCnt="9"/>
      <dgm:spPr/>
      <dgm:t>
        <a:bodyPr/>
        <a:lstStyle/>
        <a:p>
          <a:endParaRPr lang="en-GB"/>
        </a:p>
      </dgm:t>
    </dgm:pt>
    <dgm:pt modelId="{8B070CDF-2BEA-45F6-9089-32DE395D60B2}" type="pres">
      <dgm:prSet presAssocID="{C2F69193-BEB8-4E0C-B30B-824986525A96}" presName="hierChild4" presStyleCnt="0"/>
      <dgm:spPr/>
    </dgm:pt>
    <dgm:pt modelId="{DAA273EB-3173-4B86-AB9C-8045735966A6}" type="pres">
      <dgm:prSet presAssocID="{C2F69193-BEB8-4E0C-B30B-824986525A96}" presName="hierChild5" presStyleCnt="0"/>
      <dgm:spPr/>
    </dgm:pt>
    <dgm:pt modelId="{17D9B69F-2041-414B-95C4-052CC8ED9A23}" type="pres">
      <dgm:prSet presAssocID="{6362699B-5797-4B87-9330-202A5E3603AA}" presName="Name64" presStyleLbl="parChTrans1D3" presStyleIdx="1" presStyleCnt="9"/>
      <dgm:spPr/>
      <dgm:t>
        <a:bodyPr/>
        <a:lstStyle/>
        <a:p>
          <a:endParaRPr lang="en-GB"/>
        </a:p>
      </dgm:t>
    </dgm:pt>
    <dgm:pt modelId="{057A6DEB-9892-419F-841E-B8739F239414}" type="pres">
      <dgm:prSet presAssocID="{B3828A7C-7940-441A-A74D-A2490DE8C068}" presName="hierRoot2" presStyleCnt="0">
        <dgm:presLayoutVars>
          <dgm:hierBranch val="init"/>
        </dgm:presLayoutVars>
      </dgm:prSet>
      <dgm:spPr/>
    </dgm:pt>
    <dgm:pt modelId="{A41709A7-C96B-4D2C-8A4F-F957613D016D}" type="pres">
      <dgm:prSet presAssocID="{B3828A7C-7940-441A-A74D-A2490DE8C068}" presName="rootComposite" presStyleCnt="0"/>
      <dgm:spPr/>
    </dgm:pt>
    <dgm:pt modelId="{70A73620-A289-4796-B227-DFF42CA5FC6D}" type="pres">
      <dgm:prSet presAssocID="{B3828A7C-7940-441A-A74D-A2490DE8C068}" presName="rootText" presStyleLbl="node3" presStyleIdx="1" presStyleCnt="9">
        <dgm:presLayoutVars>
          <dgm:chPref val="3"/>
        </dgm:presLayoutVars>
      </dgm:prSet>
      <dgm:spPr/>
      <dgm:t>
        <a:bodyPr/>
        <a:lstStyle/>
        <a:p>
          <a:endParaRPr lang="en-GB"/>
        </a:p>
      </dgm:t>
    </dgm:pt>
    <dgm:pt modelId="{F3B29ADB-61E0-46C0-BD93-FE790A708144}" type="pres">
      <dgm:prSet presAssocID="{B3828A7C-7940-441A-A74D-A2490DE8C068}" presName="rootConnector" presStyleLbl="node3" presStyleIdx="1" presStyleCnt="9"/>
      <dgm:spPr/>
      <dgm:t>
        <a:bodyPr/>
        <a:lstStyle/>
        <a:p>
          <a:endParaRPr lang="en-GB"/>
        </a:p>
      </dgm:t>
    </dgm:pt>
    <dgm:pt modelId="{3256265B-55C7-4A60-BF91-4A6CA48F0AD0}" type="pres">
      <dgm:prSet presAssocID="{B3828A7C-7940-441A-A74D-A2490DE8C068}" presName="hierChild4" presStyleCnt="0"/>
      <dgm:spPr/>
    </dgm:pt>
    <dgm:pt modelId="{8824AB72-5A0B-4169-9264-CAF9D2A9E2D5}" type="pres">
      <dgm:prSet presAssocID="{B3828A7C-7940-441A-A74D-A2490DE8C068}" presName="hierChild5" presStyleCnt="0"/>
      <dgm:spPr/>
    </dgm:pt>
    <dgm:pt modelId="{23D60299-57CD-4CC0-AC27-300C4739DAE3}" type="pres">
      <dgm:prSet presAssocID="{900558B0-AA13-4C4F-B884-4D39E7CDA015}" presName="hierChild5" presStyleCnt="0"/>
      <dgm:spPr/>
    </dgm:pt>
    <dgm:pt modelId="{8560DF2C-2DEA-4E5D-B0F3-2294120720D2}" type="pres">
      <dgm:prSet presAssocID="{FFC6A7F4-FFF1-4D49-A298-2796AFDEDB1C}" presName="Name64" presStyleLbl="parChTrans1D2" presStyleIdx="1" presStyleCnt="6"/>
      <dgm:spPr/>
      <dgm:t>
        <a:bodyPr/>
        <a:lstStyle/>
        <a:p>
          <a:endParaRPr lang="en-GB"/>
        </a:p>
      </dgm:t>
    </dgm:pt>
    <dgm:pt modelId="{A79769A6-3321-44D5-AFEE-FECC1D99FA81}" type="pres">
      <dgm:prSet presAssocID="{1AC199CD-14FD-4907-A808-D6B47309AAAC}" presName="hierRoot2" presStyleCnt="0">
        <dgm:presLayoutVars>
          <dgm:hierBranch val="init"/>
        </dgm:presLayoutVars>
      </dgm:prSet>
      <dgm:spPr/>
    </dgm:pt>
    <dgm:pt modelId="{E5C7A466-1E75-4503-B726-7F836C556048}" type="pres">
      <dgm:prSet presAssocID="{1AC199CD-14FD-4907-A808-D6B47309AAAC}" presName="rootComposite" presStyleCnt="0"/>
      <dgm:spPr/>
    </dgm:pt>
    <dgm:pt modelId="{59847F06-AC51-417A-A286-D34885A9424F}" type="pres">
      <dgm:prSet presAssocID="{1AC199CD-14FD-4907-A808-D6B47309AAAC}" presName="rootText" presStyleLbl="node2" presStyleIdx="1" presStyleCnt="6">
        <dgm:presLayoutVars>
          <dgm:chPref val="3"/>
        </dgm:presLayoutVars>
      </dgm:prSet>
      <dgm:spPr/>
      <dgm:t>
        <a:bodyPr/>
        <a:lstStyle/>
        <a:p>
          <a:endParaRPr lang="en-GB"/>
        </a:p>
      </dgm:t>
    </dgm:pt>
    <dgm:pt modelId="{E150E0C5-A116-48B7-A10F-5958727C7EEB}" type="pres">
      <dgm:prSet presAssocID="{1AC199CD-14FD-4907-A808-D6B47309AAAC}" presName="rootConnector" presStyleLbl="node2" presStyleIdx="1" presStyleCnt="6"/>
      <dgm:spPr/>
      <dgm:t>
        <a:bodyPr/>
        <a:lstStyle/>
        <a:p>
          <a:endParaRPr lang="en-GB"/>
        </a:p>
      </dgm:t>
    </dgm:pt>
    <dgm:pt modelId="{F3A919B7-9538-4528-9877-BC8FAA3B13BD}" type="pres">
      <dgm:prSet presAssocID="{1AC199CD-14FD-4907-A808-D6B47309AAAC}" presName="hierChild4" presStyleCnt="0"/>
      <dgm:spPr/>
    </dgm:pt>
    <dgm:pt modelId="{2EB2D037-EE4D-4B3A-A985-1E1B706478F0}" type="pres">
      <dgm:prSet presAssocID="{1AC199CD-14FD-4907-A808-D6B47309AAAC}" presName="hierChild5" presStyleCnt="0"/>
      <dgm:spPr/>
    </dgm:pt>
    <dgm:pt modelId="{2EB97A9A-DF06-4011-9A77-7765A116390E}" type="pres">
      <dgm:prSet presAssocID="{03ACC2E9-6370-4D93-B184-B3D292D9EA4D}" presName="Name64" presStyleLbl="parChTrans1D2" presStyleIdx="2" presStyleCnt="6"/>
      <dgm:spPr/>
      <dgm:t>
        <a:bodyPr/>
        <a:lstStyle/>
        <a:p>
          <a:endParaRPr lang="en-GB"/>
        </a:p>
      </dgm:t>
    </dgm:pt>
    <dgm:pt modelId="{117787A5-886F-4F86-80DB-C3772B871948}" type="pres">
      <dgm:prSet presAssocID="{312EBAD7-810E-4349-AF79-AE6CBE8A3F03}" presName="hierRoot2" presStyleCnt="0">
        <dgm:presLayoutVars>
          <dgm:hierBranch val="init"/>
        </dgm:presLayoutVars>
      </dgm:prSet>
      <dgm:spPr/>
    </dgm:pt>
    <dgm:pt modelId="{34C734FB-7AD9-47C7-91E4-C598B705F9AF}" type="pres">
      <dgm:prSet presAssocID="{312EBAD7-810E-4349-AF79-AE6CBE8A3F03}" presName="rootComposite" presStyleCnt="0"/>
      <dgm:spPr/>
    </dgm:pt>
    <dgm:pt modelId="{B78828BE-BB56-46EE-8309-BB838D96E75A}" type="pres">
      <dgm:prSet presAssocID="{312EBAD7-810E-4349-AF79-AE6CBE8A3F03}" presName="rootText" presStyleLbl="node2" presStyleIdx="2" presStyleCnt="6">
        <dgm:presLayoutVars>
          <dgm:chPref val="3"/>
        </dgm:presLayoutVars>
      </dgm:prSet>
      <dgm:spPr/>
      <dgm:t>
        <a:bodyPr/>
        <a:lstStyle/>
        <a:p>
          <a:endParaRPr lang="en-GB"/>
        </a:p>
      </dgm:t>
    </dgm:pt>
    <dgm:pt modelId="{8E68EDE3-CD2A-41F2-B306-87D9E928C590}" type="pres">
      <dgm:prSet presAssocID="{312EBAD7-810E-4349-AF79-AE6CBE8A3F03}" presName="rootConnector" presStyleLbl="node2" presStyleIdx="2" presStyleCnt="6"/>
      <dgm:spPr/>
      <dgm:t>
        <a:bodyPr/>
        <a:lstStyle/>
        <a:p>
          <a:endParaRPr lang="en-GB"/>
        </a:p>
      </dgm:t>
    </dgm:pt>
    <dgm:pt modelId="{B52697CB-CECF-4A5A-AF57-35506B2D2EAB}" type="pres">
      <dgm:prSet presAssocID="{312EBAD7-810E-4349-AF79-AE6CBE8A3F03}" presName="hierChild4" presStyleCnt="0"/>
      <dgm:spPr/>
    </dgm:pt>
    <dgm:pt modelId="{8DCB79E4-3D7E-4BA2-976B-F297800957B3}" type="pres">
      <dgm:prSet presAssocID="{C15C39DE-E5F4-41DB-AF64-6E95D1FC903D}" presName="Name64" presStyleLbl="parChTrans1D3" presStyleIdx="2" presStyleCnt="9"/>
      <dgm:spPr/>
      <dgm:t>
        <a:bodyPr/>
        <a:lstStyle/>
        <a:p>
          <a:endParaRPr lang="en-GB"/>
        </a:p>
      </dgm:t>
    </dgm:pt>
    <dgm:pt modelId="{9CD4D17B-0B01-4A99-B8ED-EB34D502326B}" type="pres">
      <dgm:prSet presAssocID="{34E77F9B-A514-4D3A-BD52-F67538E0F792}" presName="hierRoot2" presStyleCnt="0">
        <dgm:presLayoutVars>
          <dgm:hierBranch val="init"/>
        </dgm:presLayoutVars>
      </dgm:prSet>
      <dgm:spPr/>
    </dgm:pt>
    <dgm:pt modelId="{A8BBA6CC-6D79-4F34-A884-204BA8F43B23}" type="pres">
      <dgm:prSet presAssocID="{34E77F9B-A514-4D3A-BD52-F67538E0F792}" presName="rootComposite" presStyleCnt="0"/>
      <dgm:spPr/>
    </dgm:pt>
    <dgm:pt modelId="{AB9C9D29-830D-4804-87AD-A84E96DF4A9F}" type="pres">
      <dgm:prSet presAssocID="{34E77F9B-A514-4D3A-BD52-F67538E0F792}" presName="rootText" presStyleLbl="node3" presStyleIdx="2" presStyleCnt="9" custLinFactNeighborX="1922" custLinFactNeighborY="-855">
        <dgm:presLayoutVars>
          <dgm:chPref val="3"/>
        </dgm:presLayoutVars>
      </dgm:prSet>
      <dgm:spPr/>
      <dgm:t>
        <a:bodyPr/>
        <a:lstStyle/>
        <a:p>
          <a:endParaRPr lang="en-GB"/>
        </a:p>
      </dgm:t>
    </dgm:pt>
    <dgm:pt modelId="{DE64CBC6-18C0-4BE4-8EAC-72E4D184F875}" type="pres">
      <dgm:prSet presAssocID="{34E77F9B-A514-4D3A-BD52-F67538E0F792}" presName="rootConnector" presStyleLbl="node3" presStyleIdx="2" presStyleCnt="9"/>
      <dgm:spPr/>
      <dgm:t>
        <a:bodyPr/>
        <a:lstStyle/>
        <a:p>
          <a:endParaRPr lang="en-GB"/>
        </a:p>
      </dgm:t>
    </dgm:pt>
    <dgm:pt modelId="{B6C00E45-41E6-40A0-8633-913929DB9C00}" type="pres">
      <dgm:prSet presAssocID="{34E77F9B-A514-4D3A-BD52-F67538E0F792}" presName="hierChild4" presStyleCnt="0"/>
      <dgm:spPr/>
    </dgm:pt>
    <dgm:pt modelId="{ED1BD4EC-C6C6-492B-9B8F-4CFFD2B36257}" type="pres">
      <dgm:prSet presAssocID="{34E77F9B-A514-4D3A-BD52-F67538E0F792}" presName="hierChild5" presStyleCnt="0"/>
      <dgm:spPr/>
    </dgm:pt>
    <dgm:pt modelId="{C6F2E42A-7457-4ACD-AFAE-E31D915BE220}" type="pres">
      <dgm:prSet presAssocID="{96D76C73-96D9-486C-B8A7-488CBFC9B11E}" presName="Name64" presStyleLbl="parChTrans1D3" presStyleIdx="3" presStyleCnt="9"/>
      <dgm:spPr/>
      <dgm:t>
        <a:bodyPr/>
        <a:lstStyle/>
        <a:p>
          <a:endParaRPr lang="en-GB"/>
        </a:p>
      </dgm:t>
    </dgm:pt>
    <dgm:pt modelId="{892367D5-3CEA-49E6-8B4A-FFDD10211378}" type="pres">
      <dgm:prSet presAssocID="{9BFC1868-4687-4AC2-A668-B833446C47A7}" presName="hierRoot2" presStyleCnt="0">
        <dgm:presLayoutVars>
          <dgm:hierBranch val="init"/>
        </dgm:presLayoutVars>
      </dgm:prSet>
      <dgm:spPr/>
    </dgm:pt>
    <dgm:pt modelId="{BA65D894-4880-4329-9C58-AFA8CBCC35D9}" type="pres">
      <dgm:prSet presAssocID="{9BFC1868-4687-4AC2-A668-B833446C47A7}" presName="rootComposite" presStyleCnt="0"/>
      <dgm:spPr/>
    </dgm:pt>
    <dgm:pt modelId="{75A8694C-F01F-4485-8D80-1306B143D9A8}" type="pres">
      <dgm:prSet presAssocID="{9BFC1868-4687-4AC2-A668-B833446C47A7}" presName="rootText" presStyleLbl="node3" presStyleIdx="3" presStyleCnt="9">
        <dgm:presLayoutVars>
          <dgm:chPref val="3"/>
        </dgm:presLayoutVars>
      </dgm:prSet>
      <dgm:spPr/>
      <dgm:t>
        <a:bodyPr/>
        <a:lstStyle/>
        <a:p>
          <a:endParaRPr lang="en-GB"/>
        </a:p>
      </dgm:t>
    </dgm:pt>
    <dgm:pt modelId="{6EFA8B1B-5BE3-42C2-B281-69B750252D5E}" type="pres">
      <dgm:prSet presAssocID="{9BFC1868-4687-4AC2-A668-B833446C47A7}" presName="rootConnector" presStyleLbl="node3" presStyleIdx="3" presStyleCnt="9"/>
      <dgm:spPr/>
      <dgm:t>
        <a:bodyPr/>
        <a:lstStyle/>
        <a:p>
          <a:endParaRPr lang="en-GB"/>
        </a:p>
      </dgm:t>
    </dgm:pt>
    <dgm:pt modelId="{B5CDCC2E-2784-4029-8152-5906D5E2470D}" type="pres">
      <dgm:prSet presAssocID="{9BFC1868-4687-4AC2-A668-B833446C47A7}" presName="hierChild4" presStyleCnt="0"/>
      <dgm:spPr/>
    </dgm:pt>
    <dgm:pt modelId="{B8514E45-AEB2-435C-9497-9DAD27E83490}" type="pres">
      <dgm:prSet presAssocID="{9BFC1868-4687-4AC2-A668-B833446C47A7}" presName="hierChild5" presStyleCnt="0"/>
      <dgm:spPr/>
    </dgm:pt>
    <dgm:pt modelId="{2D04C2B6-F5E3-483B-988F-6E7466C6F99E}" type="pres">
      <dgm:prSet presAssocID="{F949B37F-8B71-4364-B41C-D8C14EFF5743}" presName="Name64" presStyleLbl="parChTrans1D3" presStyleIdx="4" presStyleCnt="9"/>
      <dgm:spPr/>
      <dgm:t>
        <a:bodyPr/>
        <a:lstStyle/>
        <a:p>
          <a:endParaRPr lang="en-GB"/>
        </a:p>
      </dgm:t>
    </dgm:pt>
    <dgm:pt modelId="{E16639A0-B15B-41E3-BD00-5256DDD9B442}" type="pres">
      <dgm:prSet presAssocID="{AC824BAD-B010-478F-8E7B-CEA4DACD3622}" presName="hierRoot2" presStyleCnt="0">
        <dgm:presLayoutVars>
          <dgm:hierBranch val="init"/>
        </dgm:presLayoutVars>
      </dgm:prSet>
      <dgm:spPr/>
    </dgm:pt>
    <dgm:pt modelId="{FE57AB1B-217A-47E5-97F9-33C8981AF5CF}" type="pres">
      <dgm:prSet presAssocID="{AC824BAD-B010-478F-8E7B-CEA4DACD3622}" presName="rootComposite" presStyleCnt="0"/>
      <dgm:spPr/>
    </dgm:pt>
    <dgm:pt modelId="{1FD6AB28-57CA-47C9-BD43-855E53A48E8E}" type="pres">
      <dgm:prSet presAssocID="{AC824BAD-B010-478F-8E7B-CEA4DACD3622}" presName="rootText" presStyleLbl="node3" presStyleIdx="4" presStyleCnt="9">
        <dgm:presLayoutVars>
          <dgm:chPref val="3"/>
        </dgm:presLayoutVars>
      </dgm:prSet>
      <dgm:spPr/>
      <dgm:t>
        <a:bodyPr/>
        <a:lstStyle/>
        <a:p>
          <a:endParaRPr lang="en-GB"/>
        </a:p>
      </dgm:t>
    </dgm:pt>
    <dgm:pt modelId="{2F7123A3-128F-4ABB-867B-A0A9930DF96D}" type="pres">
      <dgm:prSet presAssocID="{AC824BAD-B010-478F-8E7B-CEA4DACD3622}" presName="rootConnector" presStyleLbl="node3" presStyleIdx="4" presStyleCnt="9"/>
      <dgm:spPr/>
      <dgm:t>
        <a:bodyPr/>
        <a:lstStyle/>
        <a:p>
          <a:endParaRPr lang="en-GB"/>
        </a:p>
      </dgm:t>
    </dgm:pt>
    <dgm:pt modelId="{8FFCCF87-3D30-4FB5-A4DD-6E798355A903}" type="pres">
      <dgm:prSet presAssocID="{AC824BAD-B010-478F-8E7B-CEA4DACD3622}" presName="hierChild4" presStyleCnt="0"/>
      <dgm:spPr/>
    </dgm:pt>
    <dgm:pt modelId="{EF0DA5B5-0452-4B0F-8A07-6481722300CF}" type="pres">
      <dgm:prSet presAssocID="{AC824BAD-B010-478F-8E7B-CEA4DACD3622}" presName="hierChild5" presStyleCnt="0"/>
      <dgm:spPr/>
    </dgm:pt>
    <dgm:pt modelId="{17157AC5-BEF0-43A9-932C-44B7ADCD4D46}" type="pres">
      <dgm:prSet presAssocID="{312EBAD7-810E-4349-AF79-AE6CBE8A3F03}" presName="hierChild5" presStyleCnt="0"/>
      <dgm:spPr/>
    </dgm:pt>
    <dgm:pt modelId="{0BCE80F0-D9BB-4ACF-AF25-AF4E5C541507}" type="pres">
      <dgm:prSet presAssocID="{2083FE89-17C5-47F6-B476-22EDFEAF1F83}" presName="Name64" presStyleLbl="parChTrans1D2" presStyleIdx="3" presStyleCnt="6"/>
      <dgm:spPr/>
      <dgm:t>
        <a:bodyPr/>
        <a:lstStyle/>
        <a:p>
          <a:endParaRPr lang="en-GB"/>
        </a:p>
      </dgm:t>
    </dgm:pt>
    <dgm:pt modelId="{F6B60B70-7071-43EF-B1D1-E7ECF70085BD}" type="pres">
      <dgm:prSet presAssocID="{D4BCC689-4B43-4409-A58A-BB7A27882F48}" presName="hierRoot2" presStyleCnt="0">
        <dgm:presLayoutVars>
          <dgm:hierBranch val="init"/>
        </dgm:presLayoutVars>
      </dgm:prSet>
      <dgm:spPr/>
    </dgm:pt>
    <dgm:pt modelId="{A9F9302F-EF4A-4533-9150-C23F8F06C476}" type="pres">
      <dgm:prSet presAssocID="{D4BCC689-4B43-4409-A58A-BB7A27882F48}" presName="rootComposite" presStyleCnt="0"/>
      <dgm:spPr/>
    </dgm:pt>
    <dgm:pt modelId="{384E7E54-BA56-4CBD-8395-8549C5CE9A5B}" type="pres">
      <dgm:prSet presAssocID="{D4BCC689-4B43-4409-A58A-BB7A27882F48}" presName="rootText" presStyleLbl="node2" presStyleIdx="3" presStyleCnt="6">
        <dgm:presLayoutVars>
          <dgm:chPref val="3"/>
        </dgm:presLayoutVars>
      </dgm:prSet>
      <dgm:spPr/>
      <dgm:t>
        <a:bodyPr/>
        <a:lstStyle/>
        <a:p>
          <a:endParaRPr lang="en-GB"/>
        </a:p>
      </dgm:t>
    </dgm:pt>
    <dgm:pt modelId="{A695E4DC-567B-4218-92B5-DAFD8AEC7A22}" type="pres">
      <dgm:prSet presAssocID="{D4BCC689-4B43-4409-A58A-BB7A27882F48}" presName="rootConnector" presStyleLbl="node2" presStyleIdx="3" presStyleCnt="6"/>
      <dgm:spPr/>
      <dgm:t>
        <a:bodyPr/>
        <a:lstStyle/>
        <a:p>
          <a:endParaRPr lang="en-GB"/>
        </a:p>
      </dgm:t>
    </dgm:pt>
    <dgm:pt modelId="{CF2B0ADE-F1BB-45BA-9AF6-C08BF52E4663}" type="pres">
      <dgm:prSet presAssocID="{D4BCC689-4B43-4409-A58A-BB7A27882F48}" presName="hierChild4" presStyleCnt="0"/>
      <dgm:spPr/>
    </dgm:pt>
    <dgm:pt modelId="{16EBF880-7B8E-4ADD-9DB4-1EBABFF317A7}" type="pres">
      <dgm:prSet presAssocID="{D4BCC689-4B43-4409-A58A-BB7A27882F48}" presName="hierChild5" presStyleCnt="0"/>
      <dgm:spPr/>
    </dgm:pt>
    <dgm:pt modelId="{A1035BD8-CBF1-48B2-BC5A-66916A22982B}" type="pres">
      <dgm:prSet presAssocID="{9010AFDA-6161-4ACF-ADA2-584DF7C144F4}" presName="Name64" presStyleLbl="parChTrans1D2" presStyleIdx="4" presStyleCnt="6"/>
      <dgm:spPr/>
      <dgm:t>
        <a:bodyPr/>
        <a:lstStyle/>
        <a:p>
          <a:endParaRPr lang="en-GB"/>
        </a:p>
      </dgm:t>
    </dgm:pt>
    <dgm:pt modelId="{AFB3C070-4579-443A-80EE-1DBAD6D13FF6}" type="pres">
      <dgm:prSet presAssocID="{80B30A45-E0DB-4C3A-A816-F03794A1E67B}" presName="hierRoot2" presStyleCnt="0">
        <dgm:presLayoutVars>
          <dgm:hierBranch val="init"/>
        </dgm:presLayoutVars>
      </dgm:prSet>
      <dgm:spPr/>
    </dgm:pt>
    <dgm:pt modelId="{867CBE26-707A-4914-ACDE-19BB51EF9D7F}" type="pres">
      <dgm:prSet presAssocID="{80B30A45-E0DB-4C3A-A816-F03794A1E67B}" presName="rootComposite" presStyleCnt="0"/>
      <dgm:spPr/>
    </dgm:pt>
    <dgm:pt modelId="{0DCD4F86-C1CB-4A9A-B010-3FC7196CADE8}" type="pres">
      <dgm:prSet presAssocID="{80B30A45-E0DB-4C3A-A816-F03794A1E67B}" presName="rootText" presStyleLbl="node2" presStyleIdx="4" presStyleCnt="6">
        <dgm:presLayoutVars>
          <dgm:chPref val="3"/>
        </dgm:presLayoutVars>
      </dgm:prSet>
      <dgm:spPr/>
      <dgm:t>
        <a:bodyPr/>
        <a:lstStyle/>
        <a:p>
          <a:endParaRPr lang="en-GB"/>
        </a:p>
      </dgm:t>
    </dgm:pt>
    <dgm:pt modelId="{81ED4201-0BDA-4553-966E-61677FAA4901}" type="pres">
      <dgm:prSet presAssocID="{80B30A45-E0DB-4C3A-A816-F03794A1E67B}" presName="rootConnector" presStyleLbl="node2" presStyleIdx="4" presStyleCnt="6"/>
      <dgm:spPr/>
      <dgm:t>
        <a:bodyPr/>
        <a:lstStyle/>
        <a:p>
          <a:endParaRPr lang="en-GB"/>
        </a:p>
      </dgm:t>
    </dgm:pt>
    <dgm:pt modelId="{829EE76F-5536-4537-9A1C-7BA07EC053FF}" type="pres">
      <dgm:prSet presAssocID="{80B30A45-E0DB-4C3A-A816-F03794A1E67B}" presName="hierChild4" presStyleCnt="0"/>
      <dgm:spPr/>
    </dgm:pt>
    <dgm:pt modelId="{CC746CE8-B63E-4497-995E-90E3CB6131DC}" type="pres">
      <dgm:prSet presAssocID="{82504311-5E36-49EF-B601-9B60361CD032}" presName="Name64" presStyleLbl="parChTrans1D3" presStyleIdx="5" presStyleCnt="9"/>
      <dgm:spPr/>
      <dgm:t>
        <a:bodyPr/>
        <a:lstStyle/>
        <a:p>
          <a:endParaRPr lang="en-GB"/>
        </a:p>
      </dgm:t>
    </dgm:pt>
    <dgm:pt modelId="{06A6B85A-AA54-4527-81A8-D0DB3711ADFE}" type="pres">
      <dgm:prSet presAssocID="{E46B1C0F-F5B4-4C01-840D-CFA2110538F2}" presName="hierRoot2" presStyleCnt="0">
        <dgm:presLayoutVars>
          <dgm:hierBranch val="init"/>
        </dgm:presLayoutVars>
      </dgm:prSet>
      <dgm:spPr/>
    </dgm:pt>
    <dgm:pt modelId="{18CCAE67-3D0F-4414-9070-5971C824DFF9}" type="pres">
      <dgm:prSet presAssocID="{E46B1C0F-F5B4-4C01-840D-CFA2110538F2}" presName="rootComposite" presStyleCnt="0"/>
      <dgm:spPr/>
    </dgm:pt>
    <dgm:pt modelId="{820B6203-0E47-4241-9D21-5BCF38830952}" type="pres">
      <dgm:prSet presAssocID="{E46B1C0F-F5B4-4C01-840D-CFA2110538F2}" presName="rootText" presStyleLbl="node3" presStyleIdx="5" presStyleCnt="9">
        <dgm:presLayoutVars>
          <dgm:chPref val="3"/>
        </dgm:presLayoutVars>
      </dgm:prSet>
      <dgm:spPr/>
      <dgm:t>
        <a:bodyPr/>
        <a:lstStyle/>
        <a:p>
          <a:endParaRPr lang="en-GB"/>
        </a:p>
      </dgm:t>
    </dgm:pt>
    <dgm:pt modelId="{BD375772-916B-44C1-A3B0-B787E93CA749}" type="pres">
      <dgm:prSet presAssocID="{E46B1C0F-F5B4-4C01-840D-CFA2110538F2}" presName="rootConnector" presStyleLbl="node3" presStyleIdx="5" presStyleCnt="9"/>
      <dgm:spPr/>
      <dgm:t>
        <a:bodyPr/>
        <a:lstStyle/>
        <a:p>
          <a:endParaRPr lang="en-GB"/>
        </a:p>
      </dgm:t>
    </dgm:pt>
    <dgm:pt modelId="{38288139-1777-45FA-9A88-A901403D15D3}" type="pres">
      <dgm:prSet presAssocID="{E46B1C0F-F5B4-4C01-840D-CFA2110538F2}" presName="hierChild4" presStyleCnt="0"/>
      <dgm:spPr/>
    </dgm:pt>
    <dgm:pt modelId="{CF7CD4EE-1D35-499A-93BC-23BBDFE4512C}" type="pres">
      <dgm:prSet presAssocID="{99C4C11F-C444-4116-85DA-5D9280A96F84}" presName="Name64" presStyleLbl="parChTrans1D4" presStyleIdx="0" presStyleCnt="3"/>
      <dgm:spPr/>
      <dgm:t>
        <a:bodyPr/>
        <a:lstStyle/>
        <a:p>
          <a:endParaRPr lang="en-GB"/>
        </a:p>
      </dgm:t>
    </dgm:pt>
    <dgm:pt modelId="{E344A94C-3187-4FD1-8880-41E63A56690D}" type="pres">
      <dgm:prSet presAssocID="{E428F4E1-7A1E-4203-BFFB-C404483C0AE5}" presName="hierRoot2" presStyleCnt="0">
        <dgm:presLayoutVars>
          <dgm:hierBranch val="init"/>
        </dgm:presLayoutVars>
      </dgm:prSet>
      <dgm:spPr/>
    </dgm:pt>
    <dgm:pt modelId="{65DA5977-241E-4CBF-9B2F-53115282496C}" type="pres">
      <dgm:prSet presAssocID="{E428F4E1-7A1E-4203-BFFB-C404483C0AE5}" presName="rootComposite" presStyleCnt="0"/>
      <dgm:spPr/>
    </dgm:pt>
    <dgm:pt modelId="{AB5AC090-1879-4FE5-9088-E82F25A180F8}" type="pres">
      <dgm:prSet presAssocID="{E428F4E1-7A1E-4203-BFFB-C404483C0AE5}" presName="rootText" presStyleLbl="node4" presStyleIdx="0" presStyleCnt="3">
        <dgm:presLayoutVars>
          <dgm:chPref val="3"/>
        </dgm:presLayoutVars>
      </dgm:prSet>
      <dgm:spPr/>
      <dgm:t>
        <a:bodyPr/>
        <a:lstStyle/>
        <a:p>
          <a:endParaRPr lang="en-GB"/>
        </a:p>
      </dgm:t>
    </dgm:pt>
    <dgm:pt modelId="{9EFDAFFC-2777-4E13-A0DE-3367C0395373}" type="pres">
      <dgm:prSet presAssocID="{E428F4E1-7A1E-4203-BFFB-C404483C0AE5}" presName="rootConnector" presStyleLbl="node4" presStyleIdx="0" presStyleCnt="3"/>
      <dgm:spPr/>
      <dgm:t>
        <a:bodyPr/>
        <a:lstStyle/>
        <a:p>
          <a:endParaRPr lang="en-GB"/>
        </a:p>
      </dgm:t>
    </dgm:pt>
    <dgm:pt modelId="{0D0C61ED-14B9-473F-A066-F08E84832201}" type="pres">
      <dgm:prSet presAssocID="{E428F4E1-7A1E-4203-BFFB-C404483C0AE5}" presName="hierChild4" presStyleCnt="0"/>
      <dgm:spPr/>
    </dgm:pt>
    <dgm:pt modelId="{3A34907A-3664-4084-9A2E-0760D537DB02}" type="pres">
      <dgm:prSet presAssocID="{E428F4E1-7A1E-4203-BFFB-C404483C0AE5}" presName="hierChild5" presStyleCnt="0"/>
      <dgm:spPr/>
    </dgm:pt>
    <dgm:pt modelId="{11B3FAE3-9A18-4724-ACF2-2C12DA57CDC5}" type="pres">
      <dgm:prSet presAssocID="{3E7BCA4A-9CC0-4162-AF82-683128F09A2E}" presName="Name64" presStyleLbl="parChTrans1D4" presStyleIdx="1" presStyleCnt="3"/>
      <dgm:spPr/>
      <dgm:t>
        <a:bodyPr/>
        <a:lstStyle/>
        <a:p>
          <a:endParaRPr lang="en-GB"/>
        </a:p>
      </dgm:t>
    </dgm:pt>
    <dgm:pt modelId="{FB5A22DD-421E-4EA9-A476-EB072B9A45FE}" type="pres">
      <dgm:prSet presAssocID="{09C5087D-6EBB-48AB-861B-5AA55BD892A0}" presName="hierRoot2" presStyleCnt="0">
        <dgm:presLayoutVars>
          <dgm:hierBranch val="init"/>
        </dgm:presLayoutVars>
      </dgm:prSet>
      <dgm:spPr/>
    </dgm:pt>
    <dgm:pt modelId="{5F28A901-3D28-4DCA-ADCA-84958E7CF211}" type="pres">
      <dgm:prSet presAssocID="{09C5087D-6EBB-48AB-861B-5AA55BD892A0}" presName="rootComposite" presStyleCnt="0"/>
      <dgm:spPr/>
    </dgm:pt>
    <dgm:pt modelId="{1495A233-DDC3-4ECC-B700-DD25B37B816D}" type="pres">
      <dgm:prSet presAssocID="{09C5087D-6EBB-48AB-861B-5AA55BD892A0}" presName="rootText" presStyleLbl="node4" presStyleIdx="1" presStyleCnt="3">
        <dgm:presLayoutVars>
          <dgm:chPref val="3"/>
        </dgm:presLayoutVars>
      </dgm:prSet>
      <dgm:spPr/>
      <dgm:t>
        <a:bodyPr/>
        <a:lstStyle/>
        <a:p>
          <a:endParaRPr lang="en-GB"/>
        </a:p>
      </dgm:t>
    </dgm:pt>
    <dgm:pt modelId="{B48F40C3-BE7D-4ED8-91B9-C39E40A9B128}" type="pres">
      <dgm:prSet presAssocID="{09C5087D-6EBB-48AB-861B-5AA55BD892A0}" presName="rootConnector" presStyleLbl="node4" presStyleIdx="1" presStyleCnt="3"/>
      <dgm:spPr/>
      <dgm:t>
        <a:bodyPr/>
        <a:lstStyle/>
        <a:p>
          <a:endParaRPr lang="en-GB"/>
        </a:p>
      </dgm:t>
    </dgm:pt>
    <dgm:pt modelId="{FAE3CC4B-A0F1-40F4-9E02-CDECD2A014A1}" type="pres">
      <dgm:prSet presAssocID="{09C5087D-6EBB-48AB-861B-5AA55BD892A0}" presName="hierChild4" presStyleCnt="0"/>
      <dgm:spPr/>
    </dgm:pt>
    <dgm:pt modelId="{9494CA90-EAA0-4974-9112-01B1CE616484}" type="pres">
      <dgm:prSet presAssocID="{09C5087D-6EBB-48AB-861B-5AA55BD892A0}" presName="hierChild5" presStyleCnt="0"/>
      <dgm:spPr/>
    </dgm:pt>
    <dgm:pt modelId="{BE92EAFE-4E88-472B-A1D5-1B3E6FF205E5}" type="pres">
      <dgm:prSet presAssocID="{99C90FBD-CFA4-47AA-9420-237E5A408F8D}" presName="Name64" presStyleLbl="parChTrans1D4" presStyleIdx="2" presStyleCnt="3"/>
      <dgm:spPr/>
      <dgm:t>
        <a:bodyPr/>
        <a:lstStyle/>
        <a:p>
          <a:endParaRPr lang="en-GB"/>
        </a:p>
      </dgm:t>
    </dgm:pt>
    <dgm:pt modelId="{2D2D061B-EC4A-4FFD-B87F-2ADBCBB95A91}" type="pres">
      <dgm:prSet presAssocID="{48DB558E-718D-4A8A-9E5C-45436C970402}" presName="hierRoot2" presStyleCnt="0">
        <dgm:presLayoutVars>
          <dgm:hierBranch val="init"/>
        </dgm:presLayoutVars>
      </dgm:prSet>
      <dgm:spPr/>
    </dgm:pt>
    <dgm:pt modelId="{3897015F-0F61-4B8F-ABF8-853933AF6F23}" type="pres">
      <dgm:prSet presAssocID="{48DB558E-718D-4A8A-9E5C-45436C970402}" presName="rootComposite" presStyleCnt="0"/>
      <dgm:spPr/>
    </dgm:pt>
    <dgm:pt modelId="{1A505801-C02D-4D0B-BC0A-2D3D1BB91F7C}" type="pres">
      <dgm:prSet presAssocID="{48DB558E-718D-4A8A-9E5C-45436C970402}" presName="rootText" presStyleLbl="node4" presStyleIdx="2" presStyleCnt="3">
        <dgm:presLayoutVars>
          <dgm:chPref val="3"/>
        </dgm:presLayoutVars>
      </dgm:prSet>
      <dgm:spPr/>
      <dgm:t>
        <a:bodyPr/>
        <a:lstStyle/>
        <a:p>
          <a:endParaRPr lang="en-GB"/>
        </a:p>
      </dgm:t>
    </dgm:pt>
    <dgm:pt modelId="{AD94FB42-26A4-4311-9DFE-1E0EAE7573CD}" type="pres">
      <dgm:prSet presAssocID="{48DB558E-718D-4A8A-9E5C-45436C970402}" presName="rootConnector" presStyleLbl="node4" presStyleIdx="2" presStyleCnt="3"/>
      <dgm:spPr/>
      <dgm:t>
        <a:bodyPr/>
        <a:lstStyle/>
        <a:p>
          <a:endParaRPr lang="en-GB"/>
        </a:p>
      </dgm:t>
    </dgm:pt>
    <dgm:pt modelId="{F65A030F-1E4D-4F60-A759-348DF347E437}" type="pres">
      <dgm:prSet presAssocID="{48DB558E-718D-4A8A-9E5C-45436C970402}" presName="hierChild4" presStyleCnt="0"/>
      <dgm:spPr/>
    </dgm:pt>
    <dgm:pt modelId="{27E1120F-E01D-4439-8660-21C17B7DF3B3}" type="pres">
      <dgm:prSet presAssocID="{48DB558E-718D-4A8A-9E5C-45436C970402}" presName="hierChild5" presStyleCnt="0"/>
      <dgm:spPr/>
    </dgm:pt>
    <dgm:pt modelId="{FF194A5D-1D93-483B-96E2-12A39B2D6866}" type="pres">
      <dgm:prSet presAssocID="{E46B1C0F-F5B4-4C01-840D-CFA2110538F2}" presName="hierChild5" presStyleCnt="0"/>
      <dgm:spPr/>
    </dgm:pt>
    <dgm:pt modelId="{76A113F5-34EF-4443-AF56-D4C0B00FCDEB}" type="pres">
      <dgm:prSet presAssocID="{4228BDA3-967E-4256-A75F-4672E96B595C}" presName="Name64" presStyleLbl="parChTrans1D3" presStyleIdx="6" presStyleCnt="9"/>
      <dgm:spPr/>
      <dgm:t>
        <a:bodyPr/>
        <a:lstStyle/>
        <a:p>
          <a:endParaRPr lang="en-GB"/>
        </a:p>
      </dgm:t>
    </dgm:pt>
    <dgm:pt modelId="{97831F22-B96B-477C-BA2F-95A29F4D3D09}" type="pres">
      <dgm:prSet presAssocID="{5A7025D1-9CB1-400A-A53D-B7EF4B902C73}" presName="hierRoot2" presStyleCnt="0">
        <dgm:presLayoutVars>
          <dgm:hierBranch val="init"/>
        </dgm:presLayoutVars>
      </dgm:prSet>
      <dgm:spPr/>
    </dgm:pt>
    <dgm:pt modelId="{9012AE7A-17AF-4CD3-8A63-C25D17997E67}" type="pres">
      <dgm:prSet presAssocID="{5A7025D1-9CB1-400A-A53D-B7EF4B902C73}" presName="rootComposite" presStyleCnt="0"/>
      <dgm:spPr/>
    </dgm:pt>
    <dgm:pt modelId="{05E714D3-5B3D-479B-A74D-44D8149DEC25}" type="pres">
      <dgm:prSet presAssocID="{5A7025D1-9CB1-400A-A53D-B7EF4B902C73}" presName="rootText" presStyleLbl="node3" presStyleIdx="6" presStyleCnt="9">
        <dgm:presLayoutVars>
          <dgm:chPref val="3"/>
        </dgm:presLayoutVars>
      </dgm:prSet>
      <dgm:spPr/>
      <dgm:t>
        <a:bodyPr/>
        <a:lstStyle/>
        <a:p>
          <a:endParaRPr lang="en-GB"/>
        </a:p>
      </dgm:t>
    </dgm:pt>
    <dgm:pt modelId="{64C80AE7-4624-453F-9377-4D641E2ADE82}" type="pres">
      <dgm:prSet presAssocID="{5A7025D1-9CB1-400A-A53D-B7EF4B902C73}" presName="rootConnector" presStyleLbl="node3" presStyleIdx="6" presStyleCnt="9"/>
      <dgm:spPr/>
      <dgm:t>
        <a:bodyPr/>
        <a:lstStyle/>
        <a:p>
          <a:endParaRPr lang="en-GB"/>
        </a:p>
      </dgm:t>
    </dgm:pt>
    <dgm:pt modelId="{0CECA11E-5FFC-4524-950B-2271956F0F3A}" type="pres">
      <dgm:prSet presAssocID="{5A7025D1-9CB1-400A-A53D-B7EF4B902C73}" presName="hierChild4" presStyleCnt="0"/>
      <dgm:spPr/>
    </dgm:pt>
    <dgm:pt modelId="{1B97E2E8-9EC6-46B9-B036-C267FEACB51F}" type="pres">
      <dgm:prSet presAssocID="{5A7025D1-9CB1-400A-A53D-B7EF4B902C73}" presName="hierChild5" presStyleCnt="0"/>
      <dgm:spPr/>
    </dgm:pt>
    <dgm:pt modelId="{352808D8-6253-4D8C-BC59-DE02FBEFA06E}" type="pres">
      <dgm:prSet presAssocID="{059F4E1E-D989-4C01-8D38-CC864E4C813A}" presName="Name64" presStyleLbl="parChTrans1D3" presStyleIdx="7" presStyleCnt="9"/>
      <dgm:spPr/>
      <dgm:t>
        <a:bodyPr/>
        <a:lstStyle/>
        <a:p>
          <a:endParaRPr lang="en-GB"/>
        </a:p>
      </dgm:t>
    </dgm:pt>
    <dgm:pt modelId="{758C23FC-F489-4884-A8C5-C534FA9DBF54}" type="pres">
      <dgm:prSet presAssocID="{FA59A16C-F4AE-471F-9EA0-718EBE3687B4}" presName="hierRoot2" presStyleCnt="0">
        <dgm:presLayoutVars>
          <dgm:hierBranch val="init"/>
        </dgm:presLayoutVars>
      </dgm:prSet>
      <dgm:spPr/>
    </dgm:pt>
    <dgm:pt modelId="{BE9F2DFA-AFFC-4AE9-9B9C-F43B520183AC}" type="pres">
      <dgm:prSet presAssocID="{FA59A16C-F4AE-471F-9EA0-718EBE3687B4}" presName="rootComposite" presStyleCnt="0"/>
      <dgm:spPr/>
    </dgm:pt>
    <dgm:pt modelId="{56C65B43-E563-4A73-9DFD-86933B9445A3}" type="pres">
      <dgm:prSet presAssocID="{FA59A16C-F4AE-471F-9EA0-718EBE3687B4}" presName="rootText" presStyleLbl="node3" presStyleIdx="7" presStyleCnt="9">
        <dgm:presLayoutVars>
          <dgm:chPref val="3"/>
        </dgm:presLayoutVars>
      </dgm:prSet>
      <dgm:spPr/>
      <dgm:t>
        <a:bodyPr/>
        <a:lstStyle/>
        <a:p>
          <a:endParaRPr lang="en-GB"/>
        </a:p>
      </dgm:t>
    </dgm:pt>
    <dgm:pt modelId="{C3A9CCE5-5372-41A9-972C-51AED400BA21}" type="pres">
      <dgm:prSet presAssocID="{FA59A16C-F4AE-471F-9EA0-718EBE3687B4}" presName="rootConnector" presStyleLbl="node3" presStyleIdx="7" presStyleCnt="9"/>
      <dgm:spPr/>
      <dgm:t>
        <a:bodyPr/>
        <a:lstStyle/>
        <a:p>
          <a:endParaRPr lang="en-GB"/>
        </a:p>
      </dgm:t>
    </dgm:pt>
    <dgm:pt modelId="{4F3C3042-5A22-4FA5-A83D-DEEEFEEDAD61}" type="pres">
      <dgm:prSet presAssocID="{FA59A16C-F4AE-471F-9EA0-718EBE3687B4}" presName="hierChild4" presStyleCnt="0"/>
      <dgm:spPr/>
    </dgm:pt>
    <dgm:pt modelId="{55CBF07A-C6EF-4C7C-A32D-719903911A64}" type="pres">
      <dgm:prSet presAssocID="{FA59A16C-F4AE-471F-9EA0-718EBE3687B4}" presName="hierChild5" presStyleCnt="0"/>
      <dgm:spPr/>
    </dgm:pt>
    <dgm:pt modelId="{D1A57EAC-BCCF-4970-89D4-5CFD0DEDB882}" type="pres">
      <dgm:prSet presAssocID="{566C1CAA-FFB1-4BC2-93AF-22336643A514}" presName="Name64" presStyleLbl="parChTrans1D3" presStyleIdx="8" presStyleCnt="9"/>
      <dgm:spPr/>
      <dgm:t>
        <a:bodyPr/>
        <a:lstStyle/>
        <a:p>
          <a:endParaRPr lang="en-GB"/>
        </a:p>
      </dgm:t>
    </dgm:pt>
    <dgm:pt modelId="{9A81EC82-67FA-4F31-821D-89F785C9C9AA}" type="pres">
      <dgm:prSet presAssocID="{7E84BDB4-CCA7-450D-8668-62ED18E78CB9}" presName="hierRoot2" presStyleCnt="0">
        <dgm:presLayoutVars>
          <dgm:hierBranch val="init"/>
        </dgm:presLayoutVars>
      </dgm:prSet>
      <dgm:spPr/>
    </dgm:pt>
    <dgm:pt modelId="{011C2157-7FA0-47F1-BF16-A15EC1CEE04E}" type="pres">
      <dgm:prSet presAssocID="{7E84BDB4-CCA7-450D-8668-62ED18E78CB9}" presName="rootComposite" presStyleCnt="0"/>
      <dgm:spPr/>
    </dgm:pt>
    <dgm:pt modelId="{FFC3704A-3A05-44B5-B9F2-0C5FD015CB14}" type="pres">
      <dgm:prSet presAssocID="{7E84BDB4-CCA7-450D-8668-62ED18E78CB9}" presName="rootText" presStyleLbl="node3" presStyleIdx="8" presStyleCnt="9">
        <dgm:presLayoutVars>
          <dgm:chPref val="3"/>
        </dgm:presLayoutVars>
      </dgm:prSet>
      <dgm:spPr/>
      <dgm:t>
        <a:bodyPr/>
        <a:lstStyle/>
        <a:p>
          <a:endParaRPr lang="en-GB"/>
        </a:p>
      </dgm:t>
    </dgm:pt>
    <dgm:pt modelId="{E4FB26D7-4140-44CC-AF9B-2398DC9FDDA9}" type="pres">
      <dgm:prSet presAssocID="{7E84BDB4-CCA7-450D-8668-62ED18E78CB9}" presName="rootConnector" presStyleLbl="node3" presStyleIdx="8" presStyleCnt="9"/>
      <dgm:spPr/>
      <dgm:t>
        <a:bodyPr/>
        <a:lstStyle/>
        <a:p>
          <a:endParaRPr lang="en-GB"/>
        </a:p>
      </dgm:t>
    </dgm:pt>
    <dgm:pt modelId="{AB610BB1-F962-47E7-8A8C-C68A0B7B9A22}" type="pres">
      <dgm:prSet presAssocID="{7E84BDB4-CCA7-450D-8668-62ED18E78CB9}" presName="hierChild4" presStyleCnt="0"/>
      <dgm:spPr/>
    </dgm:pt>
    <dgm:pt modelId="{97E75B28-382F-4B57-B0B5-5AE3E20C0E83}" type="pres">
      <dgm:prSet presAssocID="{7E84BDB4-CCA7-450D-8668-62ED18E78CB9}" presName="hierChild5" presStyleCnt="0"/>
      <dgm:spPr/>
    </dgm:pt>
    <dgm:pt modelId="{81DD6FCE-34D8-41BC-A292-7AA5FF7601E7}" type="pres">
      <dgm:prSet presAssocID="{80B30A45-E0DB-4C3A-A816-F03794A1E67B}" presName="hierChild5" presStyleCnt="0"/>
      <dgm:spPr/>
    </dgm:pt>
    <dgm:pt modelId="{F08C5EB3-EE58-4F19-BDBE-445E20F627D1}" type="pres">
      <dgm:prSet presAssocID="{BFC4AF48-5798-4AFD-9EA8-7E9599FFFB74}" presName="Name64" presStyleLbl="parChTrans1D2" presStyleIdx="5" presStyleCnt="6"/>
      <dgm:spPr/>
      <dgm:t>
        <a:bodyPr/>
        <a:lstStyle/>
        <a:p>
          <a:endParaRPr lang="en-GB"/>
        </a:p>
      </dgm:t>
    </dgm:pt>
    <dgm:pt modelId="{8E64F65A-9760-497E-98D5-A3C4FD028999}" type="pres">
      <dgm:prSet presAssocID="{BD650EDC-2D8E-4EA8-BE4B-EE95E0748BF4}" presName="hierRoot2" presStyleCnt="0">
        <dgm:presLayoutVars>
          <dgm:hierBranch val="init"/>
        </dgm:presLayoutVars>
      </dgm:prSet>
      <dgm:spPr/>
    </dgm:pt>
    <dgm:pt modelId="{FE2ED217-D1A4-430D-B3ED-14ECFD5F47C3}" type="pres">
      <dgm:prSet presAssocID="{BD650EDC-2D8E-4EA8-BE4B-EE95E0748BF4}" presName="rootComposite" presStyleCnt="0"/>
      <dgm:spPr/>
    </dgm:pt>
    <dgm:pt modelId="{F1365D89-5368-4EF2-869A-8C7D3437D588}" type="pres">
      <dgm:prSet presAssocID="{BD650EDC-2D8E-4EA8-BE4B-EE95E0748BF4}" presName="rootText" presStyleLbl="node2" presStyleIdx="5" presStyleCnt="6">
        <dgm:presLayoutVars>
          <dgm:chPref val="3"/>
        </dgm:presLayoutVars>
      </dgm:prSet>
      <dgm:spPr/>
      <dgm:t>
        <a:bodyPr/>
        <a:lstStyle/>
        <a:p>
          <a:endParaRPr lang="en-GB"/>
        </a:p>
      </dgm:t>
    </dgm:pt>
    <dgm:pt modelId="{9580D082-D98A-4275-8BC5-51FDA0F16B93}" type="pres">
      <dgm:prSet presAssocID="{BD650EDC-2D8E-4EA8-BE4B-EE95E0748BF4}" presName="rootConnector" presStyleLbl="node2" presStyleIdx="5" presStyleCnt="6"/>
      <dgm:spPr/>
      <dgm:t>
        <a:bodyPr/>
        <a:lstStyle/>
        <a:p>
          <a:endParaRPr lang="en-GB"/>
        </a:p>
      </dgm:t>
    </dgm:pt>
    <dgm:pt modelId="{9C45E5F4-6BB9-4BF3-B63F-884C8BD6355B}" type="pres">
      <dgm:prSet presAssocID="{BD650EDC-2D8E-4EA8-BE4B-EE95E0748BF4}" presName="hierChild4" presStyleCnt="0"/>
      <dgm:spPr/>
    </dgm:pt>
    <dgm:pt modelId="{383889F2-3A74-4346-B228-7334B29A1DC6}" type="pres">
      <dgm:prSet presAssocID="{BD650EDC-2D8E-4EA8-BE4B-EE95E0748BF4}" presName="hierChild5" presStyleCnt="0"/>
      <dgm:spPr/>
    </dgm:pt>
    <dgm:pt modelId="{0C3F8E9B-959E-4FA1-8D8F-532C4578544F}" type="pres">
      <dgm:prSet presAssocID="{BB3183F4-3445-4405-A291-A1073F036D6D}" presName="hierChild3" presStyleCnt="0"/>
      <dgm:spPr/>
    </dgm:pt>
  </dgm:ptLst>
  <dgm:cxnLst>
    <dgm:cxn modelId="{CE2856A1-AA09-478B-B4A9-87D65495C646}" type="presOf" srcId="{E46B1C0F-F5B4-4C01-840D-CFA2110538F2}" destId="{820B6203-0E47-4241-9D21-5BCF38830952}" srcOrd="0" destOrd="0" presId="urn:microsoft.com/office/officeart/2009/3/layout/HorizontalOrganizationChart"/>
    <dgm:cxn modelId="{5F1E4A97-644D-4035-B9F9-2DEC249536D0}" type="presOf" srcId="{48DB558E-718D-4A8A-9E5C-45436C970402}" destId="{1A505801-C02D-4D0B-BC0A-2D3D1BB91F7C}" srcOrd="0" destOrd="0" presId="urn:microsoft.com/office/officeart/2009/3/layout/HorizontalOrganizationChart"/>
    <dgm:cxn modelId="{C297C333-1838-470A-9C0A-DBEFFC9F39FA}" type="presOf" srcId="{FFC6A7F4-FFF1-4D49-A298-2796AFDEDB1C}" destId="{8560DF2C-2DEA-4E5D-B0F3-2294120720D2}" srcOrd="0" destOrd="0" presId="urn:microsoft.com/office/officeart/2009/3/layout/HorizontalOrganizationChart"/>
    <dgm:cxn modelId="{AEB7F6EB-882E-4F68-8DA3-0C5EB3642FF2}" type="presOf" srcId="{6362699B-5797-4B87-9330-202A5E3603AA}" destId="{17D9B69F-2041-414B-95C4-052CC8ED9A23}" srcOrd="0" destOrd="0" presId="urn:microsoft.com/office/officeart/2009/3/layout/HorizontalOrganizationChart"/>
    <dgm:cxn modelId="{AB2B83A4-2E96-46B0-8263-EA868F40E6DB}" type="presOf" srcId="{3E7BCA4A-9CC0-4162-AF82-683128F09A2E}" destId="{11B3FAE3-9A18-4724-ACF2-2C12DA57CDC5}" srcOrd="0" destOrd="0" presId="urn:microsoft.com/office/officeart/2009/3/layout/HorizontalOrganizationChart"/>
    <dgm:cxn modelId="{E0DF1880-B725-4732-8BC5-EF0CE211F115}" srcId="{6B4B9713-4B96-498A-82E1-10BCB1BFF9B9}" destId="{BB3183F4-3445-4405-A291-A1073F036D6D}" srcOrd="0" destOrd="0" parTransId="{2EE396A5-C0D9-4906-9284-A70CBECB8CBD}" sibTransId="{797B9DE3-6E46-4130-8B44-E22EC277FC93}"/>
    <dgm:cxn modelId="{B6D6C379-1875-42E2-B32C-4E4DBC0E433D}" type="presOf" srcId="{BD650EDC-2D8E-4EA8-BE4B-EE95E0748BF4}" destId="{F1365D89-5368-4EF2-869A-8C7D3437D588}" srcOrd="0" destOrd="0" presId="urn:microsoft.com/office/officeart/2009/3/layout/HorizontalOrganizationChart"/>
    <dgm:cxn modelId="{7917FCDE-EA24-4949-A542-CA089AC49E70}" srcId="{312EBAD7-810E-4349-AF79-AE6CBE8A3F03}" destId="{AC824BAD-B010-478F-8E7B-CEA4DACD3622}" srcOrd="2" destOrd="0" parTransId="{F949B37F-8B71-4364-B41C-D8C14EFF5743}" sibTransId="{D719CFA4-E4CB-4D83-8CE8-E5A4ADBAFFE7}"/>
    <dgm:cxn modelId="{10F9ADC3-81D4-4E1E-9F52-F3D923DE5BFC}" type="presOf" srcId="{E428F4E1-7A1E-4203-BFFB-C404483C0AE5}" destId="{9EFDAFFC-2777-4E13-A0DE-3367C0395373}" srcOrd="1" destOrd="0" presId="urn:microsoft.com/office/officeart/2009/3/layout/HorizontalOrganizationChart"/>
    <dgm:cxn modelId="{74A1D493-3A4D-487C-AB5C-CD8856B44776}" type="presOf" srcId="{900558B0-AA13-4C4F-B884-4D39E7CDA015}" destId="{5D9B5249-5518-4EC2-A156-6B190B6A2954}" srcOrd="1" destOrd="0" presId="urn:microsoft.com/office/officeart/2009/3/layout/HorizontalOrganizationChart"/>
    <dgm:cxn modelId="{305738A8-F4D0-4FDB-A1F8-A86565A8E969}" srcId="{BB3183F4-3445-4405-A291-A1073F036D6D}" destId="{BD650EDC-2D8E-4EA8-BE4B-EE95E0748BF4}" srcOrd="5" destOrd="0" parTransId="{BFC4AF48-5798-4AFD-9EA8-7E9599FFFB74}" sibTransId="{AFD3981A-308C-4CF5-82EF-671170B72712}"/>
    <dgm:cxn modelId="{AEEB161A-8A1E-47F5-8A32-1A47ABD93831}" type="presOf" srcId="{82504311-5E36-49EF-B601-9B60361CD032}" destId="{CC746CE8-B63E-4497-995E-90E3CB6131DC}" srcOrd="0" destOrd="0" presId="urn:microsoft.com/office/officeart/2009/3/layout/HorizontalOrganizationChart"/>
    <dgm:cxn modelId="{345657B1-6D67-49CD-A65C-89A0F784D968}" type="presOf" srcId="{BFC4AF48-5798-4AFD-9EA8-7E9599FFFB74}" destId="{F08C5EB3-EE58-4F19-BDBE-445E20F627D1}" srcOrd="0" destOrd="0" presId="urn:microsoft.com/office/officeart/2009/3/layout/HorizontalOrganizationChart"/>
    <dgm:cxn modelId="{D926AAA9-9BC2-447A-8779-E3F70FD106EC}" type="presOf" srcId="{C2F69193-BEB8-4E0C-B30B-824986525A96}" destId="{EEE6AAF9-C970-4CB9-AE84-E130612F239D}" srcOrd="1" destOrd="0" presId="urn:microsoft.com/office/officeart/2009/3/layout/HorizontalOrganizationChart"/>
    <dgm:cxn modelId="{8323A34C-42A4-4F2C-9CBC-5231ACD7A38B}" type="presOf" srcId="{80B30A45-E0DB-4C3A-A816-F03794A1E67B}" destId="{0DCD4F86-C1CB-4A9A-B010-3FC7196CADE8}" srcOrd="0" destOrd="0" presId="urn:microsoft.com/office/officeart/2009/3/layout/HorizontalOrganizationChart"/>
    <dgm:cxn modelId="{CE09DCBC-F97F-4C18-BEDD-EA2CBD06DD6A}" srcId="{BB3183F4-3445-4405-A291-A1073F036D6D}" destId="{80B30A45-E0DB-4C3A-A816-F03794A1E67B}" srcOrd="4" destOrd="0" parTransId="{9010AFDA-6161-4ACF-ADA2-584DF7C144F4}" sibTransId="{C540AEF0-CF1F-46C6-BA73-6E80B71E4BE3}"/>
    <dgm:cxn modelId="{9B282D83-B3E6-4D52-96E9-A33DDCCC2EEE}" srcId="{312EBAD7-810E-4349-AF79-AE6CBE8A3F03}" destId="{34E77F9B-A514-4D3A-BD52-F67538E0F792}" srcOrd="0" destOrd="0" parTransId="{C15C39DE-E5F4-41DB-AF64-6E95D1FC903D}" sibTransId="{B8ECBC7A-68D3-4BB1-B4A4-5EF50A92608A}"/>
    <dgm:cxn modelId="{22856532-AAD7-4E21-BE99-D3C76326224A}" type="presOf" srcId="{FA59A16C-F4AE-471F-9EA0-718EBE3687B4}" destId="{56C65B43-E563-4A73-9DFD-86933B9445A3}" srcOrd="0" destOrd="0" presId="urn:microsoft.com/office/officeart/2009/3/layout/HorizontalOrganizationChart"/>
    <dgm:cxn modelId="{B8C6FBB1-CA3B-40B7-BCD9-C4388A792A8D}" type="presOf" srcId="{312EBAD7-810E-4349-AF79-AE6CBE8A3F03}" destId="{8E68EDE3-CD2A-41F2-B306-87D9E928C590}" srcOrd="1" destOrd="0" presId="urn:microsoft.com/office/officeart/2009/3/layout/HorizontalOrganizationChart"/>
    <dgm:cxn modelId="{A26148BB-C3FC-40AE-A984-07CA84AC9D98}" srcId="{E46B1C0F-F5B4-4C01-840D-CFA2110538F2}" destId="{48DB558E-718D-4A8A-9E5C-45436C970402}" srcOrd="2" destOrd="0" parTransId="{99C90FBD-CFA4-47AA-9420-237E5A408F8D}" sibTransId="{BD43AD3E-765D-4D92-A147-EDDB0FCE66F6}"/>
    <dgm:cxn modelId="{4F50A861-6A96-4803-960C-D05E3803B7CB}" srcId="{80B30A45-E0DB-4C3A-A816-F03794A1E67B}" destId="{E46B1C0F-F5B4-4C01-840D-CFA2110538F2}" srcOrd="0" destOrd="0" parTransId="{82504311-5E36-49EF-B601-9B60361CD032}" sibTransId="{232381FC-C1CF-4B88-8F6D-5ED169AAFAEE}"/>
    <dgm:cxn modelId="{D7A24EB7-4A50-406F-9A61-5196E3F602B3}" type="presOf" srcId="{99C90FBD-CFA4-47AA-9420-237E5A408F8D}" destId="{BE92EAFE-4E88-472B-A1D5-1B3E6FF205E5}" srcOrd="0" destOrd="0" presId="urn:microsoft.com/office/officeart/2009/3/layout/HorizontalOrganizationChart"/>
    <dgm:cxn modelId="{3F9F200A-0334-4F00-B642-0127A47C8343}" type="presOf" srcId="{34E77F9B-A514-4D3A-BD52-F67538E0F792}" destId="{DE64CBC6-18C0-4BE4-8EAC-72E4D184F875}" srcOrd="1" destOrd="0" presId="urn:microsoft.com/office/officeart/2009/3/layout/HorizontalOrganizationChart"/>
    <dgm:cxn modelId="{7963B67B-156A-4052-8870-4923BB8895CD}" type="presOf" srcId="{9010AFDA-6161-4ACF-ADA2-584DF7C144F4}" destId="{A1035BD8-CBF1-48B2-BC5A-66916A22982B}" srcOrd="0" destOrd="0" presId="urn:microsoft.com/office/officeart/2009/3/layout/HorizontalOrganizationChart"/>
    <dgm:cxn modelId="{7C8E94DE-030D-4EAF-9C47-854F2BAAE839}" srcId="{BB3183F4-3445-4405-A291-A1073F036D6D}" destId="{D4BCC689-4B43-4409-A58A-BB7A27882F48}" srcOrd="3" destOrd="0" parTransId="{2083FE89-17C5-47F6-B476-22EDFEAF1F83}" sibTransId="{4C29DC9F-8896-4F53-A8A9-2A83173D6615}"/>
    <dgm:cxn modelId="{9758698E-B911-4228-9859-E5AD9D5428FF}" type="presOf" srcId="{BB3183F4-3445-4405-A291-A1073F036D6D}" destId="{D62F9AE0-5080-4536-B41A-65B9907007BC}" srcOrd="1" destOrd="0" presId="urn:microsoft.com/office/officeart/2009/3/layout/HorizontalOrganizationChart"/>
    <dgm:cxn modelId="{4CC6F19B-6278-4478-9556-2411ECF78192}" type="presOf" srcId="{C15C39DE-E5F4-41DB-AF64-6E95D1FC903D}" destId="{8DCB79E4-3D7E-4BA2-976B-F297800957B3}" srcOrd="0" destOrd="0" presId="urn:microsoft.com/office/officeart/2009/3/layout/HorizontalOrganizationChart"/>
    <dgm:cxn modelId="{6F6B62FB-8963-48DB-9998-BC71597A79B9}" type="presOf" srcId="{566C1CAA-FFB1-4BC2-93AF-22336643A514}" destId="{D1A57EAC-BCCF-4970-89D4-5CFD0DEDB882}" srcOrd="0" destOrd="0" presId="urn:microsoft.com/office/officeart/2009/3/layout/HorizontalOrganizationChart"/>
    <dgm:cxn modelId="{20DBA056-3D5A-46BD-8BC1-2F1674FC3CEE}" type="presOf" srcId="{BB3183F4-3445-4405-A291-A1073F036D6D}" destId="{3A3D11C9-989C-4AC0-8475-F69692EA7850}" srcOrd="0" destOrd="0" presId="urn:microsoft.com/office/officeart/2009/3/layout/HorizontalOrganizationChart"/>
    <dgm:cxn modelId="{D28E200E-B2E1-4966-8ABD-F2CC9C82CAC8}" type="presOf" srcId="{D4BCC689-4B43-4409-A58A-BB7A27882F48}" destId="{A695E4DC-567B-4218-92B5-DAFD8AEC7A22}" srcOrd="1" destOrd="0" presId="urn:microsoft.com/office/officeart/2009/3/layout/HorizontalOrganizationChart"/>
    <dgm:cxn modelId="{70EDEEF3-1848-41B0-80FE-E9508CD27625}" type="presOf" srcId="{1AC199CD-14FD-4907-A808-D6B47309AAAC}" destId="{E150E0C5-A116-48B7-A10F-5958727C7EEB}" srcOrd="1" destOrd="0" presId="urn:microsoft.com/office/officeart/2009/3/layout/HorizontalOrganizationChart"/>
    <dgm:cxn modelId="{715A36EA-7DCB-4198-9A65-DF616E40BB01}" type="presOf" srcId="{7E84BDB4-CCA7-450D-8668-62ED18E78CB9}" destId="{FFC3704A-3A05-44B5-B9F2-0C5FD015CB14}" srcOrd="0" destOrd="0" presId="urn:microsoft.com/office/officeart/2009/3/layout/HorizontalOrganizationChart"/>
    <dgm:cxn modelId="{478A49AB-BF54-448E-B8A3-19F0E1D8CBBD}" type="presOf" srcId="{9BFC1868-4687-4AC2-A668-B833446C47A7}" destId="{6EFA8B1B-5BE3-42C2-B281-69B750252D5E}" srcOrd="1" destOrd="0" presId="urn:microsoft.com/office/officeart/2009/3/layout/HorizontalOrganizationChart"/>
    <dgm:cxn modelId="{F1C881A5-9C80-44DD-A179-90891FD6116E}" srcId="{E46B1C0F-F5B4-4C01-840D-CFA2110538F2}" destId="{E428F4E1-7A1E-4203-BFFB-C404483C0AE5}" srcOrd="0" destOrd="0" parTransId="{99C4C11F-C444-4116-85DA-5D9280A96F84}" sibTransId="{D9B22687-C5D7-4DB8-8D68-E90754B5B455}"/>
    <dgm:cxn modelId="{A8425D85-27FF-43D3-AC84-CD3EE77816D9}" type="presOf" srcId="{E428F4E1-7A1E-4203-BFFB-C404483C0AE5}" destId="{AB5AC090-1879-4FE5-9088-E82F25A180F8}" srcOrd="0" destOrd="0" presId="urn:microsoft.com/office/officeart/2009/3/layout/HorizontalOrganizationChart"/>
    <dgm:cxn modelId="{12E93244-EEFC-4556-9414-DB53DFCD4E67}" srcId="{80B30A45-E0DB-4C3A-A816-F03794A1E67B}" destId="{FA59A16C-F4AE-471F-9EA0-718EBE3687B4}" srcOrd="2" destOrd="0" parTransId="{059F4E1E-D989-4C01-8D38-CC864E4C813A}" sibTransId="{90B4DF64-0B88-4628-B2CD-F5353DA70B2F}"/>
    <dgm:cxn modelId="{D6737C96-F793-48FD-A1E4-105FFB25FF12}" srcId="{80B30A45-E0DB-4C3A-A816-F03794A1E67B}" destId="{7E84BDB4-CCA7-450D-8668-62ED18E78CB9}" srcOrd="3" destOrd="0" parTransId="{566C1CAA-FFB1-4BC2-93AF-22336643A514}" sibTransId="{C9D88C53-A936-4B2C-90E5-3CB42EB7E945}"/>
    <dgm:cxn modelId="{F0F52FBA-2937-4859-BDF8-D2D56F84AE6D}" type="presOf" srcId="{E46B1C0F-F5B4-4C01-840D-CFA2110538F2}" destId="{BD375772-916B-44C1-A3B0-B787E93CA749}" srcOrd="1" destOrd="0" presId="urn:microsoft.com/office/officeart/2009/3/layout/HorizontalOrganizationChart"/>
    <dgm:cxn modelId="{FBD9851B-62B9-4BB0-9DDE-9D838F18A4C1}" type="presOf" srcId="{09C5087D-6EBB-48AB-861B-5AA55BD892A0}" destId="{B48F40C3-BE7D-4ED8-91B9-C39E40A9B128}" srcOrd="1" destOrd="0" presId="urn:microsoft.com/office/officeart/2009/3/layout/HorizontalOrganizationChart"/>
    <dgm:cxn modelId="{206CB426-F659-4ACA-99DE-3E44F659109E}" type="presOf" srcId="{2083FE89-17C5-47F6-B476-22EDFEAF1F83}" destId="{0BCE80F0-D9BB-4ACF-AF25-AF4E5C541507}" srcOrd="0" destOrd="0" presId="urn:microsoft.com/office/officeart/2009/3/layout/HorizontalOrganizationChart"/>
    <dgm:cxn modelId="{87E23F05-EBE4-46A7-945B-A46121463790}" srcId="{BB3183F4-3445-4405-A291-A1073F036D6D}" destId="{1AC199CD-14FD-4907-A808-D6B47309AAAC}" srcOrd="1" destOrd="0" parTransId="{FFC6A7F4-FFF1-4D49-A298-2796AFDEDB1C}" sibTransId="{147C9DC0-1A98-40DC-8B6D-60B58AF61FF2}"/>
    <dgm:cxn modelId="{AAD9A2F3-E00A-451C-9F81-3E805DC44AC3}" type="presOf" srcId="{C2F69193-BEB8-4E0C-B30B-824986525A96}" destId="{10225AF5-F99F-475F-AF9B-4421E9517D2C}" srcOrd="0" destOrd="0" presId="urn:microsoft.com/office/officeart/2009/3/layout/HorizontalOrganizationChart"/>
    <dgm:cxn modelId="{97A43EAD-F746-4315-B04C-6E3CDBCD0F47}" srcId="{E46B1C0F-F5B4-4C01-840D-CFA2110538F2}" destId="{09C5087D-6EBB-48AB-861B-5AA55BD892A0}" srcOrd="1" destOrd="0" parTransId="{3E7BCA4A-9CC0-4162-AF82-683128F09A2E}" sibTransId="{B3890FDB-B883-4B4B-B95E-5011AC268D3B}"/>
    <dgm:cxn modelId="{D9208338-F8E1-4530-B820-39E86E0DFB09}" type="presOf" srcId="{99C4C11F-C444-4116-85DA-5D9280A96F84}" destId="{CF7CD4EE-1D35-499A-93BC-23BBDFE4512C}" srcOrd="0" destOrd="0" presId="urn:microsoft.com/office/officeart/2009/3/layout/HorizontalOrganizationChart"/>
    <dgm:cxn modelId="{5FD99EB0-86D6-4464-9957-672DB05A28ED}" type="presOf" srcId="{D4BCC689-4B43-4409-A58A-BB7A27882F48}" destId="{384E7E54-BA56-4CBD-8395-8549C5CE9A5B}" srcOrd="0" destOrd="0" presId="urn:microsoft.com/office/officeart/2009/3/layout/HorizontalOrganizationChart"/>
    <dgm:cxn modelId="{54F950A7-32DE-4C9D-9C86-49505381FBAB}" srcId="{900558B0-AA13-4C4F-B884-4D39E7CDA015}" destId="{C2F69193-BEB8-4E0C-B30B-824986525A96}" srcOrd="0" destOrd="0" parTransId="{785D57A7-A7BA-4785-9AC3-E298B0E86D47}" sibTransId="{0757363C-2C73-4F4D-B52A-0E859012A027}"/>
    <dgm:cxn modelId="{43117725-35BA-4D78-9793-23EC8A622504}" type="presOf" srcId="{9BFC1868-4687-4AC2-A668-B833446C47A7}" destId="{75A8694C-F01F-4485-8D80-1306B143D9A8}" srcOrd="0" destOrd="0" presId="urn:microsoft.com/office/officeart/2009/3/layout/HorizontalOrganizationChart"/>
    <dgm:cxn modelId="{EB68CD1D-B18E-4F08-A5D5-E9AC2A00FA17}" type="presOf" srcId="{09C5087D-6EBB-48AB-861B-5AA55BD892A0}" destId="{1495A233-DDC3-4ECC-B700-DD25B37B816D}" srcOrd="0" destOrd="0" presId="urn:microsoft.com/office/officeart/2009/3/layout/HorizontalOrganizationChart"/>
    <dgm:cxn modelId="{7A0C955F-0388-40B6-B115-5CC558CCC2B5}" type="presOf" srcId="{AC824BAD-B010-478F-8E7B-CEA4DACD3622}" destId="{1FD6AB28-57CA-47C9-BD43-855E53A48E8E}" srcOrd="0" destOrd="0" presId="urn:microsoft.com/office/officeart/2009/3/layout/HorizontalOrganizationChart"/>
    <dgm:cxn modelId="{DE755C0D-6BB7-44E3-9EAB-DAE5AD85D000}" type="presOf" srcId="{1AC199CD-14FD-4907-A808-D6B47309AAAC}" destId="{59847F06-AC51-417A-A286-D34885A9424F}" srcOrd="0" destOrd="0" presId="urn:microsoft.com/office/officeart/2009/3/layout/HorizontalOrganizationChart"/>
    <dgm:cxn modelId="{1382D530-F910-4364-8E5E-E7AFBDAC8ECD}" type="presOf" srcId="{FA59A16C-F4AE-471F-9EA0-718EBE3687B4}" destId="{C3A9CCE5-5372-41A9-972C-51AED400BA21}" srcOrd="1" destOrd="0" presId="urn:microsoft.com/office/officeart/2009/3/layout/HorizontalOrganizationChart"/>
    <dgm:cxn modelId="{4F69CCEB-1999-4894-9ED1-91AD239A0347}" srcId="{80B30A45-E0DB-4C3A-A816-F03794A1E67B}" destId="{5A7025D1-9CB1-400A-A53D-B7EF4B902C73}" srcOrd="1" destOrd="0" parTransId="{4228BDA3-967E-4256-A75F-4672E96B595C}" sibTransId="{7008526A-E793-4ED8-9320-35F5EC9761EF}"/>
    <dgm:cxn modelId="{D5A92CF4-7856-4BD4-B6C7-DFC7AD6B7603}" type="presOf" srcId="{03ACC2E9-6370-4D93-B184-B3D292D9EA4D}" destId="{2EB97A9A-DF06-4011-9A77-7765A116390E}" srcOrd="0" destOrd="0" presId="urn:microsoft.com/office/officeart/2009/3/layout/HorizontalOrganizationChart"/>
    <dgm:cxn modelId="{FE1A751E-840B-43B4-BB95-5E96FFA051D8}" type="presOf" srcId="{900558B0-AA13-4C4F-B884-4D39E7CDA015}" destId="{EBA9B662-9509-49A7-ABC5-67A32279B13F}" srcOrd="0" destOrd="0" presId="urn:microsoft.com/office/officeart/2009/3/layout/HorizontalOrganizationChart"/>
    <dgm:cxn modelId="{D8989E1C-2DED-45D5-B1F5-1AB72438853E}" srcId="{BB3183F4-3445-4405-A291-A1073F036D6D}" destId="{312EBAD7-810E-4349-AF79-AE6CBE8A3F03}" srcOrd="2" destOrd="0" parTransId="{03ACC2E9-6370-4D93-B184-B3D292D9EA4D}" sibTransId="{86BF49C4-0ECA-427D-ABB1-5062DC4BB12F}"/>
    <dgm:cxn modelId="{F486B744-8A21-4113-AACD-ACEEB70B776B}" type="presOf" srcId="{F949B37F-8B71-4364-B41C-D8C14EFF5743}" destId="{2D04C2B6-F5E3-483B-988F-6E7466C6F99E}" srcOrd="0" destOrd="0" presId="urn:microsoft.com/office/officeart/2009/3/layout/HorizontalOrganizationChart"/>
    <dgm:cxn modelId="{0817AAE6-3E9F-4AFF-9A36-9EEA279A88A2}" type="presOf" srcId="{6B4B9713-4B96-498A-82E1-10BCB1BFF9B9}" destId="{3D5EDDB5-FD0E-4A86-A2A5-8693C820C172}" srcOrd="0" destOrd="0" presId="urn:microsoft.com/office/officeart/2009/3/layout/HorizontalOrganizationChart"/>
    <dgm:cxn modelId="{35D8C2A8-B5D0-4E47-A824-1C6AF512FA21}" type="presOf" srcId="{48DB558E-718D-4A8A-9E5C-45436C970402}" destId="{AD94FB42-26A4-4311-9DFE-1E0EAE7573CD}" srcOrd="1" destOrd="0" presId="urn:microsoft.com/office/officeart/2009/3/layout/HorizontalOrganizationChart"/>
    <dgm:cxn modelId="{DE0D480A-8837-4FB0-A607-E7AAA9C7DDB0}" type="presOf" srcId="{5A7025D1-9CB1-400A-A53D-B7EF4B902C73}" destId="{05E714D3-5B3D-479B-A74D-44D8149DEC25}" srcOrd="0" destOrd="0" presId="urn:microsoft.com/office/officeart/2009/3/layout/HorizontalOrganizationChart"/>
    <dgm:cxn modelId="{D14EEA22-7E9D-413E-9752-F41A1900094A}" srcId="{312EBAD7-810E-4349-AF79-AE6CBE8A3F03}" destId="{9BFC1868-4687-4AC2-A668-B833446C47A7}" srcOrd="1" destOrd="0" parTransId="{96D76C73-96D9-486C-B8A7-488CBFC9B11E}" sibTransId="{F4F56F4C-3BBA-4D78-8C49-44215E46CE10}"/>
    <dgm:cxn modelId="{E2735DE0-8573-4D97-A796-9A1A2E25CBA6}" type="presOf" srcId="{4228BDA3-967E-4256-A75F-4672E96B595C}" destId="{76A113F5-34EF-4443-AF56-D4C0B00FCDEB}" srcOrd="0" destOrd="0" presId="urn:microsoft.com/office/officeart/2009/3/layout/HorizontalOrganizationChart"/>
    <dgm:cxn modelId="{AE7BDF03-F71B-4528-B912-7F8E52EA0EFD}" type="presOf" srcId="{BD650EDC-2D8E-4EA8-BE4B-EE95E0748BF4}" destId="{9580D082-D98A-4275-8BC5-51FDA0F16B93}" srcOrd="1" destOrd="0" presId="urn:microsoft.com/office/officeart/2009/3/layout/HorizontalOrganizationChart"/>
    <dgm:cxn modelId="{57C3A4AA-BE51-43FB-A6BE-7D017119CE24}" type="presOf" srcId="{059F4E1E-D989-4C01-8D38-CC864E4C813A}" destId="{352808D8-6253-4D8C-BC59-DE02FBEFA06E}" srcOrd="0" destOrd="0" presId="urn:microsoft.com/office/officeart/2009/3/layout/HorizontalOrganizationChart"/>
    <dgm:cxn modelId="{44258444-176B-4D53-9341-E311D9A0D0AF}" type="presOf" srcId="{B3828A7C-7940-441A-A74D-A2490DE8C068}" destId="{F3B29ADB-61E0-46C0-BD93-FE790A708144}" srcOrd="1" destOrd="0" presId="urn:microsoft.com/office/officeart/2009/3/layout/HorizontalOrganizationChart"/>
    <dgm:cxn modelId="{7605F204-AE7A-480C-A4A4-14079C49933F}" srcId="{BB3183F4-3445-4405-A291-A1073F036D6D}" destId="{900558B0-AA13-4C4F-B884-4D39E7CDA015}" srcOrd="0" destOrd="0" parTransId="{CBF18E70-122B-41FB-A9F3-B56D532A2039}" sibTransId="{8402C576-2508-44BA-AD88-6E27755610B7}"/>
    <dgm:cxn modelId="{01AB04F0-2A86-4309-BA83-BFC6FA427EB3}" type="presOf" srcId="{96D76C73-96D9-486C-B8A7-488CBFC9B11E}" destId="{C6F2E42A-7457-4ACD-AFAE-E31D915BE220}" srcOrd="0" destOrd="0" presId="urn:microsoft.com/office/officeart/2009/3/layout/HorizontalOrganizationChart"/>
    <dgm:cxn modelId="{024A3ACC-1F0E-4632-9640-297D578B3602}" type="presOf" srcId="{B3828A7C-7940-441A-A74D-A2490DE8C068}" destId="{70A73620-A289-4796-B227-DFF42CA5FC6D}" srcOrd="0" destOrd="0" presId="urn:microsoft.com/office/officeart/2009/3/layout/HorizontalOrganizationChart"/>
    <dgm:cxn modelId="{B8C02937-13CE-4E53-A458-C35F8639FC08}" type="presOf" srcId="{7E84BDB4-CCA7-450D-8668-62ED18E78CB9}" destId="{E4FB26D7-4140-44CC-AF9B-2398DC9FDDA9}" srcOrd="1" destOrd="0" presId="urn:microsoft.com/office/officeart/2009/3/layout/HorizontalOrganizationChart"/>
    <dgm:cxn modelId="{56B22B9D-A3DB-4488-B240-DD69472A94AE}" type="presOf" srcId="{785D57A7-A7BA-4785-9AC3-E298B0E86D47}" destId="{E9025A7E-A431-41B2-81FE-E824B2F3EBE5}" srcOrd="0" destOrd="0" presId="urn:microsoft.com/office/officeart/2009/3/layout/HorizontalOrganizationChart"/>
    <dgm:cxn modelId="{E1B29437-9EE4-4331-B434-0BACCAD02A2B}" srcId="{900558B0-AA13-4C4F-B884-4D39E7CDA015}" destId="{B3828A7C-7940-441A-A74D-A2490DE8C068}" srcOrd="1" destOrd="0" parTransId="{6362699B-5797-4B87-9330-202A5E3603AA}" sibTransId="{D722AA65-F99B-494B-A030-67250E9D8311}"/>
    <dgm:cxn modelId="{ABF1BB39-1BFA-40DD-8579-C3D085B9461E}" type="presOf" srcId="{CBF18E70-122B-41FB-A9F3-B56D532A2039}" destId="{A4EF5999-BD06-46FA-B3C8-118FF2FB5B46}" srcOrd="0" destOrd="0" presId="urn:microsoft.com/office/officeart/2009/3/layout/HorizontalOrganizationChart"/>
    <dgm:cxn modelId="{2DFD4135-CBA6-4065-9921-A5640A8A4F68}" type="presOf" srcId="{312EBAD7-810E-4349-AF79-AE6CBE8A3F03}" destId="{B78828BE-BB56-46EE-8309-BB838D96E75A}" srcOrd="0" destOrd="0" presId="urn:microsoft.com/office/officeart/2009/3/layout/HorizontalOrganizationChart"/>
    <dgm:cxn modelId="{3765B8D0-EA78-4465-A32D-3615A9723417}" type="presOf" srcId="{AC824BAD-B010-478F-8E7B-CEA4DACD3622}" destId="{2F7123A3-128F-4ABB-867B-A0A9930DF96D}" srcOrd="1" destOrd="0" presId="urn:microsoft.com/office/officeart/2009/3/layout/HorizontalOrganizationChart"/>
    <dgm:cxn modelId="{F419CB6F-D6C8-40DD-A300-5049A4BD9DD6}" type="presOf" srcId="{5A7025D1-9CB1-400A-A53D-B7EF4B902C73}" destId="{64C80AE7-4624-453F-9377-4D641E2ADE82}" srcOrd="1" destOrd="0" presId="urn:microsoft.com/office/officeart/2009/3/layout/HorizontalOrganizationChart"/>
    <dgm:cxn modelId="{935620BD-6511-4618-8DD3-E62F2D536A6B}" type="presOf" srcId="{80B30A45-E0DB-4C3A-A816-F03794A1E67B}" destId="{81ED4201-0BDA-4553-966E-61677FAA4901}" srcOrd="1" destOrd="0" presId="urn:microsoft.com/office/officeart/2009/3/layout/HorizontalOrganizationChart"/>
    <dgm:cxn modelId="{CD04E537-C961-4C15-92A3-3A218981C4AB}" type="presOf" srcId="{34E77F9B-A514-4D3A-BD52-F67538E0F792}" destId="{AB9C9D29-830D-4804-87AD-A84E96DF4A9F}" srcOrd="0" destOrd="0" presId="urn:microsoft.com/office/officeart/2009/3/layout/HorizontalOrganizationChart"/>
    <dgm:cxn modelId="{A7492EF2-258B-47BA-9348-19F35DAD14E1}" type="presParOf" srcId="{3D5EDDB5-FD0E-4A86-A2A5-8693C820C172}" destId="{05B12506-3791-47F0-9154-73EAC400CFEC}" srcOrd="0" destOrd="0" presId="urn:microsoft.com/office/officeart/2009/3/layout/HorizontalOrganizationChart"/>
    <dgm:cxn modelId="{F69F7AB4-302F-42D2-A1F4-E5DF2427188C}" type="presParOf" srcId="{05B12506-3791-47F0-9154-73EAC400CFEC}" destId="{502DCCDA-D775-4E70-BFE7-D8AD7EC0A598}" srcOrd="0" destOrd="0" presId="urn:microsoft.com/office/officeart/2009/3/layout/HorizontalOrganizationChart"/>
    <dgm:cxn modelId="{8529772F-8486-4FC2-B2D1-426AD0C6B353}" type="presParOf" srcId="{502DCCDA-D775-4E70-BFE7-D8AD7EC0A598}" destId="{3A3D11C9-989C-4AC0-8475-F69692EA7850}" srcOrd="0" destOrd="0" presId="urn:microsoft.com/office/officeart/2009/3/layout/HorizontalOrganizationChart"/>
    <dgm:cxn modelId="{7F37A1E7-4353-4870-B05B-DEE560C86AC5}" type="presParOf" srcId="{502DCCDA-D775-4E70-BFE7-D8AD7EC0A598}" destId="{D62F9AE0-5080-4536-B41A-65B9907007BC}" srcOrd="1" destOrd="0" presId="urn:microsoft.com/office/officeart/2009/3/layout/HorizontalOrganizationChart"/>
    <dgm:cxn modelId="{C2AB6CAD-E97F-42AB-851A-8B9CD369207C}" type="presParOf" srcId="{05B12506-3791-47F0-9154-73EAC400CFEC}" destId="{62263D72-6650-4C33-BB6D-93F00E7A8CAF}" srcOrd="1" destOrd="0" presId="urn:microsoft.com/office/officeart/2009/3/layout/HorizontalOrganizationChart"/>
    <dgm:cxn modelId="{272AE3FC-A7B8-4BEF-BB1C-918911C7038C}" type="presParOf" srcId="{62263D72-6650-4C33-BB6D-93F00E7A8CAF}" destId="{A4EF5999-BD06-46FA-B3C8-118FF2FB5B46}" srcOrd="0" destOrd="0" presId="urn:microsoft.com/office/officeart/2009/3/layout/HorizontalOrganizationChart"/>
    <dgm:cxn modelId="{7B5F36FD-D97D-4031-8D38-7D5198F3324C}" type="presParOf" srcId="{62263D72-6650-4C33-BB6D-93F00E7A8CAF}" destId="{BAE2A7E7-BACC-4E04-91F5-E44CEF20478C}" srcOrd="1" destOrd="0" presId="urn:microsoft.com/office/officeart/2009/3/layout/HorizontalOrganizationChart"/>
    <dgm:cxn modelId="{C0D7295F-72CD-4A58-A406-595764C6F7C3}" type="presParOf" srcId="{BAE2A7E7-BACC-4E04-91F5-E44CEF20478C}" destId="{AA752B52-1E86-4087-9DC9-6490EEF1219C}" srcOrd="0" destOrd="0" presId="urn:microsoft.com/office/officeart/2009/3/layout/HorizontalOrganizationChart"/>
    <dgm:cxn modelId="{303C5692-5CE3-47E3-8934-7FE2F8C2D2FC}" type="presParOf" srcId="{AA752B52-1E86-4087-9DC9-6490EEF1219C}" destId="{EBA9B662-9509-49A7-ABC5-67A32279B13F}" srcOrd="0" destOrd="0" presId="urn:microsoft.com/office/officeart/2009/3/layout/HorizontalOrganizationChart"/>
    <dgm:cxn modelId="{F5E64C32-F2D2-44A7-8B66-77D7BEB4F4E5}" type="presParOf" srcId="{AA752B52-1E86-4087-9DC9-6490EEF1219C}" destId="{5D9B5249-5518-4EC2-A156-6B190B6A2954}" srcOrd="1" destOrd="0" presId="urn:microsoft.com/office/officeart/2009/3/layout/HorizontalOrganizationChart"/>
    <dgm:cxn modelId="{3ABD8936-07AC-4F10-A3BC-BC4AC2D02FB5}" type="presParOf" srcId="{BAE2A7E7-BACC-4E04-91F5-E44CEF20478C}" destId="{EFE70284-C234-418D-B50A-BA9720985804}" srcOrd="1" destOrd="0" presId="urn:microsoft.com/office/officeart/2009/3/layout/HorizontalOrganizationChart"/>
    <dgm:cxn modelId="{64F4C08B-5E04-49B0-8E40-608FCFEB59E0}" type="presParOf" srcId="{EFE70284-C234-418D-B50A-BA9720985804}" destId="{E9025A7E-A431-41B2-81FE-E824B2F3EBE5}" srcOrd="0" destOrd="0" presId="urn:microsoft.com/office/officeart/2009/3/layout/HorizontalOrganizationChart"/>
    <dgm:cxn modelId="{4C54E87F-09B6-4437-8C33-CC36333FE76F}" type="presParOf" srcId="{EFE70284-C234-418D-B50A-BA9720985804}" destId="{93053CBE-28AC-43F0-BFE4-A744DA725AAC}" srcOrd="1" destOrd="0" presId="urn:microsoft.com/office/officeart/2009/3/layout/HorizontalOrganizationChart"/>
    <dgm:cxn modelId="{436F3E9A-1F7D-4762-857A-C37C8FAFC5F4}" type="presParOf" srcId="{93053CBE-28AC-43F0-BFE4-A744DA725AAC}" destId="{0EA157D7-D5A0-497B-A44E-251794E40F34}" srcOrd="0" destOrd="0" presId="urn:microsoft.com/office/officeart/2009/3/layout/HorizontalOrganizationChart"/>
    <dgm:cxn modelId="{14BE0309-BF98-4154-9D8B-E67A056319D7}" type="presParOf" srcId="{0EA157D7-D5A0-497B-A44E-251794E40F34}" destId="{10225AF5-F99F-475F-AF9B-4421E9517D2C}" srcOrd="0" destOrd="0" presId="urn:microsoft.com/office/officeart/2009/3/layout/HorizontalOrganizationChart"/>
    <dgm:cxn modelId="{EE30E23B-D674-492C-BF03-73C468FD33E6}" type="presParOf" srcId="{0EA157D7-D5A0-497B-A44E-251794E40F34}" destId="{EEE6AAF9-C970-4CB9-AE84-E130612F239D}" srcOrd="1" destOrd="0" presId="urn:microsoft.com/office/officeart/2009/3/layout/HorizontalOrganizationChart"/>
    <dgm:cxn modelId="{B7F13264-D4C8-4486-B9D6-B26F2203788B}" type="presParOf" srcId="{93053CBE-28AC-43F0-BFE4-A744DA725AAC}" destId="{8B070CDF-2BEA-45F6-9089-32DE395D60B2}" srcOrd="1" destOrd="0" presId="urn:microsoft.com/office/officeart/2009/3/layout/HorizontalOrganizationChart"/>
    <dgm:cxn modelId="{4FB58457-0298-426E-8563-B72FD976828E}" type="presParOf" srcId="{93053CBE-28AC-43F0-BFE4-A744DA725AAC}" destId="{DAA273EB-3173-4B86-AB9C-8045735966A6}" srcOrd="2" destOrd="0" presId="urn:microsoft.com/office/officeart/2009/3/layout/HorizontalOrganizationChart"/>
    <dgm:cxn modelId="{6AC0D3E9-9F87-46CD-9CC9-2D6378A60F6C}" type="presParOf" srcId="{EFE70284-C234-418D-B50A-BA9720985804}" destId="{17D9B69F-2041-414B-95C4-052CC8ED9A23}" srcOrd="2" destOrd="0" presId="urn:microsoft.com/office/officeart/2009/3/layout/HorizontalOrganizationChart"/>
    <dgm:cxn modelId="{B07F3AD4-4B5D-4B89-9A53-3BE6EF15AE88}" type="presParOf" srcId="{EFE70284-C234-418D-B50A-BA9720985804}" destId="{057A6DEB-9892-419F-841E-B8739F239414}" srcOrd="3" destOrd="0" presId="urn:microsoft.com/office/officeart/2009/3/layout/HorizontalOrganizationChart"/>
    <dgm:cxn modelId="{60727CA0-A5FF-493C-89C3-7B0BF9C8A534}" type="presParOf" srcId="{057A6DEB-9892-419F-841E-B8739F239414}" destId="{A41709A7-C96B-4D2C-8A4F-F957613D016D}" srcOrd="0" destOrd="0" presId="urn:microsoft.com/office/officeart/2009/3/layout/HorizontalOrganizationChart"/>
    <dgm:cxn modelId="{A8872054-1645-4989-BB0E-E45194D6A033}" type="presParOf" srcId="{A41709A7-C96B-4D2C-8A4F-F957613D016D}" destId="{70A73620-A289-4796-B227-DFF42CA5FC6D}" srcOrd="0" destOrd="0" presId="urn:microsoft.com/office/officeart/2009/3/layout/HorizontalOrganizationChart"/>
    <dgm:cxn modelId="{3D92E0E5-3C87-4BAB-BC02-4B46BEED04D8}" type="presParOf" srcId="{A41709A7-C96B-4D2C-8A4F-F957613D016D}" destId="{F3B29ADB-61E0-46C0-BD93-FE790A708144}" srcOrd="1" destOrd="0" presId="urn:microsoft.com/office/officeart/2009/3/layout/HorizontalOrganizationChart"/>
    <dgm:cxn modelId="{538C89A0-3C51-477C-BEDC-29BD979B4DC4}" type="presParOf" srcId="{057A6DEB-9892-419F-841E-B8739F239414}" destId="{3256265B-55C7-4A60-BF91-4A6CA48F0AD0}" srcOrd="1" destOrd="0" presId="urn:microsoft.com/office/officeart/2009/3/layout/HorizontalOrganizationChart"/>
    <dgm:cxn modelId="{0B7BF69C-93C5-4FC5-B154-FBC13F56692C}" type="presParOf" srcId="{057A6DEB-9892-419F-841E-B8739F239414}" destId="{8824AB72-5A0B-4169-9264-CAF9D2A9E2D5}" srcOrd="2" destOrd="0" presId="urn:microsoft.com/office/officeart/2009/3/layout/HorizontalOrganizationChart"/>
    <dgm:cxn modelId="{99C6524F-6F6C-4894-A881-AF9EE5438517}" type="presParOf" srcId="{BAE2A7E7-BACC-4E04-91F5-E44CEF20478C}" destId="{23D60299-57CD-4CC0-AC27-300C4739DAE3}" srcOrd="2" destOrd="0" presId="urn:microsoft.com/office/officeart/2009/3/layout/HorizontalOrganizationChart"/>
    <dgm:cxn modelId="{BCB61EC5-FE51-4CCB-BDDB-E99A9FFA3CAA}" type="presParOf" srcId="{62263D72-6650-4C33-BB6D-93F00E7A8CAF}" destId="{8560DF2C-2DEA-4E5D-B0F3-2294120720D2}" srcOrd="2" destOrd="0" presId="urn:microsoft.com/office/officeart/2009/3/layout/HorizontalOrganizationChart"/>
    <dgm:cxn modelId="{5C0075AC-5C2A-4B3D-B733-66C0DF2BD549}" type="presParOf" srcId="{62263D72-6650-4C33-BB6D-93F00E7A8CAF}" destId="{A79769A6-3321-44D5-AFEE-FECC1D99FA81}" srcOrd="3" destOrd="0" presId="urn:microsoft.com/office/officeart/2009/3/layout/HorizontalOrganizationChart"/>
    <dgm:cxn modelId="{886E4CE1-FC90-4002-84AA-313D989F2C58}" type="presParOf" srcId="{A79769A6-3321-44D5-AFEE-FECC1D99FA81}" destId="{E5C7A466-1E75-4503-B726-7F836C556048}" srcOrd="0" destOrd="0" presId="urn:microsoft.com/office/officeart/2009/3/layout/HorizontalOrganizationChart"/>
    <dgm:cxn modelId="{416B2D00-82D6-4803-AB7C-31E4615EFC3D}" type="presParOf" srcId="{E5C7A466-1E75-4503-B726-7F836C556048}" destId="{59847F06-AC51-417A-A286-D34885A9424F}" srcOrd="0" destOrd="0" presId="urn:microsoft.com/office/officeart/2009/3/layout/HorizontalOrganizationChart"/>
    <dgm:cxn modelId="{E7DC9DD9-5105-49D7-8B89-5FC51F21CE0C}" type="presParOf" srcId="{E5C7A466-1E75-4503-B726-7F836C556048}" destId="{E150E0C5-A116-48B7-A10F-5958727C7EEB}" srcOrd="1" destOrd="0" presId="urn:microsoft.com/office/officeart/2009/3/layout/HorizontalOrganizationChart"/>
    <dgm:cxn modelId="{AC3D91CF-6DBB-478D-A634-07DDB3C893C6}" type="presParOf" srcId="{A79769A6-3321-44D5-AFEE-FECC1D99FA81}" destId="{F3A919B7-9538-4528-9877-BC8FAA3B13BD}" srcOrd="1" destOrd="0" presId="urn:microsoft.com/office/officeart/2009/3/layout/HorizontalOrganizationChart"/>
    <dgm:cxn modelId="{9B066723-C308-43E4-B300-4D595CBD2F2E}" type="presParOf" srcId="{A79769A6-3321-44D5-AFEE-FECC1D99FA81}" destId="{2EB2D037-EE4D-4B3A-A985-1E1B706478F0}" srcOrd="2" destOrd="0" presId="urn:microsoft.com/office/officeart/2009/3/layout/HorizontalOrganizationChart"/>
    <dgm:cxn modelId="{0703035E-4FA6-4FA6-8FEB-0E89B3F9F739}" type="presParOf" srcId="{62263D72-6650-4C33-BB6D-93F00E7A8CAF}" destId="{2EB97A9A-DF06-4011-9A77-7765A116390E}" srcOrd="4" destOrd="0" presId="urn:microsoft.com/office/officeart/2009/3/layout/HorizontalOrganizationChart"/>
    <dgm:cxn modelId="{3C19B736-F707-4390-A7BA-8871A32ED5FA}" type="presParOf" srcId="{62263D72-6650-4C33-BB6D-93F00E7A8CAF}" destId="{117787A5-886F-4F86-80DB-C3772B871948}" srcOrd="5" destOrd="0" presId="urn:microsoft.com/office/officeart/2009/3/layout/HorizontalOrganizationChart"/>
    <dgm:cxn modelId="{B6FCEDF1-C997-4539-9BF1-86BBA3ECCE69}" type="presParOf" srcId="{117787A5-886F-4F86-80DB-C3772B871948}" destId="{34C734FB-7AD9-47C7-91E4-C598B705F9AF}" srcOrd="0" destOrd="0" presId="urn:microsoft.com/office/officeart/2009/3/layout/HorizontalOrganizationChart"/>
    <dgm:cxn modelId="{6EB169EF-16C5-46E4-8242-42C70B11214A}" type="presParOf" srcId="{34C734FB-7AD9-47C7-91E4-C598B705F9AF}" destId="{B78828BE-BB56-46EE-8309-BB838D96E75A}" srcOrd="0" destOrd="0" presId="urn:microsoft.com/office/officeart/2009/3/layout/HorizontalOrganizationChart"/>
    <dgm:cxn modelId="{BD04494B-4DB0-495D-A0D4-27C1A3A29F76}" type="presParOf" srcId="{34C734FB-7AD9-47C7-91E4-C598B705F9AF}" destId="{8E68EDE3-CD2A-41F2-B306-87D9E928C590}" srcOrd="1" destOrd="0" presId="urn:microsoft.com/office/officeart/2009/3/layout/HorizontalOrganizationChart"/>
    <dgm:cxn modelId="{C76C0E1A-4AA4-4FBE-BBB7-BCE0C2661203}" type="presParOf" srcId="{117787A5-886F-4F86-80DB-C3772B871948}" destId="{B52697CB-CECF-4A5A-AF57-35506B2D2EAB}" srcOrd="1" destOrd="0" presId="urn:microsoft.com/office/officeart/2009/3/layout/HorizontalOrganizationChart"/>
    <dgm:cxn modelId="{3090320A-82AE-4EB3-847C-97A98D68639A}" type="presParOf" srcId="{B52697CB-CECF-4A5A-AF57-35506B2D2EAB}" destId="{8DCB79E4-3D7E-4BA2-976B-F297800957B3}" srcOrd="0" destOrd="0" presId="urn:microsoft.com/office/officeart/2009/3/layout/HorizontalOrganizationChart"/>
    <dgm:cxn modelId="{A901BCB7-0FC3-46AF-91D6-FA46CA079DB0}" type="presParOf" srcId="{B52697CB-CECF-4A5A-AF57-35506B2D2EAB}" destId="{9CD4D17B-0B01-4A99-B8ED-EB34D502326B}" srcOrd="1" destOrd="0" presId="urn:microsoft.com/office/officeart/2009/3/layout/HorizontalOrganizationChart"/>
    <dgm:cxn modelId="{0DCF299A-4F7A-4515-A420-8C85F7470D96}" type="presParOf" srcId="{9CD4D17B-0B01-4A99-B8ED-EB34D502326B}" destId="{A8BBA6CC-6D79-4F34-A884-204BA8F43B23}" srcOrd="0" destOrd="0" presId="urn:microsoft.com/office/officeart/2009/3/layout/HorizontalOrganizationChart"/>
    <dgm:cxn modelId="{6F87310D-37BE-4E24-A437-DFFBEE9CF394}" type="presParOf" srcId="{A8BBA6CC-6D79-4F34-A884-204BA8F43B23}" destId="{AB9C9D29-830D-4804-87AD-A84E96DF4A9F}" srcOrd="0" destOrd="0" presId="urn:microsoft.com/office/officeart/2009/3/layout/HorizontalOrganizationChart"/>
    <dgm:cxn modelId="{74014FBB-EF4B-4B42-A6FB-6BDFEA45DB28}" type="presParOf" srcId="{A8BBA6CC-6D79-4F34-A884-204BA8F43B23}" destId="{DE64CBC6-18C0-4BE4-8EAC-72E4D184F875}" srcOrd="1" destOrd="0" presId="urn:microsoft.com/office/officeart/2009/3/layout/HorizontalOrganizationChart"/>
    <dgm:cxn modelId="{AEAEA9FA-C369-44C3-9DB0-DEA24C57DEBF}" type="presParOf" srcId="{9CD4D17B-0B01-4A99-B8ED-EB34D502326B}" destId="{B6C00E45-41E6-40A0-8633-913929DB9C00}" srcOrd="1" destOrd="0" presId="urn:microsoft.com/office/officeart/2009/3/layout/HorizontalOrganizationChart"/>
    <dgm:cxn modelId="{2FE8032F-850A-4482-9F2E-6517BAD49412}" type="presParOf" srcId="{9CD4D17B-0B01-4A99-B8ED-EB34D502326B}" destId="{ED1BD4EC-C6C6-492B-9B8F-4CFFD2B36257}" srcOrd="2" destOrd="0" presId="urn:microsoft.com/office/officeart/2009/3/layout/HorizontalOrganizationChart"/>
    <dgm:cxn modelId="{545BC364-726E-4DA8-8826-5FA21E829C8F}" type="presParOf" srcId="{B52697CB-CECF-4A5A-AF57-35506B2D2EAB}" destId="{C6F2E42A-7457-4ACD-AFAE-E31D915BE220}" srcOrd="2" destOrd="0" presId="urn:microsoft.com/office/officeart/2009/3/layout/HorizontalOrganizationChart"/>
    <dgm:cxn modelId="{C14EC30F-A66B-46E0-8A42-BE1B8AE31C1E}" type="presParOf" srcId="{B52697CB-CECF-4A5A-AF57-35506B2D2EAB}" destId="{892367D5-3CEA-49E6-8B4A-FFDD10211378}" srcOrd="3" destOrd="0" presId="urn:microsoft.com/office/officeart/2009/3/layout/HorizontalOrganizationChart"/>
    <dgm:cxn modelId="{A1ABF913-C789-474F-A872-5E0AD826FAD1}" type="presParOf" srcId="{892367D5-3CEA-49E6-8B4A-FFDD10211378}" destId="{BA65D894-4880-4329-9C58-AFA8CBCC35D9}" srcOrd="0" destOrd="0" presId="urn:microsoft.com/office/officeart/2009/3/layout/HorizontalOrganizationChart"/>
    <dgm:cxn modelId="{B9948E87-8590-4AB1-9691-F8574F4D446F}" type="presParOf" srcId="{BA65D894-4880-4329-9C58-AFA8CBCC35D9}" destId="{75A8694C-F01F-4485-8D80-1306B143D9A8}" srcOrd="0" destOrd="0" presId="urn:microsoft.com/office/officeart/2009/3/layout/HorizontalOrganizationChart"/>
    <dgm:cxn modelId="{A18CA70F-E677-4D01-BE42-22AF85D7D4FB}" type="presParOf" srcId="{BA65D894-4880-4329-9C58-AFA8CBCC35D9}" destId="{6EFA8B1B-5BE3-42C2-B281-69B750252D5E}" srcOrd="1" destOrd="0" presId="urn:microsoft.com/office/officeart/2009/3/layout/HorizontalOrganizationChart"/>
    <dgm:cxn modelId="{B3A48EC4-3E33-4C05-81F3-B3C2C934BAC0}" type="presParOf" srcId="{892367D5-3CEA-49E6-8B4A-FFDD10211378}" destId="{B5CDCC2E-2784-4029-8152-5906D5E2470D}" srcOrd="1" destOrd="0" presId="urn:microsoft.com/office/officeart/2009/3/layout/HorizontalOrganizationChart"/>
    <dgm:cxn modelId="{D9736908-E765-411A-91A8-AA73AD89D528}" type="presParOf" srcId="{892367D5-3CEA-49E6-8B4A-FFDD10211378}" destId="{B8514E45-AEB2-435C-9497-9DAD27E83490}" srcOrd="2" destOrd="0" presId="urn:microsoft.com/office/officeart/2009/3/layout/HorizontalOrganizationChart"/>
    <dgm:cxn modelId="{28FD81C9-E0A5-48BE-A05D-8A905FDAA1B8}" type="presParOf" srcId="{B52697CB-CECF-4A5A-AF57-35506B2D2EAB}" destId="{2D04C2B6-F5E3-483B-988F-6E7466C6F99E}" srcOrd="4" destOrd="0" presId="urn:microsoft.com/office/officeart/2009/3/layout/HorizontalOrganizationChart"/>
    <dgm:cxn modelId="{27B3362D-F8CD-427E-B0EF-32B4791FF601}" type="presParOf" srcId="{B52697CB-CECF-4A5A-AF57-35506B2D2EAB}" destId="{E16639A0-B15B-41E3-BD00-5256DDD9B442}" srcOrd="5" destOrd="0" presId="urn:microsoft.com/office/officeart/2009/3/layout/HorizontalOrganizationChart"/>
    <dgm:cxn modelId="{F728012F-B459-479F-98B5-897941606E68}" type="presParOf" srcId="{E16639A0-B15B-41E3-BD00-5256DDD9B442}" destId="{FE57AB1B-217A-47E5-97F9-33C8981AF5CF}" srcOrd="0" destOrd="0" presId="urn:microsoft.com/office/officeart/2009/3/layout/HorizontalOrganizationChart"/>
    <dgm:cxn modelId="{192647BD-88A6-4028-ACF7-B6FD40735048}" type="presParOf" srcId="{FE57AB1B-217A-47E5-97F9-33C8981AF5CF}" destId="{1FD6AB28-57CA-47C9-BD43-855E53A48E8E}" srcOrd="0" destOrd="0" presId="urn:microsoft.com/office/officeart/2009/3/layout/HorizontalOrganizationChart"/>
    <dgm:cxn modelId="{1C99DC0D-E7E3-4884-95E6-F63C8099116C}" type="presParOf" srcId="{FE57AB1B-217A-47E5-97F9-33C8981AF5CF}" destId="{2F7123A3-128F-4ABB-867B-A0A9930DF96D}" srcOrd="1" destOrd="0" presId="urn:microsoft.com/office/officeart/2009/3/layout/HorizontalOrganizationChart"/>
    <dgm:cxn modelId="{B39674D2-EB48-4628-9153-9FEE7F63F9E7}" type="presParOf" srcId="{E16639A0-B15B-41E3-BD00-5256DDD9B442}" destId="{8FFCCF87-3D30-4FB5-A4DD-6E798355A903}" srcOrd="1" destOrd="0" presId="urn:microsoft.com/office/officeart/2009/3/layout/HorizontalOrganizationChart"/>
    <dgm:cxn modelId="{1C666254-8ABA-4623-9A0A-C33FF041E908}" type="presParOf" srcId="{E16639A0-B15B-41E3-BD00-5256DDD9B442}" destId="{EF0DA5B5-0452-4B0F-8A07-6481722300CF}" srcOrd="2" destOrd="0" presId="urn:microsoft.com/office/officeart/2009/3/layout/HorizontalOrganizationChart"/>
    <dgm:cxn modelId="{AED64A2F-CEB4-44DC-B453-9EBE96AEE366}" type="presParOf" srcId="{117787A5-886F-4F86-80DB-C3772B871948}" destId="{17157AC5-BEF0-43A9-932C-44B7ADCD4D46}" srcOrd="2" destOrd="0" presId="urn:microsoft.com/office/officeart/2009/3/layout/HorizontalOrganizationChart"/>
    <dgm:cxn modelId="{A53FAAFC-DEFF-4B62-9083-F9713D07EE60}" type="presParOf" srcId="{62263D72-6650-4C33-BB6D-93F00E7A8CAF}" destId="{0BCE80F0-D9BB-4ACF-AF25-AF4E5C541507}" srcOrd="6" destOrd="0" presId="urn:microsoft.com/office/officeart/2009/3/layout/HorizontalOrganizationChart"/>
    <dgm:cxn modelId="{E9A8884F-C181-468A-AFF7-448DE2A3B869}" type="presParOf" srcId="{62263D72-6650-4C33-BB6D-93F00E7A8CAF}" destId="{F6B60B70-7071-43EF-B1D1-E7ECF70085BD}" srcOrd="7" destOrd="0" presId="urn:microsoft.com/office/officeart/2009/3/layout/HorizontalOrganizationChart"/>
    <dgm:cxn modelId="{8E998DDE-43D9-4408-BE60-D8B434D8B80B}" type="presParOf" srcId="{F6B60B70-7071-43EF-B1D1-E7ECF70085BD}" destId="{A9F9302F-EF4A-4533-9150-C23F8F06C476}" srcOrd="0" destOrd="0" presId="urn:microsoft.com/office/officeart/2009/3/layout/HorizontalOrganizationChart"/>
    <dgm:cxn modelId="{D216C2E9-3C4C-4B86-8731-ACE4A75D9921}" type="presParOf" srcId="{A9F9302F-EF4A-4533-9150-C23F8F06C476}" destId="{384E7E54-BA56-4CBD-8395-8549C5CE9A5B}" srcOrd="0" destOrd="0" presId="urn:microsoft.com/office/officeart/2009/3/layout/HorizontalOrganizationChart"/>
    <dgm:cxn modelId="{5C9FD70A-8B15-4B27-84DE-01B28F806D81}" type="presParOf" srcId="{A9F9302F-EF4A-4533-9150-C23F8F06C476}" destId="{A695E4DC-567B-4218-92B5-DAFD8AEC7A22}" srcOrd="1" destOrd="0" presId="urn:microsoft.com/office/officeart/2009/3/layout/HorizontalOrganizationChart"/>
    <dgm:cxn modelId="{EB63080C-F3C1-410C-BDFE-2831156D4D7E}" type="presParOf" srcId="{F6B60B70-7071-43EF-B1D1-E7ECF70085BD}" destId="{CF2B0ADE-F1BB-45BA-9AF6-C08BF52E4663}" srcOrd="1" destOrd="0" presId="urn:microsoft.com/office/officeart/2009/3/layout/HorizontalOrganizationChart"/>
    <dgm:cxn modelId="{4DF5BD7E-EF8D-431E-942E-8D60D8BE1785}" type="presParOf" srcId="{F6B60B70-7071-43EF-B1D1-E7ECF70085BD}" destId="{16EBF880-7B8E-4ADD-9DB4-1EBABFF317A7}" srcOrd="2" destOrd="0" presId="urn:microsoft.com/office/officeart/2009/3/layout/HorizontalOrganizationChart"/>
    <dgm:cxn modelId="{69A654DE-FD29-47C3-8179-03BA24BA6E05}" type="presParOf" srcId="{62263D72-6650-4C33-BB6D-93F00E7A8CAF}" destId="{A1035BD8-CBF1-48B2-BC5A-66916A22982B}" srcOrd="8" destOrd="0" presId="urn:microsoft.com/office/officeart/2009/3/layout/HorizontalOrganizationChart"/>
    <dgm:cxn modelId="{425BC6C8-2192-436B-AF23-A7CBCD1F0B6E}" type="presParOf" srcId="{62263D72-6650-4C33-BB6D-93F00E7A8CAF}" destId="{AFB3C070-4579-443A-80EE-1DBAD6D13FF6}" srcOrd="9" destOrd="0" presId="urn:microsoft.com/office/officeart/2009/3/layout/HorizontalOrganizationChart"/>
    <dgm:cxn modelId="{2A57AB93-B24A-4CF3-B4F0-EC2C1077538F}" type="presParOf" srcId="{AFB3C070-4579-443A-80EE-1DBAD6D13FF6}" destId="{867CBE26-707A-4914-ACDE-19BB51EF9D7F}" srcOrd="0" destOrd="0" presId="urn:microsoft.com/office/officeart/2009/3/layout/HorizontalOrganizationChart"/>
    <dgm:cxn modelId="{07ADC89E-3FFC-4025-B56B-B7742C046F0E}" type="presParOf" srcId="{867CBE26-707A-4914-ACDE-19BB51EF9D7F}" destId="{0DCD4F86-C1CB-4A9A-B010-3FC7196CADE8}" srcOrd="0" destOrd="0" presId="urn:microsoft.com/office/officeart/2009/3/layout/HorizontalOrganizationChart"/>
    <dgm:cxn modelId="{4DD576BB-C173-4E0D-A164-638658F99634}" type="presParOf" srcId="{867CBE26-707A-4914-ACDE-19BB51EF9D7F}" destId="{81ED4201-0BDA-4553-966E-61677FAA4901}" srcOrd="1" destOrd="0" presId="urn:microsoft.com/office/officeart/2009/3/layout/HorizontalOrganizationChart"/>
    <dgm:cxn modelId="{B322B0BE-AC3A-4EEB-BC58-1289181436F1}" type="presParOf" srcId="{AFB3C070-4579-443A-80EE-1DBAD6D13FF6}" destId="{829EE76F-5536-4537-9A1C-7BA07EC053FF}" srcOrd="1" destOrd="0" presId="urn:microsoft.com/office/officeart/2009/3/layout/HorizontalOrganizationChart"/>
    <dgm:cxn modelId="{3BEF4360-B3BB-4816-A45D-459AF772CE5B}" type="presParOf" srcId="{829EE76F-5536-4537-9A1C-7BA07EC053FF}" destId="{CC746CE8-B63E-4497-995E-90E3CB6131DC}" srcOrd="0" destOrd="0" presId="urn:microsoft.com/office/officeart/2009/3/layout/HorizontalOrganizationChart"/>
    <dgm:cxn modelId="{A3F9EB95-C4FA-4808-8838-51A0DBB86C92}" type="presParOf" srcId="{829EE76F-5536-4537-9A1C-7BA07EC053FF}" destId="{06A6B85A-AA54-4527-81A8-D0DB3711ADFE}" srcOrd="1" destOrd="0" presId="urn:microsoft.com/office/officeart/2009/3/layout/HorizontalOrganizationChart"/>
    <dgm:cxn modelId="{AA5BAFFE-D4DC-41AC-9ECE-6BB1CD8457D6}" type="presParOf" srcId="{06A6B85A-AA54-4527-81A8-D0DB3711ADFE}" destId="{18CCAE67-3D0F-4414-9070-5971C824DFF9}" srcOrd="0" destOrd="0" presId="urn:microsoft.com/office/officeart/2009/3/layout/HorizontalOrganizationChart"/>
    <dgm:cxn modelId="{DB1AFC10-5400-4E9B-A0F5-E76EF1207E41}" type="presParOf" srcId="{18CCAE67-3D0F-4414-9070-5971C824DFF9}" destId="{820B6203-0E47-4241-9D21-5BCF38830952}" srcOrd="0" destOrd="0" presId="urn:microsoft.com/office/officeart/2009/3/layout/HorizontalOrganizationChart"/>
    <dgm:cxn modelId="{76AC1785-E880-4C50-BAB7-63DFFFE864B3}" type="presParOf" srcId="{18CCAE67-3D0F-4414-9070-5971C824DFF9}" destId="{BD375772-916B-44C1-A3B0-B787E93CA749}" srcOrd="1" destOrd="0" presId="urn:microsoft.com/office/officeart/2009/3/layout/HorizontalOrganizationChart"/>
    <dgm:cxn modelId="{D3DDD739-9ED3-461B-A3E2-856989E730C7}" type="presParOf" srcId="{06A6B85A-AA54-4527-81A8-D0DB3711ADFE}" destId="{38288139-1777-45FA-9A88-A901403D15D3}" srcOrd="1" destOrd="0" presId="urn:microsoft.com/office/officeart/2009/3/layout/HorizontalOrganizationChart"/>
    <dgm:cxn modelId="{1C3A0A8A-57F1-4B33-824C-78C6C813191E}" type="presParOf" srcId="{38288139-1777-45FA-9A88-A901403D15D3}" destId="{CF7CD4EE-1D35-499A-93BC-23BBDFE4512C}" srcOrd="0" destOrd="0" presId="urn:microsoft.com/office/officeart/2009/3/layout/HorizontalOrganizationChart"/>
    <dgm:cxn modelId="{B33A8D82-105E-421A-94DE-50A9E568EF44}" type="presParOf" srcId="{38288139-1777-45FA-9A88-A901403D15D3}" destId="{E344A94C-3187-4FD1-8880-41E63A56690D}" srcOrd="1" destOrd="0" presId="urn:microsoft.com/office/officeart/2009/3/layout/HorizontalOrganizationChart"/>
    <dgm:cxn modelId="{C48CEC0D-F49A-4655-AAE1-AD9F27D3CF4F}" type="presParOf" srcId="{E344A94C-3187-4FD1-8880-41E63A56690D}" destId="{65DA5977-241E-4CBF-9B2F-53115282496C}" srcOrd="0" destOrd="0" presId="urn:microsoft.com/office/officeart/2009/3/layout/HorizontalOrganizationChart"/>
    <dgm:cxn modelId="{AEB2D5A9-965C-463F-9991-502631C08F28}" type="presParOf" srcId="{65DA5977-241E-4CBF-9B2F-53115282496C}" destId="{AB5AC090-1879-4FE5-9088-E82F25A180F8}" srcOrd="0" destOrd="0" presId="urn:microsoft.com/office/officeart/2009/3/layout/HorizontalOrganizationChart"/>
    <dgm:cxn modelId="{F21B581C-6ACD-462D-97DF-EFCF90943519}" type="presParOf" srcId="{65DA5977-241E-4CBF-9B2F-53115282496C}" destId="{9EFDAFFC-2777-4E13-A0DE-3367C0395373}" srcOrd="1" destOrd="0" presId="urn:microsoft.com/office/officeart/2009/3/layout/HorizontalOrganizationChart"/>
    <dgm:cxn modelId="{6A1EC655-4E71-4A3E-9399-5D9462679E1D}" type="presParOf" srcId="{E344A94C-3187-4FD1-8880-41E63A56690D}" destId="{0D0C61ED-14B9-473F-A066-F08E84832201}" srcOrd="1" destOrd="0" presId="urn:microsoft.com/office/officeart/2009/3/layout/HorizontalOrganizationChart"/>
    <dgm:cxn modelId="{140EE07B-BF0B-4D37-81FB-D578219BB05F}" type="presParOf" srcId="{E344A94C-3187-4FD1-8880-41E63A56690D}" destId="{3A34907A-3664-4084-9A2E-0760D537DB02}" srcOrd="2" destOrd="0" presId="urn:microsoft.com/office/officeart/2009/3/layout/HorizontalOrganizationChart"/>
    <dgm:cxn modelId="{2CF1C064-77A4-4403-ACD4-50F8756BDF98}" type="presParOf" srcId="{38288139-1777-45FA-9A88-A901403D15D3}" destId="{11B3FAE3-9A18-4724-ACF2-2C12DA57CDC5}" srcOrd="2" destOrd="0" presId="urn:microsoft.com/office/officeart/2009/3/layout/HorizontalOrganizationChart"/>
    <dgm:cxn modelId="{236B5174-9661-4662-A846-CAFAA1080FA2}" type="presParOf" srcId="{38288139-1777-45FA-9A88-A901403D15D3}" destId="{FB5A22DD-421E-4EA9-A476-EB072B9A45FE}" srcOrd="3" destOrd="0" presId="urn:microsoft.com/office/officeart/2009/3/layout/HorizontalOrganizationChart"/>
    <dgm:cxn modelId="{D89C882D-2E23-422A-82AD-4EDE9B82D3F6}" type="presParOf" srcId="{FB5A22DD-421E-4EA9-A476-EB072B9A45FE}" destId="{5F28A901-3D28-4DCA-ADCA-84958E7CF211}" srcOrd="0" destOrd="0" presId="urn:microsoft.com/office/officeart/2009/3/layout/HorizontalOrganizationChart"/>
    <dgm:cxn modelId="{23AFE5D4-E313-45BB-B452-3A12B14C0B3B}" type="presParOf" srcId="{5F28A901-3D28-4DCA-ADCA-84958E7CF211}" destId="{1495A233-DDC3-4ECC-B700-DD25B37B816D}" srcOrd="0" destOrd="0" presId="urn:microsoft.com/office/officeart/2009/3/layout/HorizontalOrganizationChart"/>
    <dgm:cxn modelId="{F6EF0216-9BAC-47BC-B040-B9A1B4DA5D02}" type="presParOf" srcId="{5F28A901-3D28-4DCA-ADCA-84958E7CF211}" destId="{B48F40C3-BE7D-4ED8-91B9-C39E40A9B128}" srcOrd="1" destOrd="0" presId="urn:microsoft.com/office/officeart/2009/3/layout/HorizontalOrganizationChart"/>
    <dgm:cxn modelId="{4FDDAAE2-BF40-4DB1-AD4C-BB4FFB0A771B}" type="presParOf" srcId="{FB5A22DD-421E-4EA9-A476-EB072B9A45FE}" destId="{FAE3CC4B-A0F1-40F4-9E02-CDECD2A014A1}" srcOrd="1" destOrd="0" presId="urn:microsoft.com/office/officeart/2009/3/layout/HorizontalOrganizationChart"/>
    <dgm:cxn modelId="{022A4502-39BF-42AB-BC5F-5D1D553856F0}" type="presParOf" srcId="{FB5A22DD-421E-4EA9-A476-EB072B9A45FE}" destId="{9494CA90-EAA0-4974-9112-01B1CE616484}" srcOrd="2" destOrd="0" presId="urn:microsoft.com/office/officeart/2009/3/layout/HorizontalOrganizationChart"/>
    <dgm:cxn modelId="{EDD14903-10E6-44D9-8D4E-5105958C5CC8}" type="presParOf" srcId="{38288139-1777-45FA-9A88-A901403D15D3}" destId="{BE92EAFE-4E88-472B-A1D5-1B3E6FF205E5}" srcOrd="4" destOrd="0" presId="urn:microsoft.com/office/officeart/2009/3/layout/HorizontalOrganizationChart"/>
    <dgm:cxn modelId="{7F91AD3E-5DCE-437A-9526-CD4B703753D6}" type="presParOf" srcId="{38288139-1777-45FA-9A88-A901403D15D3}" destId="{2D2D061B-EC4A-4FFD-B87F-2ADBCBB95A91}" srcOrd="5" destOrd="0" presId="urn:microsoft.com/office/officeart/2009/3/layout/HorizontalOrganizationChart"/>
    <dgm:cxn modelId="{CE8B4C82-C6A1-42ED-AEEE-6CDA4C7A55E9}" type="presParOf" srcId="{2D2D061B-EC4A-4FFD-B87F-2ADBCBB95A91}" destId="{3897015F-0F61-4B8F-ABF8-853933AF6F23}" srcOrd="0" destOrd="0" presId="urn:microsoft.com/office/officeart/2009/3/layout/HorizontalOrganizationChart"/>
    <dgm:cxn modelId="{99D645FE-0313-424A-9208-6343CB044DE9}" type="presParOf" srcId="{3897015F-0F61-4B8F-ABF8-853933AF6F23}" destId="{1A505801-C02D-4D0B-BC0A-2D3D1BB91F7C}" srcOrd="0" destOrd="0" presId="urn:microsoft.com/office/officeart/2009/3/layout/HorizontalOrganizationChart"/>
    <dgm:cxn modelId="{8A33A9B0-D9B3-4BA7-846F-0EB51BDAE572}" type="presParOf" srcId="{3897015F-0F61-4B8F-ABF8-853933AF6F23}" destId="{AD94FB42-26A4-4311-9DFE-1E0EAE7573CD}" srcOrd="1" destOrd="0" presId="urn:microsoft.com/office/officeart/2009/3/layout/HorizontalOrganizationChart"/>
    <dgm:cxn modelId="{9D4787F4-673E-40D7-AD36-A32DDFDFB405}" type="presParOf" srcId="{2D2D061B-EC4A-4FFD-B87F-2ADBCBB95A91}" destId="{F65A030F-1E4D-4F60-A759-348DF347E437}" srcOrd="1" destOrd="0" presId="urn:microsoft.com/office/officeart/2009/3/layout/HorizontalOrganizationChart"/>
    <dgm:cxn modelId="{637F22DF-13A7-4172-BC12-CB2EEE45C1BC}" type="presParOf" srcId="{2D2D061B-EC4A-4FFD-B87F-2ADBCBB95A91}" destId="{27E1120F-E01D-4439-8660-21C17B7DF3B3}" srcOrd="2" destOrd="0" presId="urn:microsoft.com/office/officeart/2009/3/layout/HorizontalOrganizationChart"/>
    <dgm:cxn modelId="{70095694-48E9-490F-A639-1734E862B059}" type="presParOf" srcId="{06A6B85A-AA54-4527-81A8-D0DB3711ADFE}" destId="{FF194A5D-1D93-483B-96E2-12A39B2D6866}" srcOrd="2" destOrd="0" presId="urn:microsoft.com/office/officeart/2009/3/layout/HorizontalOrganizationChart"/>
    <dgm:cxn modelId="{A0799B13-5019-4FA5-8909-C184DEE1CE31}" type="presParOf" srcId="{829EE76F-5536-4537-9A1C-7BA07EC053FF}" destId="{76A113F5-34EF-4443-AF56-D4C0B00FCDEB}" srcOrd="2" destOrd="0" presId="urn:microsoft.com/office/officeart/2009/3/layout/HorizontalOrganizationChart"/>
    <dgm:cxn modelId="{32895432-6A32-4CCD-B1F9-ED43E5BDBF9F}" type="presParOf" srcId="{829EE76F-5536-4537-9A1C-7BA07EC053FF}" destId="{97831F22-B96B-477C-BA2F-95A29F4D3D09}" srcOrd="3" destOrd="0" presId="urn:microsoft.com/office/officeart/2009/3/layout/HorizontalOrganizationChart"/>
    <dgm:cxn modelId="{05F947E3-DE50-4F11-AAB1-C406EFE0A999}" type="presParOf" srcId="{97831F22-B96B-477C-BA2F-95A29F4D3D09}" destId="{9012AE7A-17AF-4CD3-8A63-C25D17997E67}" srcOrd="0" destOrd="0" presId="urn:microsoft.com/office/officeart/2009/3/layout/HorizontalOrganizationChart"/>
    <dgm:cxn modelId="{59E9FE60-4EFE-4516-BDA8-56670C13B9F8}" type="presParOf" srcId="{9012AE7A-17AF-4CD3-8A63-C25D17997E67}" destId="{05E714D3-5B3D-479B-A74D-44D8149DEC25}" srcOrd="0" destOrd="0" presId="urn:microsoft.com/office/officeart/2009/3/layout/HorizontalOrganizationChart"/>
    <dgm:cxn modelId="{423C9663-FDB0-4381-86AD-36041699C564}" type="presParOf" srcId="{9012AE7A-17AF-4CD3-8A63-C25D17997E67}" destId="{64C80AE7-4624-453F-9377-4D641E2ADE82}" srcOrd="1" destOrd="0" presId="urn:microsoft.com/office/officeart/2009/3/layout/HorizontalOrganizationChart"/>
    <dgm:cxn modelId="{9D0ECA4D-B519-426E-9C18-A9AD53A23F60}" type="presParOf" srcId="{97831F22-B96B-477C-BA2F-95A29F4D3D09}" destId="{0CECA11E-5FFC-4524-950B-2271956F0F3A}" srcOrd="1" destOrd="0" presId="urn:microsoft.com/office/officeart/2009/3/layout/HorizontalOrganizationChart"/>
    <dgm:cxn modelId="{91067FC5-BB9D-4785-BECC-E62FE2AB291E}" type="presParOf" srcId="{97831F22-B96B-477C-BA2F-95A29F4D3D09}" destId="{1B97E2E8-9EC6-46B9-B036-C267FEACB51F}" srcOrd="2" destOrd="0" presId="urn:microsoft.com/office/officeart/2009/3/layout/HorizontalOrganizationChart"/>
    <dgm:cxn modelId="{4BCAB7F8-4AA5-4DDA-A886-BD9FEF151248}" type="presParOf" srcId="{829EE76F-5536-4537-9A1C-7BA07EC053FF}" destId="{352808D8-6253-4D8C-BC59-DE02FBEFA06E}" srcOrd="4" destOrd="0" presId="urn:microsoft.com/office/officeart/2009/3/layout/HorizontalOrganizationChart"/>
    <dgm:cxn modelId="{50AC91FD-AC10-43D5-89F1-138DB8B1E38A}" type="presParOf" srcId="{829EE76F-5536-4537-9A1C-7BA07EC053FF}" destId="{758C23FC-F489-4884-A8C5-C534FA9DBF54}" srcOrd="5" destOrd="0" presId="urn:microsoft.com/office/officeart/2009/3/layout/HorizontalOrganizationChart"/>
    <dgm:cxn modelId="{236D8295-71FB-4E1D-89D0-EDED762B8CE3}" type="presParOf" srcId="{758C23FC-F489-4884-A8C5-C534FA9DBF54}" destId="{BE9F2DFA-AFFC-4AE9-9B9C-F43B520183AC}" srcOrd="0" destOrd="0" presId="urn:microsoft.com/office/officeart/2009/3/layout/HorizontalOrganizationChart"/>
    <dgm:cxn modelId="{0CB4FAF7-74DB-4ACC-9291-7CC5C1D29A36}" type="presParOf" srcId="{BE9F2DFA-AFFC-4AE9-9B9C-F43B520183AC}" destId="{56C65B43-E563-4A73-9DFD-86933B9445A3}" srcOrd="0" destOrd="0" presId="urn:microsoft.com/office/officeart/2009/3/layout/HorizontalOrganizationChart"/>
    <dgm:cxn modelId="{5B8BFEC2-780E-4841-BD2E-025CFDE73A4E}" type="presParOf" srcId="{BE9F2DFA-AFFC-4AE9-9B9C-F43B520183AC}" destId="{C3A9CCE5-5372-41A9-972C-51AED400BA21}" srcOrd="1" destOrd="0" presId="urn:microsoft.com/office/officeart/2009/3/layout/HorizontalOrganizationChart"/>
    <dgm:cxn modelId="{EF6537D0-8A6A-4DE4-8610-AFAFEE5B69E7}" type="presParOf" srcId="{758C23FC-F489-4884-A8C5-C534FA9DBF54}" destId="{4F3C3042-5A22-4FA5-A83D-DEEEFEEDAD61}" srcOrd="1" destOrd="0" presId="urn:microsoft.com/office/officeart/2009/3/layout/HorizontalOrganizationChart"/>
    <dgm:cxn modelId="{003F338F-1BC3-4D8B-A891-9FF95E3E1051}" type="presParOf" srcId="{758C23FC-F489-4884-A8C5-C534FA9DBF54}" destId="{55CBF07A-C6EF-4C7C-A32D-719903911A64}" srcOrd="2" destOrd="0" presId="urn:microsoft.com/office/officeart/2009/3/layout/HorizontalOrganizationChart"/>
    <dgm:cxn modelId="{DD9A7143-E954-4A90-8CF9-E356FC12943F}" type="presParOf" srcId="{829EE76F-5536-4537-9A1C-7BA07EC053FF}" destId="{D1A57EAC-BCCF-4970-89D4-5CFD0DEDB882}" srcOrd="6" destOrd="0" presId="urn:microsoft.com/office/officeart/2009/3/layout/HorizontalOrganizationChart"/>
    <dgm:cxn modelId="{DD55A3B3-5F63-461E-984F-4A07D481E970}" type="presParOf" srcId="{829EE76F-5536-4537-9A1C-7BA07EC053FF}" destId="{9A81EC82-67FA-4F31-821D-89F785C9C9AA}" srcOrd="7" destOrd="0" presId="urn:microsoft.com/office/officeart/2009/3/layout/HorizontalOrganizationChart"/>
    <dgm:cxn modelId="{A3A06AE6-0E34-4B08-A536-DA411447D1EB}" type="presParOf" srcId="{9A81EC82-67FA-4F31-821D-89F785C9C9AA}" destId="{011C2157-7FA0-47F1-BF16-A15EC1CEE04E}" srcOrd="0" destOrd="0" presId="urn:microsoft.com/office/officeart/2009/3/layout/HorizontalOrganizationChart"/>
    <dgm:cxn modelId="{A234A0FC-8A2F-403B-BD34-FDDB834B736C}" type="presParOf" srcId="{011C2157-7FA0-47F1-BF16-A15EC1CEE04E}" destId="{FFC3704A-3A05-44B5-B9F2-0C5FD015CB14}" srcOrd="0" destOrd="0" presId="urn:microsoft.com/office/officeart/2009/3/layout/HorizontalOrganizationChart"/>
    <dgm:cxn modelId="{A7FC80D1-C5CB-4F33-BC17-30F88DD9C612}" type="presParOf" srcId="{011C2157-7FA0-47F1-BF16-A15EC1CEE04E}" destId="{E4FB26D7-4140-44CC-AF9B-2398DC9FDDA9}" srcOrd="1" destOrd="0" presId="urn:microsoft.com/office/officeart/2009/3/layout/HorizontalOrganizationChart"/>
    <dgm:cxn modelId="{9751EFEB-96E9-4646-BFD3-055A9E0777B2}" type="presParOf" srcId="{9A81EC82-67FA-4F31-821D-89F785C9C9AA}" destId="{AB610BB1-F962-47E7-8A8C-C68A0B7B9A22}" srcOrd="1" destOrd="0" presId="urn:microsoft.com/office/officeart/2009/3/layout/HorizontalOrganizationChart"/>
    <dgm:cxn modelId="{5B6ABA0C-C567-458B-A0D1-3DE10C90A873}" type="presParOf" srcId="{9A81EC82-67FA-4F31-821D-89F785C9C9AA}" destId="{97E75B28-382F-4B57-B0B5-5AE3E20C0E83}" srcOrd="2" destOrd="0" presId="urn:microsoft.com/office/officeart/2009/3/layout/HorizontalOrganizationChart"/>
    <dgm:cxn modelId="{1E9F9737-C1CF-4B04-9CA3-BD54EC7A2BFB}" type="presParOf" srcId="{AFB3C070-4579-443A-80EE-1DBAD6D13FF6}" destId="{81DD6FCE-34D8-41BC-A292-7AA5FF7601E7}" srcOrd="2" destOrd="0" presId="urn:microsoft.com/office/officeart/2009/3/layout/HorizontalOrganizationChart"/>
    <dgm:cxn modelId="{508DC6B2-A9B7-4FF8-902B-57CC1C6FAAF3}" type="presParOf" srcId="{62263D72-6650-4C33-BB6D-93F00E7A8CAF}" destId="{F08C5EB3-EE58-4F19-BDBE-445E20F627D1}" srcOrd="10" destOrd="0" presId="urn:microsoft.com/office/officeart/2009/3/layout/HorizontalOrganizationChart"/>
    <dgm:cxn modelId="{3002527F-B142-4628-AA0E-7BC3258EFBAE}" type="presParOf" srcId="{62263D72-6650-4C33-BB6D-93F00E7A8CAF}" destId="{8E64F65A-9760-497E-98D5-A3C4FD028999}" srcOrd="11" destOrd="0" presId="urn:microsoft.com/office/officeart/2009/3/layout/HorizontalOrganizationChart"/>
    <dgm:cxn modelId="{98888EE2-48F6-4BC4-A9A1-7CE0C4FE72AA}" type="presParOf" srcId="{8E64F65A-9760-497E-98D5-A3C4FD028999}" destId="{FE2ED217-D1A4-430D-B3ED-14ECFD5F47C3}" srcOrd="0" destOrd="0" presId="urn:microsoft.com/office/officeart/2009/3/layout/HorizontalOrganizationChart"/>
    <dgm:cxn modelId="{B65A0A63-2224-478E-A6BF-67545E48D9E0}" type="presParOf" srcId="{FE2ED217-D1A4-430D-B3ED-14ECFD5F47C3}" destId="{F1365D89-5368-4EF2-869A-8C7D3437D588}" srcOrd="0" destOrd="0" presId="urn:microsoft.com/office/officeart/2009/3/layout/HorizontalOrganizationChart"/>
    <dgm:cxn modelId="{F3FDD085-D600-4EA2-991A-8BE3D2F1F164}" type="presParOf" srcId="{FE2ED217-D1A4-430D-B3ED-14ECFD5F47C3}" destId="{9580D082-D98A-4275-8BC5-51FDA0F16B93}" srcOrd="1" destOrd="0" presId="urn:microsoft.com/office/officeart/2009/3/layout/HorizontalOrganizationChart"/>
    <dgm:cxn modelId="{CF32A952-CF9F-4F09-9A8D-0C3103355676}" type="presParOf" srcId="{8E64F65A-9760-497E-98D5-A3C4FD028999}" destId="{9C45E5F4-6BB9-4BF3-B63F-884C8BD6355B}" srcOrd="1" destOrd="0" presId="urn:microsoft.com/office/officeart/2009/3/layout/HorizontalOrganizationChart"/>
    <dgm:cxn modelId="{97CC844C-32F0-46DD-BF1E-643B702AC382}" type="presParOf" srcId="{8E64F65A-9760-497E-98D5-A3C4FD028999}" destId="{383889F2-3A74-4346-B228-7334B29A1DC6}" srcOrd="2" destOrd="0" presId="urn:microsoft.com/office/officeart/2009/3/layout/HorizontalOrganizationChart"/>
    <dgm:cxn modelId="{D1EAE5A1-43CD-4D31-A490-38C128375011}" type="presParOf" srcId="{05B12506-3791-47F0-9154-73EAC400CFEC}" destId="{0C3F8E9B-959E-4FA1-8D8F-532C4578544F}"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4B9713-4B96-498A-82E1-10BCB1BFF9B9}" type="doc">
      <dgm:prSet loTypeId="urn:microsoft.com/office/officeart/2009/3/layout/HorizontalOrganizationChart" loCatId="hierarchy" qsTypeId="urn:microsoft.com/office/officeart/2005/8/quickstyle/simple1" qsCatId="simple" csTypeId="urn:microsoft.com/office/officeart/2005/8/colors/accent1_2" csCatId="accent1" phldr="1"/>
      <dgm:spPr/>
      <dgm:t>
        <a:bodyPr/>
        <a:lstStyle/>
        <a:p>
          <a:endParaRPr lang="en-GB"/>
        </a:p>
      </dgm:t>
    </dgm:pt>
    <dgm:pt modelId="{BB3183F4-3445-4405-A291-A1073F036D6D}">
      <dgm:prSet phldrT="[Text]"/>
      <dgm:spPr/>
      <dgm:t>
        <a:bodyPr/>
        <a:lstStyle/>
        <a:p>
          <a:r>
            <a:rPr lang="en-GB" dirty="0" smtClean="0"/>
            <a:t>Content</a:t>
          </a:r>
          <a:endParaRPr lang="en-GB" dirty="0"/>
        </a:p>
      </dgm:t>
    </dgm:pt>
    <dgm:pt modelId="{2EE396A5-C0D9-4906-9284-A70CBECB8CBD}" type="parTrans" cxnId="{E0DF1880-B725-4732-8BC5-EF0CE211F115}">
      <dgm:prSet/>
      <dgm:spPr/>
      <dgm:t>
        <a:bodyPr/>
        <a:lstStyle/>
        <a:p>
          <a:endParaRPr lang="en-GB"/>
        </a:p>
      </dgm:t>
    </dgm:pt>
    <dgm:pt modelId="{797B9DE3-6E46-4130-8B44-E22EC277FC93}" type="sibTrans" cxnId="{E0DF1880-B725-4732-8BC5-EF0CE211F115}">
      <dgm:prSet/>
      <dgm:spPr/>
      <dgm:t>
        <a:bodyPr/>
        <a:lstStyle/>
        <a:p>
          <a:endParaRPr lang="en-GB"/>
        </a:p>
      </dgm:t>
    </dgm:pt>
    <dgm:pt modelId="{1AC199CD-14FD-4907-A808-D6B47309AAAC}">
      <dgm:prSet phldrT="[Text]"/>
      <dgm:spPr/>
      <dgm:t>
        <a:bodyPr/>
        <a:lstStyle/>
        <a:p>
          <a:r>
            <a:rPr lang="en-GB" dirty="0" smtClean="0"/>
            <a:t>Effectiveness</a:t>
          </a:r>
          <a:endParaRPr lang="en-GB" dirty="0"/>
        </a:p>
      </dgm:t>
    </dgm:pt>
    <dgm:pt modelId="{FFC6A7F4-FFF1-4D49-A298-2796AFDEDB1C}" type="parTrans" cxnId="{87E23F05-EBE4-46A7-945B-A46121463790}">
      <dgm:prSet/>
      <dgm:spPr/>
      <dgm:t>
        <a:bodyPr/>
        <a:lstStyle/>
        <a:p>
          <a:endParaRPr lang="en-GB"/>
        </a:p>
      </dgm:t>
    </dgm:pt>
    <dgm:pt modelId="{147C9DC0-1A98-40DC-8B6D-60B58AF61FF2}" type="sibTrans" cxnId="{87E23F05-EBE4-46A7-945B-A46121463790}">
      <dgm:prSet/>
      <dgm:spPr/>
      <dgm:t>
        <a:bodyPr/>
        <a:lstStyle/>
        <a:p>
          <a:endParaRPr lang="en-GB"/>
        </a:p>
      </dgm:t>
    </dgm:pt>
    <dgm:pt modelId="{312EBAD7-810E-4349-AF79-AE6CBE8A3F03}">
      <dgm:prSet phldrT="[Text]"/>
      <dgm:spPr/>
      <dgm:t>
        <a:bodyPr/>
        <a:lstStyle/>
        <a:p>
          <a:r>
            <a:rPr lang="en-GB" dirty="0" smtClean="0"/>
            <a:t>Nature of Imagery</a:t>
          </a:r>
          <a:endParaRPr lang="en-GB" dirty="0"/>
        </a:p>
      </dgm:t>
    </dgm:pt>
    <dgm:pt modelId="{03ACC2E9-6370-4D93-B184-B3D292D9EA4D}" type="parTrans" cxnId="{D8989E1C-2DED-45D5-B1F5-1AB72438853E}">
      <dgm:prSet/>
      <dgm:spPr/>
      <dgm:t>
        <a:bodyPr/>
        <a:lstStyle/>
        <a:p>
          <a:endParaRPr lang="en-GB"/>
        </a:p>
      </dgm:t>
    </dgm:pt>
    <dgm:pt modelId="{86BF49C4-0ECA-427D-ABB1-5062DC4BB12F}" type="sibTrans" cxnId="{D8989E1C-2DED-45D5-B1F5-1AB72438853E}">
      <dgm:prSet/>
      <dgm:spPr/>
      <dgm:t>
        <a:bodyPr/>
        <a:lstStyle/>
        <a:p>
          <a:endParaRPr lang="en-GB"/>
        </a:p>
      </dgm:t>
    </dgm:pt>
    <dgm:pt modelId="{D4BCC689-4B43-4409-A58A-BB7A27882F48}">
      <dgm:prSet phldrT="[Text]"/>
      <dgm:spPr/>
      <dgm:t>
        <a:bodyPr/>
        <a:lstStyle/>
        <a:p>
          <a:r>
            <a:rPr lang="en-GB" dirty="0" smtClean="0"/>
            <a:t>Surroundings</a:t>
          </a:r>
          <a:endParaRPr lang="en-GB" dirty="0"/>
        </a:p>
      </dgm:t>
    </dgm:pt>
    <dgm:pt modelId="{2083FE89-17C5-47F6-B476-22EDFEAF1F83}" type="parTrans" cxnId="{7C8E94DE-030D-4EAF-9C47-854F2BAAE839}">
      <dgm:prSet/>
      <dgm:spPr/>
      <dgm:t>
        <a:bodyPr/>
        <a:lstStyle/>
        <a:p>
          <a:endParaRPr lang="en-GB"/>
        </a:p>
      </dgm:t>
    </dgm:pt>
    <dgm:pt modelId="{4C29DC9F-8896-4F53-A8A9-2A83173D6615}" type="sibTrans" cxnId="{7C8E94DE-030D-4EAF-9C47-854F2BAAE839}">
      <dgm:prSet/>
      <dgm:spPr/>
      <dgm:t>
        <a:bodyPr/>
        <a:lstStyle/>
        <a:p>
          <a:endParaRPr lang="en-GB"/>
        </a:p>
      </dgm:t>
    </dgm:pt>
    <dgm:pt modelId="{900558B0-AA13-4C4F-B884-4D39E7CDA015}">
      <dgm:prSet phldrT="[Text]"/>
      <dgm:spPr/>
      <dgm:t>
        <a:bodyPr/>
        <a:lstStyle/>
        <a:p>
          <a:r>
            <a:rPr lang="en-GB" dirty="0" smtClean="0"/>
            <a:t>Sessions</a:t>
          </a:r>
          <a:endParaRPr lang="en-GB" dirty="0"/>
        </a:p>
      </dgm:t>
    </dgm:pt>
    <dgm:pt modelId="{CBF18E70-122B-41FB-A9F3-B56D532A2039}" type="parTrans" cxnId="{7605F204-AE7A-480C-A4A4-14079C49933F}">
      <dgm:prSet/>
      <dgm:spPr/>
      <dgm:t>
        <a:bodyPr/>
        <a:lstStyle/>
        <a:p>
          <a:endParaRPr lang="en-GB"/>
        </a:p>
      </dgm:t>
    </dgm:pt>
    <dgm:pt modelId="{8402C576-2508-44BA-AD88-6E27755610B7}" type="sibTrans" cxnId="{7605F204-AE7A-480C-A4A4-14079C49933F}">
      <dgm:prSet/>
      <dgm:spPr/>
      <dgm:t>
        <a:bodyPr/>
        <a:lstStyle/>
        <a:p>
          <a:endParaRPr lang="en-GB"/>
        </a:p>
      </dgm:t>
    </dgm:pt>
    <dgm:pt modelId="{80B30A45-E0DB-4C3A-A816-F03794A1E67B}">
      <dgm:prSet phldrT="[Text]"/>
      <dgm:spPr/>
      <dgm:t>
        <a:bodyPr/>
        <a:lstStyle/>
        <a:p>
          <a:r>
            <a:rPr lang="en-GB" dirty="0" smtClean="0"/>
            <a:t>Type of Imagery</a:t>
          </a:r>
          <a:endParaRPr lang="en-GB" dirty="0"/>
        </a:p>
      </dgm:t>
    </dgm:pt>
    <dgm:pt modelId="{9010AFDA-6161-4ACF-ADA2-584DF7C144F4}" type="parTrans" cxnId="{CE09DCBC-F97F-4C18-BEDD-EA2CBD06DD6A}">
      <dgm:prSet/>
      <dgm:spPr/>
      <dgm:t>
        <a:bodyPr/>
        <a:lstStyle/>
        <a:p>
          <a:endParaRPr lang="en-GB"/>
        </a:p>
      </dgm:t>
    </dgm:pt>
    <dgm:pt modelId="{C540AEF0-CF1F-46C6-BA73-6E80B71E4BE3}" type="sibTrans" cxnId="{CE09DCBC-F97F-4C18-BEDD-EA2CBD06DD6A}">
      <dgm:prSet/>
      <dgm:spPr/>
      <dgm:t>
        <a:bodyPr/>
        <a:lstStyle/>
        <a:p>
          <a:endParaRPr lang="en-GB"/>
        </a:p>
      </dgm:t>
    </dgm:pt>
    <dgm:pt modelId="{BD650EDC-2D8E-4EA8-BE4B-EE95E0748BF4}">
      <dgm:prSet phldrT="[Text]"/>
      <dgm:spPr/>
      <dgm:t>
        <a:bodyPr/>
        <a:lstStyle/>
        <a:p>
          <a:r>
            <a:rPr lang="en-GB" dirty="0" smtClean="0"/>
            <a:t>Controllability</a:t>
          </a:r>
          <a:endParaRPr lang="en-GB" dirty="0"/>
        </a:p>
      </dgm:t>
    </dgm:pt>
    <dgm:pt modelId="{BFC4AF48-5798-4AFD-9EA8-7E9599FFFB74}" type="parTrans" cxnId="{305738A8-F4D0-4FDB-A1F8-A86565A8E969}">
      <dgm:prSet/>
      <dgm:spPr/>
      <dgm:t>
        <a:bodyPr/>
        <a:lstStyle/>
        <a:p>
          <a:endParaRPr lang="en-GB"/>
        </a:p>
      </dgm:t>
    </dgm:pt>
    <dgm:pt modelId="{AFD3981A-308C-4CF5-82EF-671170B72712}" type="sibTrans" cxnId="{305738A8-F4D0-4FDB-A1F8-A86565A8E969}">
      <dgm:prSet/>
      <dgm:spPr/>
      <dgm:t>
        <a:bodyPr/>
        <a:lstStyle/>
        <a:p>
          <a:endParaRPr lang="en-GB"/>
        </a:p>
      </dgm:t>
    </dgm:pt>
    <dgm:pt modelId="{C2F69193-BEB8-4E0C-B30B-824986525A96}">
      <dgm:prSet phldrT="[Text]"/>
      <dgm:spPr/>
      <dgm:t>
        <a:bodyPr/>
        <a:lstStyle/>
        <a:p>
          <a:r>
            <a:rPr lang="en-GB" dirty="0" smtClean="0"/>
            <a:t>Duration</a:t>
          </a:r>
          <a:endParaRPr lang="en-GB" dirty="0"/>
        </a:p>
      </dgm:t>
    </dgm:pt>
    <dgm:pt modelId="{785D57A7-A7BA-4785-9AC3-E298B0E86D47}" type="parTrans" cxnId="{54F950A7-32DE-4C9D-9C86-49505381FBAB}">
      <dgm:prSet/>
      <dgm:spPr/>
      <dgm:t>
        <a:bodyPr/>
        <a:lstStyle/>
        <a:p>
          <a:endParaRPr lang="en-GB"/>
        </a:p>
      </dgm:t>
    </dgm:pt>
    <dgm:pt modelId="{0757363C-2C73-4F4D-B52A-0E859012A027}" type="sibTrans" cxnId="{54F950A7-32DE-4C9D-9C86-49505381FBAB}">
      <dgm:prSet/>
      <dgm:spPr/>
      <dgm:t>
        <a:bodyPr/>
        <a:lstStyle/>
        <a:p>
          <a:endParaRPr lang="en-GB"/>
        </a:p>
      </dgm:t>
    </dgm:pt>
    <dgm:pt modelId="{B3828A7C-7940-441A-A74D-A2490DE8C068}">
      <dgm:prSet phldrT="[Text]"/>
      <dgm:spPr/>
      <dgm:t>
        <a:bodyPr/>
        <a:lstStyle/>
        <a:p>
          <a:r>
            <a:rPr lang="en-GB" dirty="0" smtClean="0"/>
            <a:t>Frequency</a:t>
          </a:r>
          <a:endParaRPr lang="en-GB" dirty="0"/>
        </a:p>
      </dgm:t>
    </dgm:pt>
    <dgm:pt modelId="{6362699B-5797-4B87-9330-202A5E3603AA}" type="parTrans" cxnId="{E1B29437-9EE4-4331-B434-0BACCAD02A2B}">
      <dgm:prSet/>
      <dgm:spPr/>
      <dgm:t>
        <a:bodyPr/>
        <a:lstStyle/>
        <a:p>
          <a:endParaRPr lang="en-GB"/>
        </a:p>
      </dgm:t>
    </dgm:pt>
    <dgm:pt modelId="{D722AA65-F99B-494B-A030-67250E9D8311}" type="sibTrans" cxnId="{E1B29437-9EE4-4331-B434-0BACCAD02A2B}">
      <dgm:prSet/>
      <dgm:spPr/>
      <dgm:t>
        <a:bodyPr/>
        <a:lstStyle/>
        <a:p>
          <a:endParaRPr lang="en-GB"/>
        </a:p>
      </dgm:t>
    </dgm:pt>
    <dgm:pt modelId="{34E77F9B-A514-4D3A-BD52-F67538E0F792}">
      <dgm:prSet phldrT="[Text]"/>
      <dgm:spPr/>
      <dgm:t>
        <a:bodyPr/>
        <a:lstStyle/>
        <a:p>
          <a:r>
            <a:rPr lang="en-GB" dirty="0" smtClean="0"/>
            <a:t>Positive</a:t>
          </a:r>
          <a:endParaRPr lang="en-GB" dirty="0"/>
        </a:p>
      </dgm:t>
    </dgm:pt>
    <dgm:pt modelId="{C15C39DE-E5F4-41DB-AF64-6E95D1FC903D}" type="parTrans" cxnId="{9B282D83-B3E6-4D52-96E9-A33DDCCC2EEE}">
      <dgm:prSet/>
      <dgm:spPr/>
      <dgm:t>
        <a:bodyPr/>
        <a:lstStyle/>
        <a:p>
          <a:endParaRPr lang="en-GB"/>
        </a:p>
      </dgm:t>
    </dgm:pt>
    <dgm:pt modelId="{B8ECBC7A-68D3-4BB1-B4A4-5EF50A92608A}" type="sibTrans" cxnId="{9B282D83-B3E6-4D52-96E9-A33DDCCC2EEE}">
      <dgm:prSet/>
      <dgm:spPr/>
      <dgm:t>
        <a:bodyPr/>
        <a:lstStyle/>
        <a:p>
          <a:endParaRPr lang="en-GB"/>
        </a:p>
      </dgm:t>
    </dgm:pt>
    <dgm:pt modelId="{9BFC1868-4687-4AC2-A668-B833446C47A7}">
      <dgm:prSet phldrT="[Text]"/>
      <dgm:spPr/>
      <dgm:t>
        <a:bodyPr/>
        <a:lstStyle/>
        <a:p>
          <a:r>
            <a:rPr lang="en-GB" dirty="0" smtClean="0"/>
            <a:t>Negative</a:t>
          </a:r>
          <a:endParaRPr lang="en-GB" dirty="0"/>
        </a:p>
      </dgm:t>
    </dgm:pt>
    <dgm:pt modelId="{96D76C73-96D9-486C-B8A7-488CBFC9B11E}" type="parTrans" cxnId="{D14EEA22-7E9D-413E-9752-F41A1900094A}">
      <dgm:prSet/>
      <dgm:spPr/>
      <dgm:t>
        <a:bodyPr/>
        <a:lstStyle/>
        <a:p>
          <a:endParaRPr lang="en-GB"/>
        </a:p>
      </dgm:t>
    </dgm:pt>
    <dgm:pt modelId="{F4F56F4C-3BBA-4D78-8C49-44215E46CE10}" type="sibTrans" cxnId="{D14EEA22-7E9D-413E-9752-F41A1900094A}">
      <dgm:prSet/>
      <dgm:spPr/>
      <dgm:t>
        <a:bodyPr/>
        <a:lstStyle/>
        <a:p>
          <a:endParaRPr lang="en-GB"/>
        </a:p>
      </dgm:t>
    </dgm:pt>
    <dgm:pt modelId="{AC824BAD-B010-478F-8E7B-CEA4DACD3622}">
      <dgm:prSet phldrT="[Text]"/>
      <dgm:spPr/>
      <dgm:t>
        <a:bodyPr/>
        <a:lstStyle/>
        <a:p>
          <a:r>
            <a:rPr lang="en-GB" dirty="0" smtClean="0"/>
            <a:t>Accuracy</a:t>
          </a:r>
          <a:endParaRPr lang="en-GB" dirty="0"/>
        </a:p>
      </dgm:t>
    </dgm:pt>
    <dgm:pt modelId="{F949B37F-8B71-4364-B41C-D8C14EFF5743}" type="parTrans" cxnId="{7917FCDE-EA24-4949-A542-CA089AC49E70}">
      <dgm:prSet/>
      <dgm:spPr/>
      <dgm:t>
        <a:bodyPr/>
        <a:lstStyle/>
        <a:p>
          <a:endParaRPr lang="en-GB"/>
        </a:p>
      </dgm:t>
    </dgm:pt>
    <dgm:pt modelId="{D719CFA4-E4CB-4D83-8CE8-E5A4ADBAFFE7}" type="sibTrans" cxnId="{7917FCDE-EA24-4949-A542-CA089AC49E70}">
      <dgm:prSet/>
      <dgm:spPr/>
      <dgm:t>
        <a:bodyPr/>
        <a:lstStyle/>
        <a:p>
          <a:endParaRPr lang="en-GB"/>
        </a:p>
      </dgm:t>
    </dgm:pt>
    <dgm:pt modelId="{E46B1C0F-F5B4-4C01-840D-CFA2110538F2}">
      <dgm:prSet phldrT="[Text]"/>
      <dgm:spPr/>
      <dgm:t>
        <a:bodyPr/>
        <a:lstStyle/>
        <a:p>
          <a:r>
            <a:rPr lang="en-GB" dirty="0" smtClean="0"/>
            <a:t>Visual</a:t>
          </a:r>
          <a:endParaRPr lang="en-GB" dirty="0"/>
        </a:p>
      </dgm:t>
    </dgm:pt>
    <dgm:pt modelId="{82504311-5E36-49EF-B601-9B60361CD032}" type="parTrans" cxnId="{4F50A861-6A96-4803-960C-D05E3803B7CB}">
      <dgm:prSet/>
      <dgm:spPr/>
      <dgm:t>
        <a:bodyPr/>
        <a:lstStyle/>
        <a:p>
          <a:endParaRPr lang="en-GB"/>
        </a:p>
      </dgm:t>
    </dgm:pt>
    <dgm:pt modelId="{232381FC-C1CF-4B88-8F6D-5ED169AAFAEE}" type="sibTrans" cxnId="{4F50A861-6A96-4803-960C-D05E3803B7CB}">
      <dgm:prSet/>
      <dgm:spPr/>
      <dgm:t>
        <a:bodyPr/>
        <a:lstStyle/>
        <a:p>
          <a:endParaRPr lang="en-GB"/>
        </a:p>
      </dgm:t>
    </dgm:pt>
    <dgm:pt modelId="{5A7025D1-9CB1-400A-A53D-B7EF4B902C73}">
      <dgm:prSet phldrT="[Text]"/>
      <dgm:spPr/>
      <dgm:t>
        <a:bodyPr/>
        <a:lstStyle/>
        <a:p>
          <a:r>
            <a:rPr lang="en-GB" dirty="0" smtClean="0"/>
            <a:t>Kinaesthetic</a:t>
          </a:r>
          <a:endParaRPr lang="en-GB" dirty="0"/>
        </a:p>
      </dgm:t>
    </dgm:pt>
    <dgm:pt modelId="{4228BDA3-967E-4256-A75F-4672E96B595C}" type="parTrans" cxnId="{4F69CCEB-1999-4894-9ED1-91AD239A0347}">
      <dgm:prSet/>
      <dgm:spPr/>
      <dgm:t>
        <a:bodyPr/>
        <a:lstStyle/>
        <a:p>
          <a:endParaRPr lang="en-GB"/>
        </a:p>
      </dgm:t>
    </dgm:pt>
    <dgm:pt modelId="{7008526A-E793-4ED8-9320-35F5EC9761EF}" type="sibTrans" cxnId="{4F69CCEB-1999-4894-9ED1-91AD239A0347}">
      <dgm:prSet/>
      <dgm:spPr/>
      <dgm:t>
        <a:bodyPr/>
        <a:lstStyle/>
        <a:p>
          <a:endParaRPr lang="en-GB"/>
        </a:p>
      </dgm:t>
    </dgm:pt>
    <dgm:pt modelId="{FA59A16C-F4AE-471F-9EA0-718EBE3687B4}">
      <dgm:prSet phldrT="[Text]"/>
      <dgm:spPr/>
      <dgm:t>
        <a:bodyPr/>
        <a:lstStyle/>
        <a:p>
          <a:r>
            <a:rPr lang="en-GB" dirty="0" smtClean="0"/>
            <a:t>Auditory</a:t>
          </a:r>
          <a:endParaRPr lang="en-GB" dirty="0"/>
        </a:p>
      </dgm:t>
    </dgm:pt>
    <dgm:pt modelId="{059F4E1E-D989-4C01-8D38-CC864E4C813A}" type="parTrans" cxnId="{12E93244-EEFC-4556-9414-DB53DFCD4E67}">
      <dgm:prSet/>
      <dgm:spPr/>
      <dgm:t>
        <a:bodyPr/>
        <a:lstStyle/>
        <a:p>
          <a:endParaRPr lang="en-GB"/>
        </a:p>
      </dgm:t>
    </dgm:pt>
    <dgm:pt modelId="{90B4DF64-0B88-4628-B2CD-F5353DA70B2F}" type="sibTrans" cxnId="{12E93244-EEFC-4556-9414-DB53DFCD4E67}">
      <dgm:prSet/>
      <dgm:spPr/>
      <dgm:t>
        <a:bodyPr/>
        <a:lstStyle/>
        <a:p>
          <a:endParaRPr lang="en-GB"/>
        </a:p>
      </dgm:t>
    </dgm:pt>
    <dgm:pt modelId="{7E84BDB4-CCA7-450D-8668-62ED18E78CB9}">
      <dgm:prSet phldrT="[Text]"/>
      <dgm:spPr/>
      <dgm:t>
        <a:bodyPr/>
        <a:lstStyle/>
        <a:p>
          <a:r>
            <a:rPr lang="en-GB" dirty="0" smtClean="0"/>
            <a:t>Olfactory</a:t>
          </a:r>
          <a:endParaRPr lang="en-GB" dirty="0"/>
        </a:p>
      </dgm:t>
    </dgm:pt>
    <dgm:pt modelId="{566C1CAA-FFB1-4BC2-93AF-22336643A514}" type="parTrans" cxnId="{D6737C96-F793-48FD-A1E4-105FFB25FF12}">
      <dgm:prSet/>
      <dgm:spPr/>
      <dgm:t>
        <a:bodyPr/>
        <a:lstStyle/>
        <a:p>
          <a:endParaRPr lang="en-GB"/>
        </a:p>
      </dgm:t>
    </dgm:pt>
    <dgm:pt modelId="{C9D88C53-A936-4B2C-90E5-3CB42EB7E945}" type="sibTrans" cxnId="{D6737C96-F793-48FD-A1E4-105FFB25FF12}">
      <dgm:prSet/>
      <dgm:spPr/>
      <dgm:t>
        <a:bodyPr/>
        <a:lstStyle/>
        <a:p>
          <a:endParaRPr lang="en-GB"/>
        </a:p>
      </dgm:t>
    </dgm:pt>
    <dgm:pt modelId="{E428F4E1-7A1E-4203-BFFB-C404483C0AE5}">
      <dgm:prSet phldrT="[Text]"/>
      <dgm:spPr/>
      <dgm:t>
        <a:bodyPr/>
        <a:lstStyle/>
        <a:p>
          <a:r>
            <a:rPr lang="en-GB" dirty="0" smtClean="0"/>
            <a:t>Vividness</a:t>
          </a:r>
          <a:endParaRPr lang="en-GB" dirty="0"/>
        </a:p>
      </dgm:t>
    </dgm:pt>
    <dgm:pt modelId="{99C4C11F-C444-4116-85DA-5D9280A96F84}" type="parTrans" cxnId="{F1C881A5-9C80-44DD-A179-90891FD6116E}">
      <dgm:prSet/>
      <dgm:spPr/>
      <dgm:t>
        <a:bodyPr/>
        <a:lstStyle/>
        <a:p>
          <a:endParaRPr lang="en-GB"/>
        </a:p>
      </dgm:t>
    </dgm:pt>
    <dgm:pt modelId="{D9B22687-C5D7-4DB8-8D68-E90754B5B455}" type="sibTrans" cxnId="{F1C881A5-9C80-44DD-A179-90891FD6116E}">
      <dgm:prSet/>
      <dgm:spPr/>
      <dgm:t>
        <a:bodyPr/>
        <a:lstStyle/>
        <a:p>
          <a:endParaRPr lang="en-GB"/>
        </a:p>
      </dgm:t>
    </dgm:pt>
    <dgm:pt modelId="{09C5087D-6EBB-48AB-861B-5AA55BD892A0}">
      <dgm:prSet phldrT="[Text]"/>
      <dgm:spPr/>
      <dgm:t>
        <a:bodyPr/>
        <a:lstStyle/>
        <a:p>
          <a:r>
            <a:rPr lang="en-GB" dirty="0" smtClean="0"/>
            <a:t>Internal</a:t>
          </a:r>
          <a:endParaRPr lang="en-GB" dirty="0"/>
        </a:p>
      </dgm:t>
    </dgm:pt>
    <dgm:pt modelId="{3E7BCA4A-9CC0-4162-AF82-683128F09A2E}" type="parTrans" cxnId="{97A43EAD-F746-4315-B04C-6E3CDBCD0F47}">
      <dgm:prSet/>
      <dgm:spPr/>
      <dgm:t>
        <a:bodyPr/>
        <a:lstStyle/>
        <a:p>
          <a:endParaRPr lang="en-GB"/>
        </a:p>
      </dgm:t>
    </dgm:pt>
    <dgm:pt modelId="{B3890FDB-B883-4B4B-B95E-5011AC268D3B}" type="sibTrans" cxnId="{97A43EAD-F746-4315-B04C-6E3CDBCD0F47}">
      <dgm:prSet/>
      <dgm:spPr/>
      <dgm:t>
        <a:bodyPr/>
        <a:lstStyle/>
        <a:p>
          <a:endParaRPr lang="en-GB"/>
        </a:p>
      </dgm:t>
    </dgm:pt>
    <dgm:pt modelId="{48DB558E-718D-4A8A-9E5C-45436C970402}">
      <dgm:prSet phldrT="[Text]"/>
      <dgm:spPr/>
      <dgm:t>
        <a:bodyPr/>
        <a:lstStyle/>
        <a:p>
          <a:r>
            <a:rPr lang="en-GB" dirty="0" smtClean="0"/>
            <a:t>External</a:t>
          </a:r>
          <a:endParaRPr lang="en-GB" dirty="0"/>
        </a:p>
      </dgm:t>
    </dgm:pt>
    <dgm:pt modelId="{99C90FBD-CFA4-47AA-9420-237E5A408F8D}" type="parTrans" cxnId="{A26148BB-C3FC-40AE-A984-07CA84AC9D98}">
      <dgm:prSet/>
      <dgm:spPr/>
      <dgm:t>
        <a:bodyPr/>
        <a:lstStyle/>
        <a:p>
          <a:endParaRPr lang="en-GB"/>
        </a:p>
      </dgm:t>
    </dgm:pt>
    <dgm:pt modelId="{BD43AD3E-765D-4D92-A147-EDDB0FCE66F6}" type="sibTrans" cxnId="{A26148BB-C3FC-40AE-A984-07CA84AC9D98}">
      <dgm:prSet/>
      <dgm:spPr/>
      <dgm:t>
        <a:bodyPr/>
        <a:lstStyle/>
        <a:p>
          <a:endParaRPr lang="en-GB"/>
        </a:p>
      </dgm:t>
    </dgm:pt>
    <dgm:pt modelId="{3D5EDDB5-FD0E-4A86-A2A5-8693C820C172}" type="pres">
      <dgm:prSet presAssocID="{6B4B9713-4B96-498A-82E1-10BCB1BFF9B9}" presName="hierChild1" presStyleCnt="0">
        <dgm:presLayoutVars>
          <dgm:orgChart val="1"/>
          <dgm:chPref val="1"/>
          <dgm:dir/>
          <dgm:animOne val="branch"/>
          <dgm:animLvl val="lvl"/>
          <dgm:resizeHandles/>
        </dgm:presLayoutVars>
      </dgm:prSet>
      <dgm:spPr/>
      <dgm:t>
        <a:bodyPr/>
        <a:lstStyle/>
        <a:p>
          <a:endParaRPr lang="en-GB"/>
        </a:p>
      </dgm:t>
    </dgm:pt>
    <dgm:pt modelId="{05B12506-3791-47F0-9154-73EAC400CFEC}" type="pres">
      <dgm:prSet presAssocID="{BB3183F4-3445-4405-A291-A1073F036D6D}" presName="hierRoot1" presStyleCnt="0">
        <dgm:presLayoutVars>
          <dgm:hierBranch val="init"/>
        </dgm:presLayoutVars>
      </dgm:prSet>
      <dgm:spPr/>
    </dgm:pt>
    <dgm:pt modelId="{502DCCDA-D775-4E70-BFE7-D8AD7EC0A598}" type="pres">
      <dgm:prSet presAssocID="{BB3183F4-3445-4405-A291-A1073F036D6D}" presName="rootComposite1" presStyleCnt="0"/>
      <dgm:spPr/>
    </dgm:pt>
    <dgm:pt modelId="{3A3D11C9-989C-4AC0-8475-F69692EA7850}" type="pres">
      <dgm:prSet presAssocID="{BB3183F4-3445-4405-A291-A1073F036D6D}" presName="rootText1" presStyleLbl="node0" presStyleIdx="0" presStyleCnt="1">
        <dgm:presLayoutVars>
          <dgm:chPref val="3"/>
        </dgm:presLayoutVars>
      </dgm:prSet>
      <dgm:spPr/>
      <dgm:t>
        <a:bodyPr/>
        <a:lstStyle/>
        <a:p>
          <a:endParaRPr lang="en-GB"/>
        </a:p>
      </dgm:t>
    </dgm:pt>
    <dgm:pt modelId="{D62F9AE0-5080-4536-B41A-65B9907007BC}" type="pres">
      <dgm:prSet presAssocID="{BB3183F4-3445-4405-A291-A1073F036D6D}" presName="rootConnector1" presStyleLbl="node1" presStyleIdx="0" presStyleCnt="0"/>
      <dgm:spPr/>
      <dgm:t>
        <a:bodyPr/>
        <a:lstStyle/>
        <a:p>
          <a:endParaRPr lang="en-GB"/>
        </a:p>
      </dgm:t>
    </dgm:pt>
    <dgm:pt modelId="{62263D72-6650-4C33-BB6D-93F00E7A8CAF}" type="pres">
      <dgm:prSet presAssocID="{BB3183F4-3445-4405-A291-A1073F036D6D}" presName="hierChild2" presStyleCnt="0"/>
      <dgm:spPr/>
    </dgm:pt>
    <dgm:pt modelId="{A4EF5999-BD06-46FA-B3C8-118FF2FB5B46}" type="pres">
      <dgm:prSet presAssocID="{CBF18E70-122B-41FB-A9F3-B56D532A2039}" presName="Name64" presStyleLbl="parChTrans1D2" presStyleIdx="0" presStyleCnt="6"/>
      <dgm:spPr/>
      <dgm:t>
        <a:bodyPr/>
        <a:lstStyle/>
        <a:p>
          <a:endParaRPr lang="en-GB"/>
        </a:p>
      </dgm:t>
    </dgm:pt>
    <dgm:pt modelId="{BAE2A7E7-BACC-4E04-91F5-E44CEF20478C}" type="pres">
      <dgm:prSet presAssocID="{900558B0-AA13-4C4F-B884-4D39E7CDA015}" presName="hierRoot2" presStyleCnt="0">
        <dgm:presLayoutVars>
          <dgm:hierBranch val="init"/>
        </dgm:presLayoutVars>
      </dgm:prSet>
      <dgm:spPr/>
    </dgm:pt>
    <dgm:pt modelId="{AA752B52-1E86-4087-9DC9-6490EEF1219C}" type="pres">
      <dgm:prSet presAssocID="{900558B0-AA13-4C4F-B884-4D39E7CDA015}" presName="rootComposite" presStyleCnt="0"/>
      <dgm:spPr/>
    </dgm:pt>
    <dgm:pt modelId="{EBA9B662-9509-49A7-ABC5-67A32279B13F}" type="pres">
      <dgm:prSet presAssocID="{900558B0-AA13-4C4F-B884-4D39E7CDA015}" presName="rootText" presStyleLbl="node2" presStyleIdx="0" presStyleCnt="6">
        <dgm:presLayoutVars>
          <dgm:chPref val="3"/>
        </dgm:presLayoutVars>
      </dgm:prSet>
      <dgm:spPr/>
      <dgm:t>
        <a:bodyPr/>
        <a:lstStyle/>
        <a:p>
          <a:endParaRPr lang="en-GB"/>
        </a:p>
      </dgm:t>
    </dgm:pt>
    <dgm:pt modelId="{5D9B5249-5518-4EC2-A156-6B190B6A2954}" type="pres">
      <dgm:prSet presAssocID="{900558B0-AA13-4C4F-B884-4D39E7CDA015}" presName="rootConnector" presStyleLbl="node2" presStyleIdx="0" presStyleCnt="6"/>
      <dgm:spPr/>
      <dgm:t>
        <a:bodyPr/>
        <a:lstStyle/>
        <a:p>
          <a:endParaRPr lang="en-GB"/>
        </a:p>
      </dgm:t>
    </dgm:pt>
    <dgm:pt modelId="{EFE70284-C234-418D-B50A-BA9720985804}" type="pres">
      <dgm:prSet presAssocID="{900558B0-AA13-4C4F-B884-4D39E7CDA015}" presName="hierChild4" presStyleCnt="0"/>
      <dgm:spPr/>
    </dgm:pt>
    <dgm:pt modelId="{E9025A7E-A431-41B2-81FE-E824B2F3EBE5}" type="pres">
      <dgm:prSet presAssocID="{785D57A7-A7BA-4785-9AC3-E298B0E86D47}" presName="Name64" presStyleLbl="parChTrans1D3" presStyleIdx="0" presStyleCnt="9"/>
      <dgm:spPr/>
      <dgm:t>
        <a:bodyPr/>
        <a:lstStyle/>
        <a:p>
          <a:endParaRPr lang="en-GB"/>
        </a:p>
      </dgm:t>
    </dgm:pt>
    <dgm:pt modelId="{93053CBE-28AC-43F0-BFE4-A744DA725AAC}" type="pres">
      <dgm:prSet presAssocID="{C2F69193-BEB8-4E0C-B30B-824986525A96}" presName="hierRoot2" presStyleCnt="0">
        <dgm:presLayoutVars>
          <dgm:hierBranch val="init"/>
        </dgm:presLayoutVars>
      </dgm:prSet>
      <dgm:spPr/>
    </dgm:pt>
    <dgm:pt modelId="{0EA157D7-D5A0-497B-A44E-251794E40F34}" type="pres">
      <dgm:prSet presAssocID="{C2F69193-BEB8-4E0C-B30B-824986525A96}" presName="rootComposite" presStyleCnt="0"/>
      <dgm:spPr/>
    </dgm:pt>
    <dgm:pt modelId="{10225AF5-F99F-475F-AF9B-4421E9517D2C}" type="pres">
      <dgm:prSet presAssocID="{C2F69193-BEB8-4E0C-B30B-824986525A96}" presName="rootText" presStyleLbl="node3" presStyleIdx="0" presStyleCnt="9">
        <dgm:presLayoutVars>
          <dgm:chPref val="3"/>
        </dgm:presLayoutVars>
      </dgm:prSet>
      <dgm:spPr/>
      <dgm:t>
        <a:bodyPr/>
        <a:lstStyle/>
        <a:p>
          <a:endParaRPr lang="en-GB"/>
        </a:p>
      </dgm:t>
    </dgm:pt>
    <dgm:pt modelId="{EEE6AAF9-C970-4CB9-AE84-E130612F239D}" type="pres">
      <dgm:prSet presAssocID="{C2F69193-BEB8-4E0C-B30B-824986525A96}" presName="rootConnector" presStyleLbl="node3" presStyleIdx="0" presStyleCnt="9"/>
      <dgm:spPr/>
      <dgm:t>
        <a:bodyPr/>
        <a:lstStyle/>
        <a:p>
          <a:endParaRPr lang="en-GB"/>
        </a:p>
      </dgm:t>
    </dgm:pt>
    <dgm:pt modelId="{8B070CDF-2BEA-45F6-9089-32DE395D60B2}" type="pres">
      <dgm:prSet presAssocID="{C2F69193-BEB8-4E0C-B30B-824986525A96}" presName="hierChild4" presStyleCnt="0"/>
      <dgm:spPr/>
    </dgm:pt>
    <dgm:pt modelId="{DAA273EB-3173-4B86-AB9C-8045735966A6}" type="pres">
      <dgm:prSet presAssocID="{C2F69193-BEB8-4E0C-B30B-824986525A96}" presName="hierChild5" presStyleCnt="0"/>
      <dgm:spPr/>
    </dgm:pt>
    <dgm:pt modelId="{17D9B69F-2041-414B-95C4-052CC8ED9A23}" type="pres">
      <dgm:prSet presAssocID="{6362699B-5797-4B87-9330-202A5E3603AA}" presName="Name64" presStyleLbl="parChTrans1D3" presStyleIdx="1" presStyleCnt="9"/>
      <dgm:spPr/>
      <dgm:t>
        <a:bodyPr/>
        <a:lstStyle/>
        <a:p>
          <a:endParaRPr lang="en-GB"/>
        </a:p>
      </dgm:t>
    </dgm:pt>
    <dgm:pt modelId="{057A6DEB-9892-419F-841E-B8739F239414}" type="pres">
      <dgm:prSet presAssocID="{B3828A7C-7940-441A-A74D-A2490DE8C068}" presName="hierRoot2" presStyleCnt="0">
        <dgm:presLayoutVars>
          <dgm:hierBranch val="init"/>
        </dgm:presLayoutVars>
      </dgm:prSet>
      <dgm:spPr/>
    </dgm:pt>
    <dgm:pt modelId="{A41709A7-C96B-4D2C-8A4F-F957613D016D}" type="pres">
      <dgm:prSet presAssocID="{B3828A7C-7940-441A-A74D-A2490DE8C068}" presName="rootComposite" presStyleCnt="0"/>
      <dgm:spPr/>
    </dgm:pt>
    <dgm:pt modelId="{70A73620-A289-4796-B227-DFF42CA5FC6D}" type="pres">
      <dgm:prSet presAssocID="{B3828A7C-7940-441A-A74D-A2490DE8C068}" presName="rootText" presStyleLbl="node3" presStyleIdx="1" presStyleCnt="9">
        <dgm:presLayoutVars>
          <dgm:chPref val="3"/>
        </dgm:presLayoutVars>
      </dgm:prSet>
      <dgm:spPr/>
      <dgm:t>
        <a:bodyPr/>
        <a:lstStyle/>
        <a:p>
          <a:endParaRPr lang="en-GB"/>
        </a:p>
      </dgm:t>
    </dgm:pt>
    <dgm:pt modelId="{F3B29ADB-61E0-46C0-BD93-FE790A708144}" type="pres">
      <dgm:prSet presAssocID="{B3828A7C-7940-441A-A74D-A2490DE8C068}" presName="rootConnector" presStyleLbl="node3" presStyleIdx="1" presStyleCnt="9"/>
      <dgm:spPr/>
      <dgm:t>
        <a:bodyPr/>
        <a:lstStyle/>
        <a:p>
          <a:endParaRPr lang="en-GB"/>
        </a:p>
      </dgm:t>
    </dgm:pt>
    <dgm:pt modelId="{3256265B-55C7-4A60-BF91-4A6CA48F0AD0}" type="pres">
      <dgm:prSet presAssocID="{B3828A7C-7940-441A-A74D-A2490DE8C068}" presName="hierChild4" presStyleCnt="0"/>
      <dgm:spPr/>
    </dgm:pt>
    <dgm:pt modelId="{8824AB72-5A0B-4169-9264-CAF9D2A9E2D5}" type="pres">
      <dgm:prSet presAssocID="{B3828A7C-7940-441A-A74D-A2490DE8C068}" presName="hierChild5" presStyleCnt="0"/>
      <dgm:spPr/>
    </dgm:pt>
    <dgm:pt modelId="{23D60299-57CD-4CC0-AC27-300C4739DAE3}" type="pres">
      <dgm:prSet presAssocID="{900558B0-AA13-4C4F-B884-4D39E7CDA015}" presName="hierChild5" presStyleCnt="0"/>
      <dgm:spPr/>
    </dgm:pt>
    <dgm:pt modelId="{8560DF2C-2DEA-4E5D-B0F3-2294120720D2}" type="pres">
      <dgm:prSet presAssocID="{FFC6A7F4-FFF1-4D49-A298-2796AFDEDB1C}" presName="Name64" presStyleLbl="parChTrans1D2" presStyleIdx="1" presStyleCnt="6"/>
      <dgm:spPr/>
      <dgm:t>
        <a:bodyPr/>
        <a:lstStyle/>
        <a:p>
          <a:endParaRPr lang="en-GB"/>
        </a:p>
      </dgm:t>
    </dgm:pt>
    <dgm:pt modelId="{A79769A6-3321-44D5-AFEE-FECC1D99FA81}" type="pres">
      <dgm:prSet presAssocID="{1AC199CD-14FD-4907-A808-D6B47309AAAC}" presName="hierRoot2" presStyleCnt="0">
        <dgm:presLayoutVars>
          <dgm:hierBranch val="init"/>
        </dgm:presLayoutVars>
      </dgm:prSet>
      <dgm:spPr/>
    </dgm:pt>
    <dgm:pt modelId="{E5C7A466-1E75-4503-B726-7F836C556048}" type="pres">
      <dgm:prSet presAssocID="{1AC199CD-14FD-4907-A808-D6B47309AAAC}" presName="rootComposite" presStyleCnt="0"/>
      <dgm:spPr/>
    </dgm:pt>
    <dgm:pt modelId="{59847F06-AC51-417A-A286-D34885A9424F}" type="pres">
      <dgm:prSet presAssocID="{1AC199CD-14FD-4907-A808-D6B47309AAAC}" presName="rootText" presStyleLbl="node2" presStyleIdx="1" presStyleCnt="6">
        <dgm:presLayoutVars>
          <dgm:chPref val="3"/>
        </dgm:presLayoutVars>
      </dgm:prSet>
      <dgm:spPr/>
      <dgm:t>
        <a:bodyPr/>
        <a:lstStyle/>
        <a:p>
          <a:endParaRPr lang="en-GB"/>
        </a:p>
      </dgm:t>
    </dgm:pt>
    <dgm:pt modelId="{E150E0C5-A116-48B7-A10F-5958727C7EEB}" type="pres">
      <dgm:prSet presAssocID="{1AC199CD-14FD-4907-A808-D6B47309AAAC}" presName="rootConnector" presStyleLbl="node2" presStyleIdx="1" presStyleCnt="6"/>
      <dgm:spPr/>
      <dgm:t>
        <a:bodyPr/>
        <a:lstStyle/>
        <a:p>
          <a:endParaRPr lang="en-GB"/>
        </a:p>
      </dgm:t>
    </dgm:pt>
    <dgm:pt modelId="{F3A919B7-9538-4528-9877-BC8FAA3B13BD}" type="pres">
      <dgm:prSet presAssocID="{1AC199CD-14FD-4907-A808-D6B47309AAAC}" presName="hierChild4" presStyleCnt="0"/>
      <dgm:spPr/>
    </dgm:pt>
    <dgm:pt modelId="{2EB2D037-EE4D-4B3A-A985-1E1B706478F0}" type="pres">
      <dgm:prSet presAssocID="{1AC199CD-14FD-4907-A808-D6B47309AAAC}" presName="hierChild5" presStyleCnt="0"/>
      <dgm:spPr/>
    </dgm:pt>
    <dgm:pt modelId="{2EB97A9A-DF06-4011-9A77-7765A116390E}" type="pres">
      <dgm:prSet presAssocID="{03ACC2E9-6370-4D93-B184-B3D292D9EA4D}" presName="Name64" presStyleLbl="parChTrans1D2" presStyleIdx="2" presStyleCnt="6"/>
      <dgm:spPr/>
      <dgm:t>
        <a:bodyPr/>
        <a:lstStyle/>
        <a:p>
          <a:endParaRPr lang="en-GB"/>
        </a:p>
      </dgm:t>
    </dgm:pt>
    <dgm:pt modelId="{117787A5-886F-4F86-80DB-C3772B871948}" type="pres">
      <dgm:prSet presAssocID="{312EBAD7-810E-4349-AF79-AE6CBE8A3F03}" presName="hierRoot2" presStyleCnt="0">
        <dgm:presLayoutVars>
          <dgm:hierBranch val="init"/>
        </dgm:presLayoutVars>
      </dgm:prSet>
      <dgm:spPr/>
    </dgm:pt>
    <dgm:pt modelId="{34C734FB-7AD9-47C7-91E4-C598B705F9AF}" type="pres">
      <dgm:prSet presAssocID="{312EBAD7-810E-4349-AF79-AE6CBE8A3F03}" presName="rootComposite" presStyleCnt="0"/>
      <dgm:spPr/>
    </dgm:pt>
    <dgm:pt modelId="{B78828BE-BB56-46EE-8309-BB838D96E75A}" type="pres">
      <dgm:prSet presAssocID="{312EBAD7-810E-4349-AF79-AE6CBE8A3F03}" presName="rootText" presStyleLbl="node2" presStyleIdx="2" presStyleCnt="6">
        <dgm:presLayoutVars>
          <dgm:chPref val="3"/>
        </dgm:presLayoutVars>
      </dgm:prSet>
      <dgm:spPr/>
      <dgm:t>
        <a:bodyPr/>
        <a:lstStyle/>
        <a:p>
          <a:endParaRPr lang="en-GB"/>
        </a:p>
      </dgm:t>
    </dgm:pt>
    <dgm:pt modelId="{8E68EDE3-CD2A-41F2-B306-87D9E928C590}" type="pres">
      <dgm:prSet presAssocID="{312EBAD7-810E-4349-AF79-AE6CBE8A3F03}" presName="rootConnector" presStyleLbl="node2" presStyleIdx="2" presStyleCnt="6"/>
      <dgm:spPr/>
      <dgm:t>
        <a:bodyPr/>
        <a:lstStyle/>
        <a:p>
          <a:endParaRPr lang="en-GB"/>
        </a:p>
      </dgm:t>
    </dgm:pt>
    <dgm:pt modelId="{B52697CB-CECF-4A5A-AF57-35506B2D2EAB}" type="pres">
      <dgm:prSet presAssocID="{312EBAD7-810E-4349-AF79-AE6CBE8A3F03}" presName="hierChild4" presStyleCnt="0"/>
      <dgm:spPr/>
    </dgm:pt>
    <dgm:pt modelId="{8DCB79E4-3D7E-4BA2-976B-F297800957B3}" type="pres">
      <dgm:prSet presAssocID="{C15C39DE-E5F4-41DB-AF64-6E95D1FC903D}" presName="Name64" presStyleLbl="parChTrans1D3" presStyleIdx="2" presStyleCnt="9"/>
      <dgm:spPr/>
      <dgm:t>
        <a:bodyPr/>
        <a:lstStyle/>
        <a:p>
          <a:endParaRPr lang="en-GB"/>
        </a:p>
      </dgm:t>
    </dgm:pt>
    <dgm:pt modelId="{9CD4D17B-0B01-4A99-B8ED-EB34D502326B}" type="pres">
      <dgm:prSet presAssocID="{34E77F9B-A514-4D3A-BD52-F67538E0F792}" presName="hierRoot2" presStyleCnt="0">
        <dgm:presLayoutVars>
          <dgm:hierBranch val="init"/>
        </dgm:presLayoutVars>
      </dgm:prSet>
      <dgm:spPr/>
    </dgm:pt>
    <dgm:pt modelId="{A8BBA6CC-6D79-4F34-A884-204BA8F43B23}" type="pres">
      <dgm:prSet presAssocID="{34E77F9B-A514-4D3A-BD52-F67538E0F792}" presName="rootComposite" presStyleCnt="0"/>
      <dgm:spPr/>
    </dgm:pt>
    <dgm:pt modelId="{AB9C9D29-830D-4804-87AD-A84E96DF4A9F}" type="pres">
      <dgm:prSet presAssocID="{34E77F9B-A514-4D3A-BD52-F67538E0F792}" presName="rootText" presStyleLbl="node3" presStyleIdx="2" presStyleCnt="9" custLinFactNeighborX="1922" custLinFactNeighborY="-855">
        <dgm:presLayoutVars>
          <dgm:chPref val="3"/>
        </dgm:presLayoutVars>
      </dgm:prSet>
      <dgm:spPr/>
      <dgm:t>
        <a:bodyPr/>
        <a:lstStyle/>
        <a:p>
          <a:endParaRPr lang="en-GB"/>
        </a:p>
      </dgm:t>
    </dgm:pt>
    <dgm:pt modelId="{DE64CBC6-18C0-4BE4-8EAC-72E4D184F875}" type="pres">
      <dgm:prSet presAssocID="{34E77F9B-A514-4D3A-BD52-F67538E0F792}" presName="rootConnector" presStyleLbl="node3" presStyleIdx="2" presStyleCnt="9"/>
      <dgm:spPr/>
      <dgm:t>
        <a:bodyPr/>
        <a:lstStyle/>
        <a:p>
          <a:endParaRPr lang="en-GB"/>
        </a:p>
      </dgm:t>
    </dgm:pt>
    <dgm:pt modelId="{B6C00E45-41E6-40A0-8633-913929DB9C00}" type="pres">
      <dgm:prSet presAssocID="{34E77F9B-A514-4D3A-BD52-F67538E0F792}" presName="hierChild4" presStyleCnt="0"/>
      <dgm:spPr/>
    </dgm:pt>
    <dgm:pt modelId="{ED1BD4EC-C6C6-492B-9B8F-4CFFD2B36257}" type="pres">
      <dgm:prSet presAssocID="{34E77F9B-A514-4D3A-BD52-F67538E0F792}" presName="hierChild5" presStyleCnt="0"/>
      <dgm:spPr/>
    </dgm:pt>
    <dgm:pt modelId="{C6F2E42A-7457-4ACD-AFAE-E31D915BE220}" type="pres">
      <dgm:prSet presAssocID="{96D76C73-96D9-486C-B8A7-488CBFC9B11E}" presName="Name64" presStyleLbl="parChTrans1D3" presStyleIdx="3" presStyleCnt="9"/>
      <dgm:spPr/>
      <dgm:t>
        <a:bodyPr/>
        <a:lstStyle/>
        <a:p>
          <a:endParaRPr lang="en-GB"/>
        </a:p>
      </dgm:t>
    </dgm:pt>
    <dgm:pt modelId="{892367D5-3CEA-49E6-8B4A-FFDD10211378}" type="pres">
      <dgm:prSet presAssocID="{9BFC1868-4687-4AC2-A668-B833446C47A7}" presName="hierRoot2" presStyleCnt="0">
        <dgm:presLayoutVars>
          <dgm:hierBranch val="init"/>
        </dgm:presLayoutVars>
      </dgm:prSet>
      <dgm:spPr/>
    </dgm:pt>
    <dgm:pt modelId="{BA65D894-4880-4329-9C58-AFA8CBCC35D9}" type="pres">
      <dgm:prSet presAssocID="{9BFC1868-4687-4AC2-A668-B833446C47A7}" presName="rootComposite" presStyleCnt="0"/>
      <dgm:spPr/>
    </dgm:pt>
    <dgm:pt modelId="{75A8694C-F01F-4485-8D80-1306B143D9A8}" type="pres">
      <dgm:prSet presAssocID="{9BFC1868-4687-4AC2-A668-B833446C47A7}" presName="rootText" presStyleLbl="node3" presStyleIdx="3" presStyleCnt="9">
        <dgm:presLayoutVars>
          <dgm:chPref val="3"/>
        </dgm:presLayoutVars>
      </dgm:prSet>
      <dgm:spPr/>
      <dgm:t>
        <a:bodyPr/>
        <a:lstStyle/>
        <a:p>
          <a:endParaRPr lang="en-GB"/>
        </a:p>
      </dgm:t>
    </dgm:pt>
    <dgm:pt modelId="{6EFA8B1B-5BE3-42C2-B281-69B750252D5E}" type="pres">
      <dgm:prSet presAssocID="{9BFC1868-4687-4AC2-A668-B833446C47A7}" presName="rootConnector" presStyleLbl="node3" presStyleIdx="3" presStyleCnt="9"/>
      <dgm:spPr/>
      <dgm:t>
        <a:bodyPr/>
        <a:lstStyle/>
        <a:p>
          <a:endParaRPr lang="en-GB"/>
        </a:p>
      </dgm:t>
    </dgm:pt>
    <dgm:pt modelId="{B5CDCC2E-2784-4029-8152-5906D5E2470D}" type="pres">
      <dgm:prSet presAssocID="{9BFC1868-4687-4AC2-A668-B833446C47A7}" presName="hierChild4" presStyleCnt="0"/>
      <dgm:spPr/>
    </dgm:pt>
    <dgm:pt modelId="{B8514E45-AEB2-435C-9497-9DAD27E83490}" type="pres">
      <dgm:prSet presAssocID="{9BFC1868-4687-4AC2-A668-B833446C47A7}" presName="hierChild5" presStyleCnt="0"/>
      <dgm:spPr/>
    </dgm:pt>
    <dgm:pt modelId="{2D04C2B6-F5E3-483B-988F-6E7466C6F99E}" type="pres">
      <dgm:prSet presAssocID="{F949B37F-8B71-4364-B41C-D8C14EFF5743}" presName="Name64" presStyleLbl="parChTrans1D3" presStyleIdx="4" presStyleCnt="9"/>
      <dgm:spPr/>
      <dgm:t>
        <a:bodyPr/>
        <a:lstStyle/>
        <a:p>
          <a:endParaRPr lang="en-GB"/>
        </a:p>
      </dgm:t>
    </dgm:pt>
    <dgm:pt modelId="{E16639A0-B15B-41E3-BD00-5256DDD9B442}" type="pres">
      <dgm:prSet presAssocID="{AC824BAD-B010-478F-8E7B-CEA4DACD3622}" presName="hierRoot2" presStyleCnt="0">
        <dgm:presLayoutVars>
          <dgm:hierBranch val="init"/>
        </dgm:presLayoutVars>
      </dgm:prSet>
      <dgm:spPr/>
    </dgm:pt>
    <dgm:pt modelId="{FE57AB1B-217A-47E5-97F9-33C8981AF5CF}" type="pres">
      <dgm:prSet presAssocID="{AC824BAD-B010-478F-8E7B-CEA4DACD3622}" presName="rootComposite" presStyleCnt="0"/>
      <dgm:spPr/>
    </dgm:pt>
    <dgm:pt modelId="{1FD6AB28-57CA-47C9-BD43-855E53A48E8E}" type="pres">
      <dgm:prSet presAssocID="{AC824BAD-B010-478F-8E7B-CEA4DACD3622}" presName="rootText" presStyleLbl="node3" presStyleIdx="4" presStyleCnt="9">
        <dgm:presLayoutVars>
          <dgm:chPref val="3"/>
        </dgm:presLayoutVars>
      </dgm:prSet>
      <dgm:spPr/>
      <dgm:t>
        <a:bodyPr/>
        <a:lstStyle/>
        <a:p>
          <a:endParaRPr lang="en-GB"/>
        </a:p>
      </dgm:t>
    </dgm:pt>
    <dgm:pt modelId="{2F7123A3-128F-4ABB-867B-A0A9930DF96D}" type="pres">
      <dgm:prSet presAssocID="{AC824BAD-B010-478F-8E7B-CEA4DACD3622}" presName="rootConnector" presStyleLbl="node3" presStyleIdx="4" presStyleCnt="9"/>
      <dgm:spPr/>
      <dgm:t>
        <a:bodyPr/>
        <a:lstStyle/>
        <a:p>
          <a:endParaRPr lang="en-GB"/>
        </a:p>
      </dgm:t>
    </dgm:pt>
    <dgm:pt modelId="{8FFCCF87-3D30-4FB5-A4DD-6E798355A903}" type="pres">
      <dgm:prSet presAssocID="{AC824BAD-B010-478F-8E7B-CEA4DACD3622}" presName="hierChild4" presStyleCnt="0"/>
      <dgm:spPr/>
    </dgm:pt>
    <dgm:pt modelId="{EF0DA5B5-0452-4B0F-8A07-6481722300CF}" type="pres">
      <dgm:prSet presAssocID="{AC824BAD-B010-478F-8E7B-CEA4DACD3622}" presName="hierChild5" presStyleCnt="0"/>
      <dgm:spPr/>
    </dgm:pt>
    <dgm:pt modelId="{17157AC5-BEF0-43A9-932C-44B7ADCD4D46}" type="pres">
      <dgm:prSet presAssocID="{312EBAD7-810E-4349-AF79-AE6CBE8A3F03}" presName="hierChild5" presStyleCnt="0"/>
      <dgm:spPr/>
    </dgm:pt>
    <dgm:pt modelId="{0BCE80F0-D9BB-4ACF-AF25-AF4E5C541507}" type="pres">
      <dgm:prSet presAssocID="{2083FE89-17C5-47F6-B476-22EDFEAF1F83}" presName="Name64" presStyleLbl="parChTrans1D2" presStyleIdx="3" presStyleCnt="6"/>
      <dgm:spPr/>
      <dgm:t>
        <a:bodyPr/>
        <a:lstStyle/>
        <a:p>
          <a:endParaRPr lang="en-GB"/>
        </a:p>
      </dgm:t>
    </dgm:pt>
    <dgm:pt modelId="{F6B60B70-7071-43EF-B1D1-E7ECF70085BD}" type="pres">
      <dgm:prSet presAssocID="{D4BCC689-4B43-4409-A58A-BB7A27882F48}" presName="hierRoot2" presStyleCnt="0">
        <dgm:presLayoutVars>
          <dgm:hierBranch val="init"/>
        </dgm:presLayoutVars>
      </dgm:prSet>
      <dgm:spPr/>
    </dgm:pt>
    <dgm:pt modelId="{A9F9302F-EF4A-4533-9150-C23F8F06C476}" type="pres">
      <dgm:prSet presAssocID="{D4BCC689-4B43-4409-A58A-BB7A27882F48}" presName="rootComposite" presStyleCnt="0"/>
      <dgm:spPr/>
    </dgm:pt>
    <dgm:pt modelId="{384E7E54-BA56-4CBD-8395-8549C5CE9A5B}" type="pres">
      <dgm:prSet presAssocID="{D4BCC689-4B43-4409-A58A-BB7A27882F48}" presName="rootText" presStyleLbl="node2" presStyleIdx="3" presStyleCnt="6">
        <dgm:presLayoutVars>
          <dgm:chPref val="3"/>
        </dgm:presLayoutVars>
      </dgm:prSet>
      <dgm:spPr/>
      <dgm:t>
        <a:bodyPr/>
        <a:lstStyle/>
        <a:p>
          <a:endParaRPr lang="en-GB"/>
        </a:p>
      </dgm:t>
    </dgm:pt>
    <dgm:pt modelId="{A695E4DC-567B-4218-92B5-DAFD8AEC7A22}" type="pres">
      <dgm:prSet presAssocID="{D4BCC689-4B43-4409-A58A-BB7A27882F48}" presName="rootConnector" presStyleLbl="node2" presStyleIdx="3" presStyleCnt="6"/>
      <dgm:spPr/>
      <dgm:t>
        <a:bodyPr/>
        <a:lstStyle/>
        <a:p>
          <a:endParaRPr lang="en-GB"/>
        </a:p>
      </dgm:t>
    </dgm:pt>
    <dgm:pt modelId="{CF2B0ADE-F1BB-45BA-9AF6-C08BF52E4663}" type="pres">
      <dgm:prSet presAssocID="{D4BCC689-4B43-4409-A58A-BB7A27882F48}" presName="hierChild4" presStyleCnt="0"/>
      <dgm:spPr/>
    </dgm:pt>
    <dgm:pt modelId="{16EBF880-7B8E-4ADD-9DB4-1EBABFF317A7}" type="pres">
      <dgm:prSet presAssocID="{D4BCC689-4B43-4409-A58A-BB7A27882F48}" presName="hierChild5" presStyleCnt="0"/>
      <dgm:spPr/>
    </dgm:pt>
    <dgm:pt modelId="{A1035BD8-CBF1-48B2-BC5A-66916A22982B}" type="pres">
      <dgm:prSet presAssocID="{9010AFDA-6161-4ACF-ADA2-584DF7C144F4}" presName="Name64" presStyleLbl="parChTrans1D2" presStyleIdx="4" presStyleCnt="6"/>
      <dgm:spPr/>
      <dgm:t>
        <a:bodyPr/>
        <a:lstStyle/>
        <a:p>
          <a:endParaRPr lang="en-GB"/>
        </a:p>
      </dgm:t>
    </dgm:pt>
    <dgm:pt modelId="{AFB3C070-4579-443A-80EE-1DBAD6D13FF6}" type="pres">
      <dgm:prSet presAssocID="{80B30A45-E0DB-4C3A-A816-F03794A1E67B}" presName="hierRoot2" presStyleCnt="0">
        <dgm:presLayoutVars>
          <dgm:hierBranch val="init"/>
        </dgm:presLayoutVars>
      </dgm:prSet>
      <dgm:spPr/>
    </dgm:pt>
    <dgm:pt modelId="{867CBE26-707A-4914-ACDE-19BB51EF9D7F}" type="pres">
      <dgm:prSet presAssocID="{80B30A45-E0DB-4C3A-A816-F03794A1E67B}" presName="rootComposite" presStyleCnt="0"/>
      <dgm:spPr/>
    </dgm:pt>
    <dgm:pt modelId="{0DCD4F86-C1CB-4A9A-B010-3FC7196CADE8}" type="pres">
      <dgm:prSet presAssocID="{80B30A45-E0DB-4C3A-A816-F03794A1E67B}" presName="rootText" presStyleLbl="node2" presStyleIdx="4" presStyleCnt="6">
        <dgm:presLayoutVars>
          <dgm:chPref val="3"/>
        </dgm:presLayoutVars>
      </dgm:prSet>
      <dgm:spPr/>
      <dgm:t>
        <a:bodyPr/>
        <a:lstStyle/>
        <a:p>
          <a:endParaRPr lang="en-GB"/>
        </a:p>
      </dgm:t>
    </dgm:pt>
    <dgm:pt modelId="{81ED4201-0BDA-4553-966E-61677FAA4901}" type="pres">
      <dgm:prSet presAssocID="{80B30A45-E0DB-4C3A-A816-F03794A1E67B}" presName="rootConnector" presStyleLbl="node2" presStyleIdx="4" presStyleCnt="6"/>
      <dgm:spPr/>
      <dgm:t>
        <a:bodyPr/>
        <a:lstStyle/>
        <a:p>
          <a:endParaRPr lang="en-GB"/>
        </a:p>
      </dgm:t>
    </dgm:pt>
    <dgm:pt modelId="{829EE76F-5536-4537-9A1C-7BA07EC053FF}" type="pres">
      <dgm:prSet presAssocID="{80B30A45-E0DB-4C3A-A816-F03794A1E67B}" presName="hierChild4" presStyleCnt="0"/>
      <dgm:spPr/>
    </dgm:pt>
    <dgm:pt modelId="{CC746CE8-B63E-4497-995E-90E3CB6131DC}" type="pres">
      <dgm:prSet presAssocID="{82504311-5E36-49EF-B601-9B60361CD032}" presName="Name64" presStyleLbl="parChTrans1D3" presStyleIdx="5" presStyleCnt="9"/>
      <dgm:spPr/>
      <dgm:t>
        <a:bodyPr/>
        <a:lstStyle/>
        <a:p>
          <a:endParaRPr lang="en-GB"/>
        </a:p>
      </dgm:t>
    </dgm:pt>
    <dgm:pt modelId="{06A6B85A-AA54-4527-81A8-D0DB3711ADFE}" type="pres">
      <dgm:prSet presAssocID="{E46B1C0F-F5B4-4C01-840D-CFA2110538F2}" presName="hierRoot2" presStyleCnt="0">
        <dgm:presLayoutVars>
          <dgm:hierBranch val="init"/>
        </dgm:presLayoutVars>
      </dgm:prSet>
      <dgm:spPr/>
    </dgm:pt>
    <dgm:pt modelId="{18CCAE67-3D0F-4414-9070-5971C824DFF9}" type="pres">
      <dgm:prSet presAssocID="{E46B1C0F-F5B4-4C01-840D-CFA2110538F2}" presName="rootComposite" presStyleCnt="0"/>
      <dgm:spPr/>
    </dgm:pt>
    <dgm:pt modelId="{820B6203-0E47-4241-9D21-5BCF38830952}" type="pres">
      <dgm:prSet presAssocID="{E46B1C0F-F5B4-4C01-840D-CFA2110538F2}" presName="rootText" presStyleLbl="node3" presStyleIdx="5" presStyleCnt="9">
        <dgm:presLayoutVars>
          <dgm:chPref val="3"/>
        </dgm:presLayoutVars>
      </dgm:prSet>
      <dgm:spPr/>
      <dgm:t>
        <a:bodyPr/>
        <a:lstStyle/>
        <a:p>
          <a:endParaRPr lang="en-GB"/>
        </a:p>
      </dgm:t>
    </dgm:pt>
    <dgm:pt modelId="{BD375772-916B-44C1-A3B0-B787E93CA749}" type="pres">
      <dgm:prSet presAssocID="{E46B1C0F-F5B4-4C01-840D-CFA2110538F2}" presName="rootConnector" presStyleLbl="node3" presStyleIdx="5" presStyleCnt="9"/>
      <dgm:spPr/>
      <dgm:t>
        <a:bodyPr/>
        <a:lstStyle/>
        <a:p>
          <a:endParaRPr lang="en-GB"/>
        </a:p>
      </dgm:t>
    </dgm:pt>
    <dgm:pt modelId="{38288139-1777-45FA-9A88-A901403D15D3}" type="pres">
      <dgm:prSet presAssocID="{E46B1C0F-F5B4-4C01-840D-CFA2110538F2}" presName="hierChild4" presStyleCnt="0"/>
      <dgm:spPr/>
    </dgm:pt>
    <dgm:pt modelId="{CF7CD4EE-1D35-499A-93BC-23BBDFE4512C}" type="pres">
      <dgm:prSet presAssocID="{99C4C11F-C444-4116-85DA-5D9280A96F84}" presName="Name64" presStyleLbl="parChTrans1D4" presStyleIdx="0" presStyleCnt="3"/>
      <dgm:spPr/>
      <dgm:t>
        <a:bodyPr/>
        <a:lstStyle/>
        <a:p>
          <a:endParaRPr lang="en-GB"/>
        </a:p>
      </dgm:t>
    </dgm:pt>
    <dgm:pt modelId="{E344A94C-3187-4FD1-8880-41E63A56690D}" type="pres">
      <dgm:prSet presAssocID="{E428F4E1-7A1E-4203-BFFB-C404483C0AE5}" presName="hierRoot2" presStyleCnt="0">
        <dgm:presLayoutVars>
          <dgm:hierBranch val="init"/>
        </dgm:presLayoutVars>
      </dgm:prSet>
      <dgm:spPr/>
    </dgm:pt>
    <dgm:pt modelId="{65DA5977-241E-4CBF-9B2F-53115282496C}" type="pres">
      <dgm:prSet presAssocID="{E428F4E1-7A1E-4203-BFFB-C404483C0AE5}" presName="rootComposite" presStyleCnt="0"/>
      <dgm:spPr/>
    </dgm:pt>
    <dgm:pt modelId="{AB5AC090-1879-4FE5-9088-E82F25A180F8}" type="pres">
      <dgm:prSet presAssocID="{E428F4E1-7A1E-4203-BFFB-C404483C0AE5}" presName="rootText" presStyleLbl="node4" presStyleIdx="0" presStyleCnt="3">
        <dgm:presLayoutVars>
          <dgm:chPref val="3"/>
        </dgm:presLayoutVars>
      </dgm:prSet>
      <dgm:spPr/>
      <dgm:t>
        <a:bodyPr/>
        <a:lstStyle/>
        <a:p>
          <a:endParaRPr lang="en-GB"/>
        </a:p>
      </dgm:t>
    </dgm:pt>
    <dgm:pt modelId="{9EFDAFFC-2777-4E13-A0DE-3367C0395373}" type="pres">
      <dgm:prSet presAssocID="{E428F4E1-7A1E-4203-BFFB-C404483C0AE5}" presName="rootConnector" presStyleLbl="node4" presStyleIdx="0" presStyleCnt="3"/>
      <dgm:spPr/>
      <dgm:t>
        <a:bodyPr/>
        <a:lstStyle/>
        <a:p>
          <a:endParaRPr lang="en-GB"/>
        </a:p>
      </dgm:t>
    </dgm:pt>
    <dgm:pt modelId="{0D0C61ED-14B9-473F-A066-F08E84832201}" type="pres">
      <dgm:prSet presAssocID="{E428F4E1-7A1E-4203-BFFB-C404483C0AE5}" presName="hierChild4" presStyleCnt="0"/>
      <dgm:spPr/>
    </dgm:pt>
    <dgm:pt modelId="{3A34907A-3664-4084-9A2E-0760D537DB02}" type="pres">
      <dgm:prSet presAssocID="{E428F4E1-7A1E-4203-BFFB-C404483C0AE5}" presName="hierChild5" presStyleCnt="0"/>
      <dgm:spPr/>
    </dgm:pt>
    <dgm:pt modelId="{11B3FAE3-9A18-4724-ACF2-2C12DA57CDC5}" type="pres">
      <dgm:prSet presAssocID="{3E7BCA4A-9CC0-4162-AF82-683128F09A2E}" presName="Name64" presStyleLbl="parChTrans1D4" presStyleIdx="1" presStyleCnt="3"/>
      <dgm:spPr/>
      <dgm:t>
        <a:bodyPr/>
        <a:lstStyle/>
        <a:p>
          <a:endParaRPr lang="en-GB"/>
        </a:p>
      </dgm:t>
    </dgm:pt>
    <dgm:pt modelId="{FB5A22DD-421E-4EA9-A476-EB072B9A45FE}" type="pres">
      <dgm:prSet presAssocID="{09C5087D-6EBB-48AB-861B-5AA55BD892A0}" presName="hierRoot2" presStyleCnt="0">
        <dgm:presLayoutVars>
          <dgm:hierBranch val="init"/>
        </dgm:presLayoutVars>
      </dgm:prSet>
      <dgm:spPr/>
    </dgm:pt>
    <dgm:pt modelId="{5F28A901-3D28-4DCA-ADCA-84958E7CF211}" type="pres">
      <dgm:prSet presAssocID="{09C5087D-6EBB-48AB-861B-5AA55BD892A0}" presName="rootComposite" presStyleCnt="0"/>
      <dgm:spPr/>
    </dgm:pt>
    <dgm:pt modelId="{1495A233-DDC3-4ECC-B700-DD25B37B816D}" type="pres">
      <dgm:prSet presAssocID="{09C5087D-6EBB-48AB-861B-5AA55BD892A0}" presName="rootText" presStyleLbl="node4" presStyleIdx="1" presStyleCnt="3">
        <dgm:presLayoutVars>
          <dgm:chPref val="3"/>
        </dgm:presLayoutVars>
      </dgm:prSet>
      <dgm:spPr/>
      <dgm:t>
        <a:bodyPr/>
        <a:lstStyle/>
        <a:p>
          <a:endParaRPr lang="en-GB"/>
        </a:p>
      </dgm:t>
    </dgm:pt>
    <dgm:pt modelId="{B48F40C3-BE7D-4ED8-91B9-C39E40A9B128}" type="pres">
      <dgm:prSet presAssocID="{09C5087D-6EBB-48AB-861B-5AA55BD892A0}" presName="rootConnector" presStyleLbl="node4" presStyleIdx="1" presStyleCnt="3"/>
      <dgm:spPr/>
      <dgm:t>
        <a:bodyPr/>
        <a:lstStyle/>
        <a:p>
          <a:endParaRPr lang="en-GB"/>
        </a:p>
      </dgm:t>
    </dgm:pt>
    <dgm:pt modelId="{FAE3CC4B-A0F1-40F4-9E02-CDECD2A014A1}" type="pres">
      <dgm:prSet presAssocID="{09C5087D-6EBB-48AB-861B-5AA55BD892A0}" presName="hierChild4" presStyleCnt="0"/>
      <dgm:spPr/>
    </dgm:pt>
    <dgm:pt modelId="{9494CA90-EAA0-4974-9112-01B1CE616484}" type="pres">
      <dgm:prSet presAssocID="{09C5087D-6EBB-48AB-861B-5AA55BD892A0}" presName="hierChild5" presStyleCnt="0"/>
      <dgm:spPr/>
    </dgm:pt>
    <dgm:pt modelId="{BE92EAFE-4E88-472B-A1D5-1B3E6FF205E5}" type="pres">
      <dgm:prSet presAssocID="{99C90FBD-CFA4-47AA-9420-237E5A408F8D}" presName="Name64" presStyleLbl="parChTrans1D4" presStyleIdx="2" presStyleCnt="3"/>
      <dgm:spPr/>
      <dgm:t>
        <a:bodyPr/>
        <a:lstStyle/>
        <a:p>
          <a:endParaRPr lang="en-GB"/>
        </a:p>
      </dgm:t>
    </dgm:pt>
    <dgm:pt modelId="{2D2D061B-EC4A-4FFD-B87F-2ADBCBB95A91}" type="pres">
      <dgm:prSet presAssocID="{48DB558E-718D-4A8A-9E5C-45436C970402}" presName="hierRoot2" presStyleCnt="0">
        <dgm:presLayoutVars>
          <dgm:hierBranch val="init"/>
        </dgm:presLayoutVars>
      </dgm:prSet>
      <dgm:spPr/>
    </dgm:pt>
    <dgm:pt modelId="{3897015F-0F61-4B8F-ABF8-853933AF6F23}" type="pres">
      <dgm:prSet presAssocID="{48DB558E-718D-4A8A-9E5C-45436C970402}" presName="rootComposite" presStyleCnt="0"/>
      <dgm:spPr/>
    </dgm:pt>
    <dgm:pt modelId="{1A505801-C02D-4D0B-BC0A-2D3D1BB91F7C}" type="pres">
      <dgm:prSet presAssocID="{48DB558E-718D-4A8A-9E5C-45436C970402}" presName="rootText" presStyleLbl="node4" presStyleIdx="2" presStyleCnt="3">
        <dgm:presLayoutVars>
          <dgm:chPref val="3"/>
        </dgm:presLayoutVars>
      </dgm:prSet>
      <dgm:spPr/>
      <dgm:t>
        <a:bodyPr/>
        <a:lstStyle/>
        <a:p>
          <a:endParaRPr lang="en-GB"/>
        </a:p>
      </dgm:t>
    </dgm:pt>
    <dgm:pt modelId="{AD94FB42-26A4-4311-9DFE-1E0EAE7573CD}" type="pres">
      <dgm:prSet presAssocID="{48DB558E-718D-4A8A-9E5C-45436C970402}" presName="rootConnector" presStyleLbl="node4" presStyleIdx="2" presStyleCnt="3"/>
      <dgm:spPr/>
      <dgm:t>
        <a:bodyPr/>
        <a:lstStyle/>
        <a:p>
          <a:endParaRPr lang="en-GB"/>
        </a:p>
      </dgm:t>
    </dgm:pt>
    <dgm:pt modelId="{F65A030F-1E4D-4F60-A759-348DF347E437}" type="pres">
      <dgm:prSet presAssocID="{48DB558E-718D-4A8A-9E5C-45436C970402}" presName="hierChild4" presStyleCnt="0"/>
      <dgm:spPr/>
    </dgm:pt>
    <dgm:pt modelId="{27E1120F-E01D-4439-8660-21C17B7DF3B3}" type="pres">
      <dgm:prSet presAssocID="{48DB558E-718D-4A8A-9E5C-45436C970402}" presName="hierChild5" presStyleCnt="0"/>
      <dgm:spPr/>
    </dgm:pt>
    <dgm:pt modelId="{FF194A5D-1D93-483B-96E2-12A39B2D6866}" type="pres">
      <dgm:prSet presAssocID="{E46B1C0F-F5B4-4C01-840D-CFA2110538F2}" presName="hierChild5" presStyleCnt="0"/>
      <dgm:spPr/>
    </dgm:pt>
    <dgm:pt modelId="{76A113F5-34EF-4443-AF56-D4C0B00FCDEB}" type="pres">
      <dgm:prSet presAssocID="{4228BDA3-967E-4256-A75F-4672E96B595C}" presName="Name64" presStyleLbl="parChTrans1D3" presStyleIdx="6" presStyleCnt="9"/>
      <dgm:spPr/>
      <dgm:t>
        <a:bodyPr/>
        <a:lstStyle/>
        <a:p>
          <a:endParaRPr lang="en-GB"/>
        </a:p>
      </dgm:t>
    </dgm:pt>
    <dgm:pt modelId="{97831F22-B96B-477C-BA2F-95A29F4D3D09}" type="pres">
      <dgm:prSet presAssocID="{5A7025D1-9CB1-400A-A53D-B7EF4B902C73}" presName="hierRoot2" presStyleCnt="0">
        <dgm:presLayoutVars>
          <dgm:hierBranch val="init"/>
        </dgm:presLayoutVars>
      </dgm:prSet>
      <dgm:spPr/>
    </dgm:pt>
    <dgm:pt modelId="{9012AE7A-17AF-4CD3-8A63-C25D17997E67}" type="pres">
      <dgm:prSet presAssocID="{5A7025D1-9CB1-400A-A53D-B7EF4B902C73}" presName="rootComposite" presStyleCnt="0"/>
      <dgm:spPr/>
    </dgm:pt>
    <dgm:pt modelId="{05E714D3-5B3D-479B-A74D-44D8149DEC25}" type="pres">
      <dgm:prSet presAssocID="{5A7025D1-9CB1-400A-A53D-B7EF4B902C73}" presName="rootText" presStyleLbl="node3" presStyleIdx="6" presStyleCnt="9">
        <dgm:presLayoutVars>
          <dgm:chPref val="3"/>
        </dgm:presLayoutVars>
      </dgm:prSet>
      <dgm:spPr/>
      <dgm:t>
        <a:bodyPr/>
        <a:lstStyle/>
        <a:p>
          <a:endParaRPr lang="en-GB"/>
        </a:p>
      </dgm:t>
    </dgm:pt>
    <dgm:pt modelId="{64C80AE7-4624-453F-9377-4D641E2ADE82}" type="pres">
      <dgm:prSet presAssocID="{5A7025D1-9CB1-400A-A53D-B7EF4B902C73}" presName="rootConnector" presStyleLbl="node3" presStyleIdx="6" presStyleCnt="9"/>
      <dgm:spPr/>
      <dgm:t>
        <a:bodyPr/>
        <a:lstStyle/>
        <a:p>
          <a:endParaRPr lang="en-GB"/>
        </a:p>
      </dgm:t>
    </dgm:pt>
    <dgm:pt modelId="{0CECA11E-5FFC-4524-950B-2271956F0F3A}" type="pres">
      <dgm:prSet presAssocID="{5A7025D1-9CB1-400A-A53D-B7EF4B902C73}" presName="hierChild4" presStyleCnt="0"/>
      <dgm:spPr/>
    </dgm:pt>
    <dgm:pt modelId="{1B97E2E8-9EC6-46B9-B036-C267FEACB51F}" type="pres">
      <dgm:prSet presAssocID="{5A7025D1-9CB1-400A-A53D-B7EF4B902C73}" presName="hierChild5" presStyleCnt="0"/>
      <dgm:spPr/>
    </dgm:pt>
    <dgm:pt modelId="{352808D8-6253-4D8C-BC59-DE02FBEFA06E}" type="pres">
      <dgm:prSet presAssocID="{059F4E1E-D989-4C01-8D38-CC864E4C813A}" presName="Name64" presStyleLbl="parChTrans1D3" presStyleIdx="7" presStyleCnt="9"/>
      <dgm:spPr/>
      <dgm:t>
        <a:bodyPr/>
        <a:lstStyle/>
        <a:p>
          <a:endParaRPr lang="en-GB"/>
        </a:p>
      </dgm:t>
    </dgm:pt>
    <dgm:pt modelId="{758C23FC-F489-4884-A8C5-C534FA9DBF54}" type="pres">
      <dgm:prSet presAssocID="{FA59A16C-F4AE-471F-9EA0-718EBE3687B4}" presName="hierRoot2" presStyleCnt="0">
        <dgm:presLayoutVars>
          <dgm:hierBranch val="init"/>
        </dgm:presLayoutVars>
      </dgm:prSet>
      <dgm:spPr/>
    </dgm:pt>
    <dgm:pt modelId="{BE9F2DFA-AFFC-4AE9-9B9C-F43B520183AC}" type="pres">
      <dgm:prSet presAssocID="{FA59A16C-F4AE-471F-9EA0-718EBE3687B4}" presName="rootComposite" presStyleCnt="0"/>
      <dgm:spPr/>
    </dgm:pt>
    <dgm:pt modelId="{56C65B43-E563-4A73-9DFD-86933B9445A3}" type="pres">
      <dgm:prSet presAssocID="{FA59A16C-F4AE-471F-9EA0-718EBE3687B4}" presName="rootText" presStyleLbl="node3" presStyleIdx="7" presStyleCnt="9">
        <dgm:presLayoutVars>
          <dgm:chPref val="3"/>
        </dgm:presLayoutVars>
      </dgm:prSet>
      <dgm:spPr/>
      <dgm:t>
        <a:bodyPr/>
        <a:lstStyle/>
        <a:p>
          <a:endParaRPr lang="en-GB"/>
        </a:p>
      </dgm:t>
    </dgm:pt>
    <dgm:pt modelId="{C3A9CCE5-5372-41A9-972C-51AED400BA21}" type="pres">
      <dgm:prSet presAssocID="{FA59A16C-F4AE-471F-9EA0-718EBE3687B4}" presName="rootConnector" presStyleLbl="node3" presStyleIdx="7" presStyleCnt="9"/>
      <dgm:spPr/>
      <dgm:t>
        <a:bodyPr/>
        <a:lstStyle/>
        <a:p>
          <a:endParaRPr lang="en-GB"/>
        </a:p>
      </dgm:t>
    </dgm:pt>
    <dgm:pt modelId="{4F3C3042-5A22-4FA5-A83D-DEEEFEEDAD61}" type="pres">
      <dgm:prSet presAssocID="{FA59A16C-F4AE-471F-9EA0-718EBE3687B4}" presName="hierChild4" presStyleCnt="0"/>
      <dgm:spPr/>
    </dgm:pt>
    <dgm:pt modelId="{55CBF07A-C6EF-4C7C-A32D-719903911A64}" type="pres">
      <dgm:prSet presAssocID="{FA59A16C-F4AE-471F-9EA0-718EBE3687B4}" presName="hierChild5" presStyleCnt="0"/>
      <dgm:spPr/>
    </dgm:pt>
    <dgm:pt modelId="{D1A57EAC-BCCF-4970-89D4-5CFD0DEDB882}" type="pres">
      <dgm:prSet presAssocID="{566C1CAA-FFB1-4BC2-93AF-22336643A514}" presName="Name64" presStyleLbl="parChTrans1D3" presStyleIdx="8" presStyleCnt="9"/>
      <dgm:spPr/>
      <dgm:t>
        <a:bodyPr/>
        <a:lstStyle/>
        <a:p>
          <a:endParaRPr lang="en-GB"/>
        </a:p>
      </dgm:t>
    </dgm:pt>
    <dgm:pt modelId="{9A81EC82-67FA-4F31-821D-89F785C9C9AA}" type="pres">
      <dgm:prSet presAssocID="{7E84BDB4-CCA7-450D-8668-62ED18E78CB9}" presName="hierRoot2" presStyleCnt="0">
        <dgm:presLayoutVars>
          <dgm:hierBranch val="init"/>
        </dgm:presLayoutVars>
      </dgm:prSet>
      <dgm:spPr/>
    </dgm:pt>
    <dgm:pt modelId="{011C2157-7FA0-47F1-BF16-A15EC1CEE04E}" type="pres">
      <dgm:prSet presAssocID="{7E84BDB4-CCA7-450D-8668-62ED18E78CB9}" presName="rootComposite" presStyleCnt="0"/>
      <dgm:spPr/>
    </dgm:pt>
    <dgm:pt modelId="{FFC3704A-3A05-44B5-B9F2-0C5FD015CB14}" type="pres">
      <dgm:prSet presAssocID="{7E84BDB4-CCA7-450D-8668-62ED18E78CB9}" presName="rootText" presStyleLbl="node3" presStyleIdx="8" presStyleCnt="9">
        <dgm:presLayoutVars>
          <dgm:chPref val="3"/>
        </dgm:presLayoutVars>
      </dgm:prSet>
      <dgm:spPr/>
      <dgm:t>
        <a:bodyPr/>
        <a:lstStyle/>
        <a:p>
          <a:endParaRPr lang="en-GB"/>
        </a:p>
      </dgm:t>
    </dgm:pt>
    <dgm:pt modelId="{E4FB26D7-4140-44CC-AF9B-2398DC9FDDA9}" type="pres">
      <dgm:prSet presAssocID="{7E84BDB4-CCA7-450D-8668-62ED18E78CB9}" presName="rootConnector" presStyleLbl="node3" presStyleIdx="8" presStyleCnt="9"/>
      <dgm:spPr/>
      <dgm:t>
        <a:bodyPr/>
        <a:lstStyle/>
        <a:p>
          <a:endParaRPr lang="en-GB"/>
        </a:p>
      </dgm:t>
    </dgm:pt>
    <dgm:pt modelId="{AB610BB1-F962-47E7-8A8C-C68A0B7B9A22}" type="pres">
      <dgm:prSet presAssocID="{7E84BDB4-CCA7-450D-8668-62ED18E78CB9}" presName="hierChild4" presStyleCnt="0"/>
      <dgm:spPr/>
    </dgm:pt>
    <dgm:pt modelId="{97E75B28-382F-4B57-B0B5-5AE3E20C0E83}" type="pres">
      <dgm:prSet presAssocID="{7E84BDB4-CCA7-450D-8668-62ED18E78CB9}" presName="hierChild5" presStyleCnt="0"/>
      <dgm:spPr/>
    </dgm:pt>
    <dgm:pt modelId="{81DD6FCE-34D8-41BC-A292-7AA5FF7601E7}" type="pres">
      <dgm:prSet presAssocID="{80B30A45-E0DB-4C3A-A816-F03794A1E67B}" presName="hierChild5" presStyleCnt="0"/>
      <dgm:spPr/>
    </dgm:pt>
    <dgm:pt modelId="{F08C5EB3-EE58-4F19-BDBE-445E20F627D1}" type="pres">
      <dgm:prSet presAssocID="{BFC4AF48-5798-4AFD-9EA8-7E9599FFFB74}" presName="Name64" presStyleLbl="parChTrans1D2" presStyleIdx="5" presStyleCnt="6"/>
      <dgm:spPr/>
      <dgm:t>
        <a:bodyPr/>
        <a:lstStyle/>
        <a:p>
          <a:endParaRPr lang="en-GB"/>
        </a:p>
      </dgm:t>
    </dgm:pt>
    <dgm:pt modelId="{8E64F65A-9760-497E-98D5-A3C4FD028999}" type="pres">
      <dgm:prSet presAssocID="{BD650EDC-2D8E-4EA8-BE4B-EE95E0748BF4}" presName="hierRoot2" presStyleCnt="0">
        <dgm:presLayoutVars>
          <dgm:hierBranch val="init"/>
        </dgm:presLayoutVars>
      </dgm:prSet>
      <dgm:spPr/>
    </dgm:pt>
    <dgm:pt modelId="{FE2ED217-D1A4-430D-B3ED-14ECFD5F47C3}" type="pres">
      <dgm:prSet presAssocID="{BD650EDC-2D8E-4EA8-BE4B-EE95E0748BF4}" presName="rootComposite" presStyleCnt="0"/>
      <dgm:spPr/>
    </dgm:pt>
    <dgm:pt modelId="{F1365D89-5368-4EF2-869A-8C7D3437D588}" type="pres">
      <dgm:prSet presAssocID="{BD650EDC-2D8E-4EA8-BE4B-EE95E0748BF4}" presName="rootText" presStyleLbl="node2" presStyleIdx="5" presStyleCnt="6">
        <dgm:presLayoutVars>
          <dgm:chPref val="3"/>
        </dgm:presLayoutVars>
      </dgm:prSet>
      <dgm:spPr/>
      <dgm:t>
        <a:bodyPr/>
        <a:lstStyle/>
        <a:p>
          <a:endParaRPr lang="en-GB"/>
        </a:p>
      </dgm:t>
    </dgm:pt>
    <dgm:pt modelId="{9580D082-D98A-4275-8BC5-51FDA0F16B93}" type="pres">
      <dgm:prSet presAssocID="{BD650EDC-2D8E-4EA8-BE4B-EE95E0748BF4}" presName="rootConnector" presStyleLbl="node2" presStyleIdx="5" presStyleCnt="6"/>
      <dgm:spPr/>
      <dgm:t>
        <a:bodyPr/>
        <a:lstStyle/>
        <a:p>
          <a:endParaRPr lang="en-GB"/>
        </a:p>
      </dgm:t>
    </dgm:pt>
    <dgm:pt modelId="{9C45E5F4-6BB9-4BF3-B63F-884C8BD6355B}" type="pres">
      <dgm:prSet presAssocID="{BD650EDC-2D8E-4EA8-BE4B-EE95E0748BF4}" presName="hierChild4" presStyleCnt="0"/>
      <dgm:spPr/>
    </dgm:pt>
    <dgm:pt modelId="{383889F2-3A74-4346-B228-7334B29A1DC6}" type="pres">
      <dgm:prSet presAssocID="{BD650EDC-2D8E-4EA8-BE4B-EE95E0748BF4}" presName="hierChild5" presStyleCnt="0"/>
      <dgm:spPr/>
    </dgm:pt>
    <dgm:pt modelId="{0C3F8E9B-959E-4FA1-8D8F-532C4578544F}" type="pres">
      <dgm:prSet presAssocID="{BB3183F4-3445-4405-A291-A1073F036D6D}" presName="hierChild3" presStyleCnt="0"/>
      <dgm:spPr/>
    </dgm:pt>
  </dgm:ptLst>
  <dgm:cxnLst>
    <dgm:cxn modelId="{B56564FE-85AE-4D06-832B-FA18695F121F}" type="presOf" srcId="{F949B37F-8B71-4364-B41C-D8C14EFF5743}" destId="{2D04C2B6-F5E3-483B-988F-6E7466C6F99E}" srcOrd="0" destOrd="0" presId="urn:microsoft.com/office/officeart/2009/3/layout/HorizontalOrganizationChart"/>
    <dgm:cxn modelId="{159095BA-FA96-4CC1-B0C7-2D5563C660D3}" type="presOf" srcId="{80B30A45-E0DB-4C3A-A816-F03794A1E67B}" destId="{0DCD4F86-C1CB-4A9A-B010-3FC7196CADE8}" srcOrd="0" destOrd="0" presId="urn:microsoft.com/office/officeart/2009/3/layout/HorizontalOrganizationChart"/>
    <dgm:cxn modelId="{C459676A-9801-42D3-BA26-4163410B09FD}" type="presOf" srcId="{C15C39DE-E5F4-41DB-AF64-6E95D1FC903D}" destId="{8DCB79E4-3D7E-4BA2-976B-F297800957B3}" srcOrd="0" destOrd="0" presId="urn:microsoft.com/office/officeart/2009/3/layout/HorizontalOrganizationChart"/>
    <dgm:cxn modelId="{E0DF1880-B725-4732-8BC5-EF0CE211F115}" srcId="{6B4B9713-4B96-498A-82E1-10BCB1BFF9B9}" destId="{BB3183F4-3445-4405-A291-A1073F036D6D}" srcOrd="0" destOrd="0" parTransId="{2EE396A5-C0D9-4906-9284-A70CBECB8CBD}" sibTransId="{797B9DE3-6E46-4130-8B44-E22EC277FC93}"/>
    <dgm:cxn modelId="{7917FCDE-EA24-4949-A542-CA089AC49E70}" srcId="{312EBAD7-810E-4349-AF79-AE6CBE8A3F03}" destId="{AC824BAD-B010-478F-8E7B-CEA4DACD3622}" srcOrd="2" destOrd="0" parTransId="{F949B37F-8B71-4364-B41C-D8C14EFF5743}" sibTransId="{D719CFA4-E4CB-4D83-8CE8-E5A4ADBAFFE7}"/>
    <dgm:cxn modelId="{046DC83B-2060-4C84-B1AE-79AC763D8F62}" type="presOf" srcId="{7E84BDB4-CCA7-450D-8668-62ED18E78CB9}" destId="{E4FB26D7-4140-44CC-AF9B-2398DC9FDDA9}" srcOrd="1" destOrd="0" presId="urn:microsoft.com/office/officeart/2009/3/layout/HorizontalOrganizationChart"/>
    <dgm:cxn modelId="{D60AC884-761E-40B1-B38D-BBDBF1CDAB9F}" type="presOf" srcId="{CBF18E70-122B-41FB-A9F3-B56D532A2039}" destId="{A4EF5999-BD06-46FA-B3C8-118FF2FB5B46}" srcOrd="0" destOrd="0" presId="urn:microsoft.com/office/officeart/2009/3/layout/HorizontalOrganizationChart"/>
    <dgm:cxn modelId="{305738A8-F4D0-4FDB-A1F8-A86565A8E969}" srcId="{BB3183F4-3445-4405-A291-A1073F036D6D}" destId="{BD650EDC-2D8E-4EA8-BE4B-EE95E0748BF4}" srcOrd="5" destOrd="0" parTransId="{BFC4AF48-5798-4AFD-9EA8-7E9599FFFB74}" sibTransId="{AFD3981A-308C-4CF5-82EF-671170B72712}"/>
    <dgm:cxn modelId="{45E5E2B1-3217-4E22-9D3C-E71C231FA96D}" type="presOf" srcId="{E428F4E1-7A1E-4203-BFFB-C404483C0AE5}" destId="{9EFDAFFC-2777-4E13-A0DE-3367C0395373}" srcOrd="1" destOrd="0" presId="urn:microsoft.com/office/officeart/2009/3/layout/HorizontalOrganizationChart"/>
    <dgm:cxn modelId="{3EF9ACA8-D254-405A-9944-A8C84D209FE8}" type="presOf" srcId="{80B30A45-E0DB-4C3A-A816-F03794A1E67B}" destId="{81ED4201-0BDA-4553-966E-61677FAA4901}" srcOrd="1" destOrd="0" presId="urn:microsoft.com/office/officeart/2009/3/layout/HorizontalOrganizationChart"/>
    <dgm:cxn modelId="{A864C44A-48D8-4733-8044-ED0730B9F56A}" type="presOf" srcId="{B3828A7C-7940-441A-A74D-A2490DE8C068}" destId="{F3B29ADB-61E0-46C0-BD93-FE790A708144}" srcOrd="1" destOrd="0" presId="urn:microsoft.com/office/officeart/2009/3/layout/HorizontalOrganizationChart"/>
    <dgm:cxn modelId="{FBAA6D0B-180C-47CC-8B67-1200649296E9}" type="presOf" srcId="{900558B0-AA13-4C4F-B884-4D39E7CDA015}" destId="{5D9B5249-5518-4EC2-A156-6B190B6A2954}" srcOrd="1" destOrd="0" presId="urn:microsoft.com/office/officeart/2009/3/layout/HorizontalOrganizationChart"/>
    <dgm:cxn modelId="{D792254D-8787-49E0-AC17-4F407D3EB550}" type="presOf" srcId="{5A7025D1-9CB1-400A-A53D-B7EF4B902C73}" destId="{05E714D3-5B3D-479B-A74D-44D8149DEC25}" srcOrd="0" destOrd="0" presId="urn:microsoft.com/office/officeart/2009/3/layout/HorizontalOrganizationChart"/>
    <dgm:cxn modelId="{EBCFFF81-584C-4358-AF7E-B1B26CB4D2A6}" type="presOf" srcId="{96D76C73-96D9-486C-B8A7-488CBFC9B11E}" destId="{C6F2E42A-7457-4ACD-AFAE-E31D915BE220}" srcOrd="0" destOrd="0" presId="urn:microsoft.com/office/officeart/2009/3/layout/HorizontalOrganizationChart"/>
    <dgm:cxn modelId="{4878EC0A-3271-4D52-947B-B74C3FFC555F}" type="presOf" srcId="{4228BDA3-967E-4256-A75F-4672E96B595C}" destId="{76A113F5-34EF-4443-AF56-D4C0B00FCDEB}" srcOrd="0" destOrd="0" presId="urn:microsoft.com/office/officeart/2009/3/layout/HorizontalOrganizationChart"/>
    <dgm:cxn modelId="{D0BB7A80-88AD-41C0-9613-73FC4E51024E}" type="presOf" srcId="{48DB558E-718D-4A8A-9E5C-45436C970402}" destId="{AD94FB42-26A4-4311-9DFE-1E0EAE7573CD}" srcOrd="1" destOrd="0" presId="urn:microsoft.com/office/officeart/2009/3/layout/HorizontalOrganizationChart"/>
    <dgm:cxn modelId="{CE09DCBC-F97F-4C18-BEDD-EA2CBD06DD6A}" srcId="{BB3183F4-3445-4405-A291-A1073F036D6D}" destId="{80B30A45-E0DB-4C3A-A816-F03794A1E67B}" srcOrd="4" destOrd="0" parTransId="{9010AFDA-6161-4ACF-ADA2-584DF7C144F4}" sibTransId="{C540AEF0-CF1F-46C6-BA73-6E80B71E4BE3}"/>
    <dgm:cxn modelId="{6AFC7E88-AA41-4092-BE91-B8C271AD45DD}" type="presOf" srcId="{E428F4E1-7A1E-4203-BFFB-C404483C0AE5}" destId="{AB5AC090-1879-4FE5-9088-E82F25A180F8}" srcOrd="0" destOrd="0" presId="urn:microsoft.com/office/officeart/2009/3/layout/HorizontalOrganizationChart"/>
    <dgm:cxn modelId="{9B282D83-B3E6-4D52-96E9-A33DDCCC2EEE}" srcId="{312EBAD7-810E-4349-AF79-AE6CBE8A3F03}" destId="{34E77F9B-A514-4D3A-BD52-F67538E0F792}" srcOrd="0" destOrd="0" parTransId="{C15C39DE-E5F4-41DB-AF64-6E95D1FC903D}" sibTransId="{B8ECBC7A-68D3-4BB1-B4A4-5EF50A92608A}"/>
    <dgm:cxn modelId="{A26148BB-C3FC-40AE-A984-07CA84AC9D98}" srcId="{E46B1C0F-F5B4-4C01-840D-CFA2110538F2}" destId="{48DB558E-718D-4A8A-9E5C-45436C970402}" srcOrd="2" destOrd="0" parTransId="{99C90FBD-CFA4-47AA-9420-237E5A408F8D}" sibTransId="{BD43AD3E-765D-4D92-A147-EDDB0FCE66F6}"/>
    <dgm:cxn modelId="{AE9334E3-231E-4315-A94E-6617EF4246C3}" type="presOf" srcId="{9010AFDA-6161-4ACF-ADA2-584DF7C144F4}" destId="{A1035BD8-CBF1-48B2-BC5A-66916A22982B}" srcOrd="0" destOrd="0" presId="urn:microsoft.com/office/officeart/2009/3/layout/HorizontalOrganizationChart"/>
    <dgm:cxn modelId="{20D7D9A8-BCD0-4814-90E9-A19CA6D8DE5E}" type="presOf" srcId="{5A7025D1-9CB1-400A-A53D-B7EF4B902C73}" destId="{64C80AE7-4624-453F-9377-4D641E2ADE82}" srcOrd="1" destOrd="0" presId="urn:microsoft.com/office/officeart/2009/3/layout/HorizontalOrganizationChart"/>
    <dgm:cxn modelId="{7EB5348F-E7E8-4BAE-8904-1CE51C004382}" type="presOf" srcId="{BFC4AF48-5798-4AFD-9EA8-7E9599FFFB74}" destId="{F08C5EB3-EE58-4F19-BDBE-445E20F627D1}" srcOrd="0" destOrd="0" presId="urn:microsoft.com/office/officeart/2009/3/layout/HorizontalOrganizationChart"/>
    <dgm:cxn modelId="{4F50A861-6A96-4803-960C-D05E3803B7CB}" srcId="{80B30A45-E0DB-4C3A-A816-F03794A1E67B}" destId="{E46B1C0F-F5B4-4C01-840D-CFA2110538F2}" srcOrd="0" destOrd="0" parTransId="{82504311-5E36-49EF-B601-9B60361CD032}" sibTransId="{232381FC-C1CF-4B88-8F6D-5ED169AAFAEE}"/>
    <dgm:cxn modelId="{EBE56A7E-C935-4088-B393-4AB543B2DF28}" type="presOf" srcId="{C2F69193-BEB8-4E0C-B30B-824986525A96}" destId="{EEE6AAF9-C970-4CB9-AE84-E130612F239D}" srcOrd="1" destOrd="0" presId="urn:microsoft.com/office/officeart/2009/3/layout/HorizontalOrganizationChart"/>
    <dgm:cxn modelId="{7C8E94DE-030D-4EAF-9C47-854F2BAAE839}" srcId="{BB3183F4-3445-4405-A291-A1073F036D6D}" destId="{D4BCC689-4B43-4409-A58A-BB7A27882F48}" srcOrd="3" destOrd="0" parTransId="{2083FE89-17C5-47F6-B476-22EDFEAF1F83}" sibTransId="{4C29DC9F-8896-4F53-A8A9-2A83173D6615}"/>
    <dgm:cxn modelId="{75B0AFA4-728A-4582-8158-A68C49B50563}" type="presOf" srcId="{BB3183F4-3445-4405-A291-A1073F036D6D}" destId="{3A3D11C9-989C-4AC0-8475-F69692EA7850}" srcOrd="0" destOrd="0" presId="urn:microsoft.com/office/officeart/2009/3/layout/HorizontalOrganizationChart"/>
    <dgm:cxn modelId="{EDB010D1-C660-4DF2-B29C-B6C92C91F34A}" type="presOf" srcId="{D4BCC689-4B43-4409-A58A-BB7A27882F48}" destId="{384E7E54-BA56-4CBD-8395-8549C5CE9A5B}" srcOrd="0" destOrd="0" presId="urn:microsoft.com/office/officeart/2009/3/layout/HorizontalOrganizationChart"/>
    <dgm:cxn modelId="{739A7527-B37E-4C27-AF65-3D479531C3F9}" type="presOf" srcId="{9BFC1868-4687-4AC2-A668-B833446C47A7}" destId="{75A8694C-F01F-4485-8D80-1306B143D9A8}" srcOrd="0" destOrd="0" presId="urn:microsoft.com/office/officeart/2009/3/layout/HorizontalOrganizationChart"/>
    <dgm:cxn modelId="{A4CF146B-92D7-4BB0-9412-2CB56ADE61FF}" type="presOf" srcId="{566C1CAA-FFB1-4BC2-93AF-22336643A514}" destId="{D1A57EAC-BCCF-4970-89D4-5CFD0DEDB882}" srcOrd="0" destOrd="0" presId="urn:microsoft.com/office/officeart/2009/3/layout/HorizontalOrganizationChart"/>
    <dgm:cxn modelId="{F1C881A5-9C80-44DD-A179-90891FD6116E}" srcId="{E46B1C0F-F5B4-4C01-840D-CFA2110538F2}" destId="{E428F4E1-7A1E-4203-BFFB-C404483C0AE5}" srcOrd="0" destOrd="0" parTransId="{99C4C11F-C444-4116-85DA-5D9280A96F84}" sibTransId="{D9B22687-C5D7-4DB8-8D68-E90754B5B455}"/>
    <dgm:cxn modelId="{C7DF7FC8-8ABE-4002-B353-56F21464E834}" type="presOf" srcId="{FA59A16C-F4AE-471F-9EA0-718EBE3687B4}" destId="{56C65B43-E563-4A73-9DFD-86933B9445A3}" srcOrd="0" destOrd="0" presId="urn:microsoft.com/office/officeart/2009/3/layout/HorizontalOrganizationChart"/>
    <dgm:cxn modelId="{12E93244-EEFC-4556-9414-DB53DFCD4E67}" srcId="{80B30A45-E0DB-4C3A-A816-F03794A1E67B}" destId="{FA59A16C-F4AE-471F-9EA0-718EBE3687B4}" srcOrd="2" destOrd="0" parTransId="{059F4E1E-D989-4C01-8D38-CC864E4C813A}" sibTransId="{90B4DF64-0B88-4628-B2CD-F5353DA70B2F}"/>
    <dgm:cxn modelId="{D6737C96-F793-48FD-A1E4-105FFB25FF12}" srcId="{80B30A45-E0DB-4C3A-A816-F03794A1E67B}" destId="{7E84BDB4-CCA7-450D-8668-62ED18E78CB9}" srcOrd="3" destOrd="0" parTransId="{566C1CAA-FFB1-4BC2-93AF-22336643A514}" sibTransId="{C9D88C53-A936-4B2C-90E5-3CB42EB7E945}"/>
    <dgm:cxn modelId="{2928BB34-DC62-46A1-B8B3-5A5AD45CB727}" type="presOf" srcId="{6362699B-5797-4B87-9330-202A5E3603AA}" destId="{17D9B69F-2041-414B-95C4-052CC8ED9A23}" srcOrd="0" destOrd="0" presId="urn:microsoft.com/office/officeart/2009/3/layout/HorizontalOrganizationChart"/>
    <dgm:cxn modelId="{87E23F05-EBE4-46A7-945B-A46121463790}" srcId="{BB3183F4-3445-4405-A291-A1073F036D6D}" destId="{1AC199CD-14FD-4907-A808-D6B47309AAAC}" srcOrd="1" destOrd="0" parTransId="{FFC6A7F4-FFF1-4D49-A298-2796AFDEDB1C}" sibTransId="{147C9DC0-1A98-40DC-8B6D-60B58AF61FF2}"/>
    <dgm:cxn modelId="{97A43EAD-F746-4315-B04C-6E3CDBCD0F47}" srcId="{E46B1C0F-F5B4-4C01-840D-CFA2110538F2}" destId="{09C5087D-6EBB-48AB-861B-5AA55BD892A0}" srcOrd="1" destOrd="0" parTransId="{3E7BCA4A-9CC0-4162-AF82-683128F09A2E}" sibTransId="{B3890FDB-B883-4B4B-B95E-5011AC268D3B}"/>
    <dgm:cxn modelId="{54F950A7-32DE-4C9D-9C86-49505381FBAB}" srcId="{900558B0-AA13-4C4F-B884-4D39E7CDA015}" destId="{C2F69193-BEB8-4E0C-B30B-824986525A96}" srcOrd="0" destOrd="0" parTransId="{785D57A7-A7BA-4785-9AC3-E298B0E86D47}" sibTransId="{0757363C-2C73-4F4D-B52A-0E859012A027}"/>
    <dgm:cxn modelId="{6EDAC888-1E09-4599-AA22-4ADB7DE5FC50}" type="presOf" srcId="{09C5087D-6EBB-48AB-861B-5AA55BD892A0}" destId="{1495A233-DDC3-4ECC-B700-DD25B37B816D}" srcOrd="0" destOrd="0" presId="urn:microsoft.com/office/officeart/2009/3/layout/HorizontalOrganizationChart"/>
    <dgm:cxn modelId="{4F69CCEB-1999-4894-9ED1-91AD239A0347}" srcId="{80B30A45-E0DB-4C3A-A816-F03794A1E67B}" destId="{5A7025D1-9CB1-400A-A53D-B7EF4B902C73}" srcOrd="1" destOrd="0" parTransId="{4228BDA3-967E-4256-A75F-4672E96B595C}" sibTransId="{7008526A-E793-4ED8-9320-35F5EC9761EF}"/>
    <dgm:cxn modelId="{4627377C-FF62-4DAF-9812-85D9AC232933}" type="presOf" srcId="{900558B0-AA13-4C4F-B884-4D39E7CDA015}" destId="{EBA9B662-9509-49A7-ABC5-67A32279B13F}" srcOrd="0" destOrd="0" presId="urn:microsoft.com/office/officeart/2009/3/layout/HorizontalOrganizationChart"/>
    <dgm:cxn modelId="{B6A6B1AA-AC63-4354-BB84-2DBF00C3DAAE}" type="presOf" srcId="{3E7BCA4A-9CC0-4162-AF82-683128F09A2E}" destId="{11B3FAE3-9A18-4724-ACF2-2C12DA57CDC5}" srcOrd="0" destOrd="0" presId="urn:microsoft.com/office/officeart/2009/3/layout/HorizontalOrganizationChart"/>
    <dgm:cxn modelId="{ED3242EF-ABDE-4CC2-AE6D-0E7912719B75}" type="presOf" srcId="{34E77F9B-A514-4D3A-BD52-F67538E0F792}" destId="{AB9C9D29-830D-4804-87AD-A84E96DF4A9F}" srcOrd="0" destOrd="0" presId="urn:microsoft.com/office/officeart/2009/3/layout/HorizontalOrganizationChart"/>
    <dgm:cxn modelId="{67C5B369-9AA3-4936-9ADC-E93F2273627D}" type="presOf" srcId="{C2F69193-BEB8-4E0C-B30B-824986525A96}" destId="{10225AF5-F99F-475F-AF9B-4421E9517D2C}" srcOrd="0" destOrd="0" presId="urn:microsoft.com/office/officeart/2009/3/layout/HorizontalOrganizationChart"/>
    <dgm:cxn modelId="{C90F39CB-97EB-410B-AFCF-1DFACF15579E}" type="presOf" srcId="{312EBAD7-810E-4349-AF79-AE6CBE8A3F03}" destId="{B78828BE-BB56-46EE-8309-BB838D96E75A}" srcOrd="0" destOrd="0" presId="urn:microsoft.com/office/officeart/2009/3/layout/HorizontalOrganizationChart"/>
    <dgm:cxn modelId="{1C034D88-AC0E-4ECC-92F8-C9F38D19E3F1}" type="presOf" srcId="{99C4C11F-C444-4116-85DA-5D9280A96F84}" destId="{CF7CD4EE-1D35-499A-93BC-23BBDFE4512C}" srcOrd="0" destOrd="0" presId="urn:microsoft.com/office/officeart/2009/3/layout/HorizontalOrganizationChart"/>
    <dgm:cxn modelId="{524FB484-6749-439A-B5E9-6B61FC276B21}" type="presOf" srcId="{AC824BAD-B010-478F-8E7B-CEA4DACD3622}" destId="{2F7123A3-128F-4ABB-867B-A0A9930DF96D}" srcOrd="1" destOrd="0" presId="urn:microsoft.com/office/officeart/2009/3/layout/HorizontalOrganizationChart"/>
    <dgm:cxn modelId="{1E9AA022-7222-4808-AB7B-A4AFD4530225}" type="presOf" srcId="{82504311-5E36-49EF-B601-9B60361CD032}" destId="{CC746CE8-B63E-4497-995E-90E3CB6131DC}" srcOrd="0" destOrd="0" presId="urn:microsoft.com/office/officeart/2009/3/layout/HorizontalOrganizationChart"/>
    <dgm:cxn modelId="{AE2659ED-809F-4838-A06A-738D3ABB6F39}" type="presOf" srcId="{B3828A7C-7940-441A-A74D-A2490DE8C068}" destId="{70A73620-A289-4796-B227-DFF42CA5FC6D}" srcOrd="0" destOrd="0" presId="urn:microsoft.com/office/officeart/2009/3/layout/HorizontalOrganizationChart"/>
    <dgm:cxn modelId="{D8989E1C-2DED-45D5-B1F5-1AB72438853E}" srcId="{BB3183F4-3445-4405-A291-A1073F036D6D}" destId="{312EBAD7-810E-4349-AF79-AE6CBE8A3F03}" srcOrd="2" destOrd="0" parTransId="{03ACC2E9-6370-4D93-B184-B3D292D9EA4D}" sibTransId="{86BF49C4-0ECA-427D-ABB1-5062DC4BB12F}"/>
    <dgm:cxn modelId="{772F5643-1EA6-422C-9642-A29B29E483D9}" type="presOf" srcId="{E46B1C0F-F5B4-4C01-840D-CFA2110538F2}" destId="{BD375772-916B-44C1-A3B0-B787E93CA749}" srcOrd="1" destOrd="0" presId="urn:microsoft.com/office/officeart/2009/3/layout/HorizontalOrganizationChart"/>
    <dgm:cxn modelId="{70E569FB-20A3-4002-AFD8-7869E1D22AA0}" type="presOf" srcId="{03ACC2E9-6370-4D93-B184-B3D292D9EA4D}" destId="{2EB97A9A-DF06-4011-9A77-7765A116390E}" srcOrd="0" destOrd="0" presId="urn:microsoft.com/office/officeart/2009/3/layout/HorizontalOrganizationChart"/>
    <dgm:cxn modelId="{8C6A337D-6F73-461C-8F62-42B1FC2A8B67}" type="presOf" srcId="{FFC6A7F4-FFF1-4D49-A298-2796AFDEDB1C}" destId="{8560DF2C-2DEA-4E5D-B0F3-2294120720D2}" srcOrd="0" destOrd="0" presId="urn:microsoft.com/office/officeart/2009/3/layout/HorizontalOrganizationChart"/>
    <dgm:cxn modelId="{AB6A97E6-6AB0-4DC1-AD38-C9E06381D10B}" type="presOf" srcId="{FA59A16C-F4AE-471F-9EA0-718EBE3687B4}" destId="{C3A9CCE5-5372-41A9-972C-51AED400BA21}" srcOrd="1" destOrd="0" presId="urn:microsoft.com/office/officeart/2009/3/layout/HorizontalOrganizationChart"/>
    <dgm:cxn modelId="{D14EEA22-7E9D-413E-9752-F41A1900094A}" srcId="{312EBAD7-810E-4349-AF79-AE6CBE8A3F03}" destId="{9BFC1868-4687-4AC2-A668-B833446C47A7}" srcOrd="1" destOrd="0" parTransId="{96D76C73-96D9-486C-B8A7-488CBFC9B11E}" sibTransId="{F4F56F4C-3BBA-4D78-8C49-44215E46CE10}"/>
    <dgm:cxn modelId="{E4B7A37B-A273-42B1-8B2E-3C9BCB4DAB17}" type="presOf" srcId="{7E84BDB4-CCA7-450D-8668-62ED18E78CB9}" destId="{FFC3704A-3A05-44B5-B9F2-0C5FD015CB14}" srcOrd="0" destOrd="0" presId="urn:microsoft.com/office/officeart/2009/3/layout/HorizontalOrganizationChart"/>
    <dgm:cxn modelId="{4D1C7E3B-B8F1-4BFC-9811-2D69AD440BD1}" type="presOf" srcId="{9BFC1868-4687-4AC2-A668-B833446C47A7}" destId="{6EFA8B1B-5BE3-42C2-B281-69B750252D5E}" srcOrd="1" destOrd="0" presId="urn:microsoft.com/office/officeart/2009/3/layout/HorizontalOrganizationChart"/>
    <dgm:cxn modelId="{880F6A3E-140A-4924-88BA-F23ED4883AAB}" type="presOf" srcId="{BD650EDC-2D8E-4EA8-BE4B-EE95E0748BF4}" destId="{F1365D89-5368-4EF2-869A-8C7D3437D588}" srcOrd="0" destOrd="0" presId="urn:microsoft.com/office/officeart/2009/3/layout/HorizontalOrganizationChart"/>
    <dgm:cxn modelId="{BCFDC930-6036-404C-91C0-7FCEBC86DB18}" type="presOf" srcId="{AC824BAD-B010-478F-8E7B-CEA4DACD3622}" destId="{1FD6AB28-57CA-47C9-BD43-855E53A48E8E}" srcOrd="0" destOrd="0" presId="urn:microsoft.com/office/officeart/2009/3/layout/HorizontalOrganizationChart"/>
    <dgm:cxn modelId="{DAC37556-3936-40F5-8B22-361F69D8534D}" type="presOf" srcId="{BD650EDC-2D8E-4EA8-BE4B-EE95E0748BF4}" destId="{9580D082-D98A-4275-8BC5-51FDA0F16B93}" srcOrd="1" destOrd="0" presId="urn:microsoft.com/office/officeart/2009/3/layout/HorizontalOrganizationChart"/>
    <dgm:cxn modelId="{81F4AEF0-CA3E-4E41-96EA-77B5F8EDD530}" type="presOf" srcId="{09C5087D-6EBB-48AB-861B-5AA55BD892A0}" destId="{B48F40C3-BE7D-4ED8-91B9-C39E40A9B128}" srcOrd="1" destOrd="0" presId="urn:microsoft.com/office/officeart/2009/3/layout/HorizontalOrganizationChart"/>
    <dgm:cxn modelId="{35E780BA-D238-4628-85F5-0F53CB9393F7}" type="presOf" srcId="{059F4E1E-D989-4C01-8D38-CC864E4C813A}" destId="{352808D8-6253-4D8C-BC59-DE02FBEFA06E}" srcOrd="0" destOrd="0" presId="urn:microsoft.com/office/officeart/2009/3/layout/HorizontalOrganizationChart"/>
    <dgm:cxn modelId="{7605F204-AE7A-480C-A4A4-14079C49933F}" srcId="{BB3183F4-3445-4405-A291-A1073F036D6D}" destId="{900558B0-AA13-4C4F-B884-4D39E7CDA015}" srcOrd="0" destOrd="0" parTransId="{CBF18E70-122B-41FB-A9F3-B56D532A2039}" sibTransId="{8402C576-2508-44BA-AD88-6E27755610B7}"/>
    <dgm:cxn modelId="{0F98BF14-B38C-4DDB-86D8-24EFF3CE419E}" type="presOf" srcId="{34E77F9B-A514-4D3A-BD52-F67538E0F792}" destId="{DE64CBC6-18C0-4BE4-8EAC-72E4D184F875}" srcOrd="1" destOrd="0" presId="urn:microsoft.com/office/officeart/2009/3/layout/HorizontalOrganizationChart"/>
    <dgm:cxn modelId="{CB898B0F-844A-4E49-8683-682A98F79640}" type="presOf" srcId="{D4BCC689-4B43-4409-A58A-BB7A27882F48}" destId="{A695E4DC-567B-4218-92B5-DAFD8AEC7A22}" srcOrd="1" destOrd="0" presId="urn:microsoft.com/office/officeart/2009/3/layout/HorizontalOrganizationChart"/>
    <dgm:cxn modelId="{3957F0CA-C37D-4C97-ACDD-47041EF09769}" type="presOf" srcId="{6B4B9713-4B96-498A-82E1-10BCB1BFF9B9}" destId="{3D5EDDB5-FD0E-4A86-A2A5-8693C820C172}" srcOrd="0" destOrd="0" presId="urn:microsoft.com/office/officeart/2009/3/layout/HorizontalOrganizationChart"/>
    <dgm:cxn modelId="{E1B29437-9EE4-4331-B434-0BACCAD02A2B}" srcId="{900558B0-AA13-4C4F-B884-4D39E7CDA015}" destId="{B3828A7C-7940-441A-A74D-A2490DE8C068}" srcOrd="1" destOrd="0" parTransId="{6362699B-5797-4B87-9330-202A5E3603AA}" sibTransId="{D722AA65-F99B-494B-A030-67250E9D8311}"/>
    <dgm:cxn modelId="{179204BB-BBF3-42EA-916E-AFDF0771BD89}" type="presOf" srcId="{48DB558E-718D-4A8A-9E5C-45436C970402}" destId="{1A505801-C02D-4D0B-BC0A-2D3D1BB91F7C}" srcOrd="0" destOrd="0" presId="urn:microsoft.com/office/officeart/2009/3/layout/HorizontalOrganizationChart"/>
    <dgm:cxn modelId="{68AAFB8A-92DD-4812-B339-0E3F5E1067B6}" type="presOf" srcId="{1AC199CD-14FD-4907-A808-D6B47309AAAC}" destId="{59847F06-AC51-417A-A286-D34885A9424F}" srcOrd="0" destOrd="0" presId="urn:microsoft.com/office/officeart/2009/3/layout/HorizontalOrganizationChart"/>
    <dgm:cxn modelId="{EFCE6918-C209-4ACE-A1B7-F5566B9485F5}" type="presOf" srcId="{312EBAD7-810E-4349-AF79-AE6CBE8A3F03}" destId="{8E68EDE3-CD2A-41F2-B306-87D9E928C590}" srcOrd="1" destOrd="0" presId="urn:microsoft.com/office/officeart/2009/3/layout/HorizontalOrganizationChart"/>
    <dgm:cxn modelId="{EA2A5F8D-A40B-493D-838F-E0817BD7CB76}" type="presOf" srcId="{1AC199CD-14FD-4907-A808-D6B47309AAAC}" destId="{E150E0C5-A116-48B7-A10F-5958727C7EEB}" srcOrd="1" destOrd="0" presId="urn:microsoft.com/office/officeart/2009/3/layout/HorizontalOrganizationChart"/>
    <dgm:cxn modelId="{D5C9ED21-EFB4-4629-8678-57FF76F6634A}" type="presOf" srcId="{99C90FBD-CFA4-47AA-9420-237E5A408F8D}" destId="{BE92EAFE-4E88-472B-A1D5-1B3E6FF205E5}" srcOrd="0" destOrd="0" presId="urn:microsoft.com/office/officeart/2009/3/layout/HorizontalOrganizationChart"/>
    <dgm:cxn modelId="{195D14AA-8E18-428F-822B-102438324160}" type="presOf" srcId="{E46B1C0F-F5B4-4C01-840D-CFA2110538F2}" destId="{820B6203-0E47-4241-9D21-5BCF38830952}" srcOrd="0" destOrd="0" presId="urn:microsoft.com/office/officeart/2009/3/layout/HorizontalOrganizationChart"/>
    <dgm:cxn modelId="{72804C34-AC87-489F-A78A-D4D9992301D9}" type="presOf" srcId="{785D57A7-A7BA-4785-9AC3-E298B0E86D47}" destId="{E9025A7E-A431-41B2-81FE-E824B2F3EBE5}" srcOrd="0" destOrd="0" presId="urn:microsoft.com/office/officeart/2009/3/layout/HorizontalOrganizationChart"/>
    <dgm:cxn modelId="{E5766C67-206A-4A8E-AA69-63A7827B7BCC}" type="presOf" srcId="{2083FE89-17C5-47F6-B476-22EDFEAF1F83}" destId="{0BCE80F0-D9BB-4ACF-AF25-AF4E5C541507}" srcOrd="0" destOrd="0" presId="urn:microsoft.com/office/officeart/2009/3/layout/HorizontalOrganizationChart"/>
    <dgm:cxn modelId="{954BB24A-6536-4A32-8140-F012A4FB0E82}" type="presOf" srcId="{BB3183F4-3445-4405-A291-A1073F036D6D}" destId="{D62F9AE0-5080-4536-B41A-65B9907007BC}" srcOrd="1" destOrd="0" presId="urn:microsoft.com/office/officeart/2009/3/layout/HorizontalOrganizationChart"/>
    <dgm:cxn modelId="{4EB85402-6129-4C5C-9F31-96DBF492320E}" type="presParOf" srcId="{3D5EDDB5-FD0E-4A86-A2A5-8693C820C172}" destId="{05B12506-3791-47F0-9154-73EAC400CFEC}" srcOrd="0" destOrd="0" presId="urn:microsoft.com/office/officeart/2009/3/layout/HorizontalOrganizationChart"/>
    <dgm:cxn modelId="{6D5D508A-C6AE-4253-8D82-BBC2060E8E9B}" type="presParOf" srcId="{05B12506-3791-47F0-9154-73EAC400CFEC}" destId="{502DCCDA-D775-4E70-BFE7-D8AD7EC0A598}" srcOrd="0" destOrd="0" presId="urn:microsoft.com/office/officeart/2009/3/layout/HorizontalOrganizationChart"/>
    <dgm:cxn modelId="{2C9B2FD0-62B5-4D33-AEFB-4E043037AD31}" type="presParOf" srcId="{502DCCDA-D775-4E70-BFE7-D8AD7EC0A598}" destId="{3A3D11C9-989C-4AC0-8475-F69692EA7850}" srcOrd="0" destOrd="0" presId="urn:microsoft.com/office/officeart/2009/3/layout/HorizontalOrganizationChart"/>
    <dgm:cxn modelId="{466D629C-5A36-4695-8BF5-4F970738E049}" type="presParOf" srcId="{502DCCDA-D775-4E70-BFE7-D8AD7EC0A598}" destId="{D62F9AE0-5080-4536-B41A-65B9907007BC}" srcOrd="1" destOrd="0" presId="urn:microsoft.com/office/officeart/2009/3/layout/HorizontalOrganizationChart"/>
    <dgm:cxn modelId="{3649CE97-4C13-4D62-B135-8AF4F58FE6D2}" type="presParOf" srcId="{05B12506-3791-47F0-9154-73EAC400CFEC}" destId="{62263D72-6650-4C33-BB6D-93F00E7A8CAF}" srcOrd="1" destOrd="0" presId="urn:microsoft.com/office/officeart/2009/3/layout/HorizontalOrganizationChart"/>
    <dgm:cxn modelId="{C6CA972F-5367-4626-9B95-20ADD2131F1E}" type="presParOf" srcId="{62263D72-6650-4C33-BB6D-93F00E7A8CAF}" destId="{A4EF5999-BD06-46FA-B3C8-118FF2FB5B46}" srcOrd="0" destOrd="0" presId="urn:microsoft.com/office/officeart/2009/3/layout/HorizontalOrganizationChart"/>
    <dgm:cxn modelId="{0E65C941-2761-4D27-89D3-57B30F40E1D3}" type="presParOf" srcId="{62263D72-6650-4C33-BB6D-93F00E7A8CAF}" destId="{BAE2A7E7-BACC-4E04-91F5-E44CEF20478C}" srcOrd="1" destOrd="0" presId="urn:microsoft.com/office/officeart/2009/3/layout/HorizontalOrganizationChart"/>
    <dgm:cxn modelId="{2C399B68-77D6-41F5-BB16-4DE735AA9E2B}" type="presParOf" srcId="{BAE2A7E7-BACC-4E04-91F5-E44CEF20478C}" destId="{AA752B52-1E86-4087-9DC9-6490EEF1219C}" srcOrd="0" destOrd="0" presId="urn:microsoft.com/office/officeart/2009/3/layout/HorizontalOrganizationChart"/>
    <dgm:cxn modelId="{30306EC8-9BC0-44DD-A0AB-10B38B1DFDC1}" type="presParOf" srcId="{AA752B52-1E86-4087-9DC9-6490EEF1219C}" destId="{EBA9B662-9509-49A7-ABC5-67A32279B13F}" srcOrd="0" destOrd="0" presId="urn:microsoft.com/office/officeart/2009/3/layout/HorizontalOrganizationChart"/>
    <dgm:cxn modelId="{D1E0F87C-DA88-4D25-A7D6-76B0F5A0390D}" type="presParOf" srcId="{AA752B52-1E86-4087-9DC9-6490EEF1219C}" destId="{5D9B5249-5518-4EC2-A156-6B190B6A2954}" srcOrd="1" destOrd="0" presId="urn:microsoft.com/office/officeart/2009/3/layout/HorizontalOrganizationChart"/>
    <dgm:cxn modelId="{76F88274-7765-4DEB-97C0-78675C98951C}" type="presParOf" srcId="{BAE2A7E7-BACC-4E04-91F5-E44CEF20478C}" destId="{EFE70284-C234-418D-B50A-BA9720985804}" srcOrd="1" destOrd="0" presId="urn:microsoft.com/office/officeart/2009/3/layout/HorizontalOrganizationChart"/>
    <dgm:cxn modelId="{07F3857D-553A-430D-8D8D-064311868D89}" type="presParOf" srcId="{EFE70284-C234-418D-B50A-BA9720985804}" destId="{E9025A7E-A431-41B2-81FE-E824B2F3EBE5}" srcOrd="0" destOrd="0" presId="urn:microsoft.com/office/officeart/2009/3/layout/HorizontalOrganizationChart"/>
    <dgm:cxn modelId="{504C0B8B-8B66-4441-A865-E84A0908FBC1}" type="presParOf" srcId="{EFE70284-C234-418D-B50A-BA9720985804}" destId="{93053CBE-28AC-43F0-BFE4-A744DA725AAC}" srcOrd="1" destOrd="0" presId="urn:microsoft.com/office/officeart/2009/3/layout/HorizontalOrganizationChart"/>
    <dgm:cxn modelId="{FF370960-D6AA-489B-9DFE-A274A06C2C5E}" type="presParOf" srcId="{93053CBE-28AC-43F0-BFE4-A744DA725AAC}" destId="{0EA157D7-D5A0-497B-A44E-251794E40F34}" srcOrd="0" destOrd="0" presId="urn:microsoft.com/office/officeart/2009/3/layout/HorizontalOrganizationChart"/>
    <dgm:cxn modelId="{30FD0244-4B55-4542-AE47-FA44F7FBF86F}" type="presParOf" srcId="{0EA157D7-D5A0-497B-A44E-251794E40F34}" destId="{10225AF5-F99F-475F-AF9B-4421E9517D2C}" srcOrd="0" destOrd="0" presId="urn:microsoft.com/office/officeart/2009/3/layout/HorizontalOrganizationChart"/>
    <dgm:cxn modelId="{EB0505AF-EF48-4583-9E9C-FA6DF55C7D3D}" type="presParOf" srcId="{0EA157D7-D5A0-497B-A44E-251794E40F34}" destId="{EEE6AAF9-C970-4CB9-AE84-E130612F239D}" srcOrd="1" destOrd="0" presId="urn:microsoft.com/office/officeart/2009/3/layout/HorizontalOrganizationChart"/>
    <dgm:cxn modelId="{F8414513-5EF4-43FE-9A48-FF37DAEDFC50}" type="presParOf" srcId="{93053CBE-28AC-43F0-BFE4-A744DA725AAC}" destId="{8B070CDF-2BEA-45F6-9089-32DE395D60B2}" srcOrd="1" destOrd="0" presId="urn:microsoft.com/office/officeart/2009/3/layout/HorizontalOrganizationChart"/>
    <dgm:cxn modelId="{106A7632-C362-4A35-A270-945C4FB2F13E}" type="presParOf" srcId="{93053CBE-28AC-43F0-BFE4-A744DA725AAC}" destId="{DAA273EB-3173-4B86-AB9C-8045735966A6}" srcOrd="2" destOrd="0" presId="urn:microsoft.com/office/officeart/2009/3/layout/HorizontalOrganizationChart"/>
    <dgm:cxn modelId="{A5C07140-B5CB-4F89-8E19-02AE606C0E25}" type="presParOf" srcId="{EFE70284-C234-418D-B50A-BA9720985804}" destId="{17D9B69F-2041-414B-95C4-052CC8ED9A23}" srcOrd="2" destOrd="0" presId="urn:microsoft.com/office/officeart/2009/3/layout/HorizontalOrganizationChart"/>
    <dgm:cxn modelId="{8A4C1958-9B85-4F40-B0AA-0A43AE5C354F}" type="presParOf" srcId="{EFE70284-C234-418D-B50A-BA9720985804}" destId="{057A6DEB-9892-419F-841E-B8739F239414}" srcOrd="3" destOrd="0" presId="urn:microsoft.com/office/officeart/2009/3/layout/HorizontalOrganizationChart"/>
    <dgm:cxn modelId="{C6522895-EEFD-4F06-9580-F1CD95897404}" type="presParOf" srcId="{057A6DEB-9892-419F-841E-B8739F239414}" destId="{A41709A7-C96B-4D2C-8A4F-F957613D016D}" srcOrd="0" destOrd="0" presId="urn:microsoft.com/office/officeart/2009/3/layout/HorizontalOrganizationChart"/>
    <dgm:cxn modelId="{67604597-40B1-4F13-A2B7-EC8A2A316156}" type="presParOf" srcId="{A41709A7-C96B-4D2C-8A4F-F957613D016D}" destId="{70A73620-A289-4796-B227-DFF42CA5FC6D}" srcOrd="0" destOrd="0" presId="urn:microsoft.com/office/officeart/2009/3/layout/HorizontalOrganizationChart"/>
    <dgm:cxn modelId="{7E1EC2CF-DD2D-4478-A21D-60AA1C72294E}" type="presParOf" srcId="{A41709A7-C96B-4D2C-8A4F-F957613D016D}" destId="{F3B29ADB-61E0-46C0-BD93-FE790A708144}" srcOrd="1" destOrd="0" presId="urn:microsoft.com/office/officeart/2009/3/layout/HorizontalOrganizationChart"/>
    <dgm:cxn modelId="{E9F2A208-4D3D-455F-B5CF-DFA6516BE126}" type="presParOf" srcId="{057A6DEB-9892-419F-841E-B8739F239414}" destId="{3256265B-55C7-4A60-BF91-4A6CA48F0AD0}" srcOrd="1" destOrd="0" presId="urn:microsoft.com/office/officeart/2009/3/layout/HorizontalOrganizationChart"/>
    <dgm:cxn modelId="{209AE12E-BA0A-4730-AC45-A615F4031B3B}" type="presParOf" srcId="{057A6DEB-9892-419F-841E-B8739F239414}" destId="{8824AB72-5A0B-4169-9264-CAF9D2A9E2D5}" srcOrd="2" destOrd="0" presId="urn:microsoft.com/office/officeart/2009/3/layout/HorizontalOrganizationChart"/>
    <dgm:cxn modelId="{9D6A8178-32A1-4547-BBC7-EA6C94E34BA3}" type="presParOf" srcId="{BAE2A7E7-BACC-4E04-91F5-E44CEF20478C}" destId="{23D60299-57CD-4CC0-AC27-300C4739DAE3}" srcOrd="2" destOrd="0" presId="urn:microsoft.com/office/officeart/2009/3/layout/HorizontalOrganizationChart"/>
    <dgm:cxn modelId="{D5BBBC90-8EF1-43CB-887D-A9883A956926}" type="presParOf" srcId="{62263D72-6650-4C33-BB6D-93F00E7A8CAF}" destId="{8560DF2C-2DEA-4E5D-B0F3-2294120720D2}" srcOrd="2" destOrd="0" presId="urn:microsoft.com/office/officeart/2009/3/layout/HorizontalOrganizationChart"/>
    <dgm:cxn modelId="{9DDDF41A-8D04-4A7C-89C6-590559D6B25E}" type="presParOf" srcId="{62263D72-6650-4C33-BB6D-93F00E7A8CAF}" destId="{A79769A6-3321-44D5-AFEE-FECC1D99FA81}" srcOrd="3" destOrd="0" presId="urn:microsoft.com/office/officeart/2009/3/layout/HorizontalOrganizationChart"/>
    <dgm:cxn modelId="{966F9737-5571-4E0A-B8C0-96036A7917C7}" type="presParOf" srcId="{A79769A6-3321-44D5-AFEE-FECC1D99FA81}" destId="{E5C7A466-1E75-4503-B726-7F836C556048}" srcOrd="0" destOrd="0" presId="urn:microsoft.com/office/officeart/2009/3/layout/HorizontalOrganizationChart"/>
    <dgm:cxn modelId="{1BDDF2B3-EAB0-4C2C-86E4-BD2DCD97D642}" type="presParOf" srcId="{E5C7A466-1E75-4503-B726-7F836C556048}" destId="{59847F06-AC51-417A-A286-D34885A9424F}" srcOrd="0" destOrd="0" presId="urn:microsoft.com/office/officeart/2009/3/layout/HorizontalOrganizationChart"/>
    <dgm:cxn modelId="{A9F9F9C5-C480-4374-9D83-5406A38AFD21}" type="presParOf" srcId="{E5C7A466-1E75-4503-B726-7F836C556048}" destId="{E150E0C5-A116-48B7-A10F-5958727C7EEB}" srcOrd="1" destOrd="0" presId="urn:microsoft.com/office/officeart/2009/3/layout/HorizontalOrganizationChart"/>
    <dgm:cxn modelId="{A6C9383E-2399-464A-A621-5EB6C1FE57C1}" type="presParOf" srcId="{A79769A6-3321-44D5-AFEE-FECC1D99FA81}" destId="{F3A919B7-9538-4528-9877-BC8FAA3B13BD}" srcOrd="1" destOrd="0" presId="urn:microsoft.com/office/officeart/2009/3/layout/HorizontalOrganizationChart"/>
    <dgm:cxn modelId="{697E2E53-718C-4FFB-A506-2101499B2590}" type="presParOf" srcId="{A79769A6-3321-44D5-AFEE-FECC1D99FA81}" destId="{2EB2D037-EE4D-4B3A-A985-1E1B706478F0}" srcOrd="2" destOrd="0" presId="urn:microsoft.com/office/officeart/2009/3/layout/HorizontalOrganizationChart"/>
    <dgm:cxn modelId="{70C3FA26-4A67-44DE-998C-F1D676C62409}" type="presParOf" srcId="{62263D72-6650-4C33-BB6D-93F00E7A8CAF}" destId="{2EB97A9A-DF06-4011-9A77-7765A116390E}" srcOrd="4" destOrd="0" presId="urn:microsoft.com/office/officeart/2009/3/layout/HorizontalOrganizationChart"/>
    <dgm:cxn modelId="{9A2DB21C-6249-4E35-A9CF-E038693C0B36}" type="presParOf" srcId="{62263D72-6650-4C33-BB6D-93F00E7A8CAF}" destId="{117787A5-886F-4F86-80DB-C3772B871948}" srcOrd="5" destOrd="0" presId="urn:microsoft.com/office/officeart/2009/3/layout/HorizontalOrganizationChart"/>
    <dgm:cxn modelId="{DB2DBD1F-0173-4116-B2AA-1A90679CDCA4}" type="presParOf" srcId="{117787A5-886F-4F86-80DB-C3772B871948}" destId="{34C734FB-7AD9-47C7-91E4-C598B705F9AF}" srcOrd="0" destOrd="0" presId="urn:microsoft.com/office/officeart/2009/3/layout/HorizontalOrganizationChart"/>
    <dgm:cxn modelId="{AC37E7A7-F786-408B-95A0-F1655A215561}" type="presParOf" srcId="{34C734FB-7AD9-47C7-91E4-C598B705F9AF}" destId="{B78828BE-BB56-46EE-8309-BB838D96E75A}" srcOrd="0" destOrd="0" presId="urn:microsoft.com/office/officeart/2009/3/layout/HorizontalOrganizationChart"/>
    <dgm:cxn modelId="{63026677-7F4E-44C5-9866-47095268F97B}" type="presParOf" srcId="{34C734FB-7AD9-47C7-91E4-C598B705F9AF}" destId="{8E68EDE3-CD2A-41F2-B306-87D9E928C590}" srcOrd="1" destOrd="0" presId="urn:microsoft.com/office/officeart/2009/3/layout/HorizontalOrganizationChart"/>
    <dgm:cxn modelId="{C8E49C38-5DF3-4A3E-A9E1-DE0F2E917823}" type="presParOf" srcId="{117787A5-886F-4F86-80DB-C3772B871948}" destId="{B52697CB-CECF-4A5A-AF57-35506B2D2EAB}" srcOrd="1" destOrd="0" presId="urn:microsoft.com/office/officeart/2009/3/layout/HorizontalOrganizationChart"/>
    <dgm:cxn modelId="{48DF8897-4985-4D90-BEA5-AA9F088B2A37}" type="presParOf" srcId="{B52697CB-CECF-4A5A-AF57-35506B2D2EAB}" destId="{8DCB79E4-3D7E-4BA2-976B-F297800957B3}" srcOrd="0" destOrd="0" presId="urn:microsoft.com/office/officeart/2009/3/layout/HorizontalOrganizationChart"/>
    <dgm:cxn modelId="{5CE4F3F8-EB47-423D-872E-5C7FB6FE120D}" type="presParOf" srcId="{B52697CB-CECF-4A5A-AF57-35506B2D2EAB}" destId="{9CD4D17B-0B01-4A99-B8ED-EB34D502326B}" srcOrd="1" destOrd="0" presId="urn:microsoft.com/office/officeart/2009/3/layout/HorizontalOrganizationChart"/>
    <dgm:cxn modelId="{B80AB0E2-4ED1-4D3E-8D11-672B9A5709EB}" type="presParOf" srcId="{9CD4D17B-0B01-4A99-B8ED-EB34D502326B}" destId="{A8BBA6CC-6D79-4F34-A884-204BA8F43B23}" srcOrd="0" destOrd="0" presId="urn:microsoft.com/office/officeart/2009/3/layout/HorizontalOrganizationChart"/>
    <dgm:cxn modelId="{AC86837D-D241-4C10-AA61-F3E15E3F9309}" type="presParOf" srcId="{A8BBA6CC-6D79-4F34-A884-204BA8F43B23}" destId="{AB9C9D29-830D-4804-87AD-A84E96DF4A9F}" srcOrd="0" destOrd="0" presId="urn:microsoft.com/office/officeart/2009/3/layout/HorizontalOrganizationChart"/>
    <dgm:cxn modelId="{D8369BE5-3D9D-49EF-AC24-5828151C1072}" type="presParOf" srcId="{A8BBA6CC-6D79-4F34-A884-204BA8F43B23}" destId="{DE64CBC6-18C0-4BE4-8EAC-72E4D184F875}" srcOrd="1" destOrd="0" presId="urn:microsoft.com/office/officeart/2009/3/layout/HorizontalOrganizationChart"/>
    <dgm:cxn modelId="{57E5926A-B44E-460F-B11A-3DFF59C94270}" type="presParOf" srcId="{9CD4D17B-0B01-4A99-B8ED-EB34D502326B}" destId="{B6C00E45-41E6-40A0-8633-913929DB9C00}" srcOrd="1" destOrd="0" presId="urn:microsoft.com/office/officeart/2009/3/layout/HorizontalOrganizationChart"/>
    <dgm:cxn modelId="{1ECA83D0-5B00-4F06-B87E-03ED3ADDE10F}" type="presParOf" srcId="{9CD4D17B-0B01-4A99-B8ED-EB34D502326B}" destId="{ED1BD4EC-C6C6-492B-9B8F-4CFFD2B36257}" srcOrd="2" destOrd="0" presId="urn:microsoft.com/office/officeart/2009/3/layout/HorizontalOrganizationChart"/>
    <dgm:cxn modelId="{27E86E12-AD6F-4EDA-80D7-9E41BFF14F14}" type="presParOf" srcId="{B52697CB-CECF-4A5A-AF57-35506B2D2EAB}" destId="{C6F2E42A-7457-4ACD-AFAE-E31D915BE220}" srcOrd="2" destOrd="0" presId="urn:microsoft.com/office/officeart/2009/3/layout/HorizontalOrganizationChart"/>
    <dgm:cxn modelId="{05431122-CA13-42B9-8653-2C6322CF1E06}" type="presParOf" srcId="{B52697CB-CECF-4A5A-AF57-35506B2D2EAB}" destId="{892367D5-3CEA-49E6-8B4A-FFDD10211378}" srcOrd="3" destOrd="0" presId="urn:microsoft.com/office/officeart/2009/3/layout/HorizontalOrganizationChart"/>
    <dgm:cxn modelId="{2F14D45B-1E6C-47FD-A1C0-1485A929F812}" type="presParOf" srcId="{892367D5-3CEA-49E6-8B4A-FFDD10211378}" destId="{BA65D894-4880-4329-9C58-AFA8CBCC35D9}" srcOrd="0" destOrd="0" presId="urn:microsoft.com/office/officeart/2009/3/layout/HorizontalOrganizationChart"/>
    <dgm:cxn modelId="{E7E2FAFF-CF4E-4ABC-9EC9-B083CA738DED}" type="presParOf" srcId="{BA65D894-4880-4329-9C58-AFA8CBCC35D9}" destId="{75A8694C-F01F-4485-8D80-1306B143D9A8}" srcOrd="0" destOrd="0" presId="urn:microsoft.com/office/officeart/2009/3/layout/HorizontalOrganizationChart"/>
    <dgm:cxn modelId="{1A35A727-A799-497B-B0E2-6384CD1B09C6}" type="presParOf" srcId="{BA65D894-4880-4329-9C58-AFA8CBCC35D9}" destId="{6EFA8B1B-5BE3-42C2-B281-69B750252D5E}" srcOrd="1" destOrd="0" presId="urn:microsoft.com/office/officeart/2009/3/layout/HorizontalOrganizationChart"/>
    <dgm:cxn modelId="{F6A39BB1-5ECC-4B97-A7F5-DBFABB835D29}" type="presParOf" srcId="{892367D5-3CEA-49E6-8B4A-FFDD10211378}" destId="{B5CDCC2E-2784-4029-8152-5906D5E2470D}" srcOrd="1" destOrd="0" presId="urn:microsoft.com/office/officeart/2009/3/layout/HorizontalOrganizationChart"/>
    <dgm:cxn modelId="{6FE5938A-B80C-4640-8270-B6DF7DDCC208}" type="presParOf" srcId="{892367D5-3CEA-49E6-8B4A-FFDD10211378}" destId="{B8514E45-AEB2-435C-9497-9DAD27E83490}" srcOrd="2" destOrd="0" presId="urn:microsoft.com/office/officeart/2009/3/layout/HorizontalOrganizationChart"/>
    <dgm:cxn modelId="{3C9F77AD-C7E5-471C-B824-A491C73A2538}" type="presParOf" srcId="{B52697CB-CECF-4A5A-AF57-35506B2D2EAB}" destId="{2D04C2B6-F5E3-483B-988F-6E7466C6F99E}" srcOrd="4" destOrd="0" presId="urn:microsoft.com/office/officeart/2009/3/layout/HorizontalOrganizationChart"/>
    <dgm:cxn modelId="{31819C36-ACC7-4829-BFC1-B9694F43E797}" type="presParOf" srcId="{B52697CB-CECF-4A5A-AF57-35506B2D2EAB}" destId="{E16639A0-B15B-41E3-BD00-5256DDD9B442}" srcOrd="5" destOrd="0" presId="urn:microsoft.com/office/officeart/2009/3/layout/HorizontalOrganizationChart"/>
    <dgm:cxn modelId="{FD0742BA-2A51-4081-81ED-A26DF32DEE5F}" type="presParOf" srcId="{E16639A0-B15B-41E3-BD00-5256DDD9B442}" destId="{FE57AB1B-217A-47E5-97F9-33C8981AF5CF}" srcOrd="0" destOrd="0" presId="urn:microsoft.com/office/officeart/2009/3/layout/HorizontalOrganizationChart"/>
    <dgm:cxn modelId="{49766B93-ED19-4495-8B60-E3CCB3FF263C}" type="presParOf" srcId="{FE57AB1B-217A-47E5-97F9-33C8981AF5CF}" destId="{1FD6AB28-57CA-47C9-BD43-855E53A48E8E}" srcOrd="0" destOrd="0" presId="urn:microsoft.com/office/officeart/2009/3/layout/HorizontalOrganizationChart"/>
    <dgm:cxn modelId="{FB672407-8B35-4911-A116-A87CC3822970}" type="presParOf" srcId="{FE57AB1B-217A-47E5-97F9-33C8981AF5CF}" destId="{2F7123A3-128F-4ABB-867B-A0A9930DF96D}" srcOrd="1" destOrd="0" presId="urn:microsoft.com/office/officeart/2009/3/layout/HorizontalOrganizationChart"/>
    <dgm:cxn modelId="{1645C216-2C1F-4092-8196-AE002C4A3029}" type="presParOf" srcId="{E16639A0-B15B-41E3-BD00-5256DDD9B442}" destId="{8FFCCF87-3D30-4FB5-A4DD-6E798355A903}" srcOrd="1" destOrd="0" presId="urn:microsoft.com/office/officeart/2009/3/layout/HorizontalOrganizationChart"/>
    <dgm:cxn modelId="{1585BD20-BBA0-42A2-A5F0-93DD08B5345E}" type="presParOf" srcId="{E16639A0-B15B-41E3-BD00-5256DDD9B442}" destId="{EF0DA5B5-0452-4B0F-8A07-6481722300CF}" srcOrd="2" destOrd="0" presId="urn:microsoft.com/office/officeart/2009/3/layout/HorizontalOrganizationChart"/>
    <dgm:cxn modelId="{48883987-55DD-4670-B2CB-63FA357933A3}" type="presParOf" srcId="{117787A5-886F-4F86-80DB-C3772B871948}" destId="{17157AC5-BEF0-43A9-932C-44B7ADCD4D46}" srcOrd="2" destOrd="0" presId="urn:microsoft.com/office/officeart/2009/3/layout/HorizontalOrganizationChart"/>
    <dgm:cxn modelId="{357FCB0C-CCE2-40CB-AE06-58198ACAB33C}" type="presParOf" srcId="{62263D72-6650-4C33-BB6D-93F00E7A8CAF}" destId="{0BCE80F0-D9BB-4ACF-AF25-AF4E5C541507}" srcOrd="6" destOrd="0" presId="urn:microsoft.com/office/officeart/2009/3/layout/HorizontalOrganizationChart"/>
    <dgm:cxn modelId="{C371B075-6469-4BD4-A9BF-C24EC9A931D5}" type="presParOf" srcId="{62263D72-6650-4C33-BB6D-93F00E7A8CAF}" destId="{F6B60B70-7071-43EF-B1D1-E7ECF70085BD}" srcOrd="7" destOrd="0" presId="urn:microsoft.com/office/officeart/2009/3/layout/HorizontalOrganizationChart"/>
    <dgm:cxn modelId="{49EF564F-D73F-4DF5-8451-EB869D6554CB}" type="presParOf" srcId="{F6B60B70-7071-43EF-B1D1-E7ECF70085BD}" destId="{A9F9302F-EF4A-4533-9150-C23F8F06C476}" srcOrd="0" destOrd="0" presId="urn:microsoft.com/office/officeart/2009/3/layout/HorizontalOrganizationChart"/>
    <dgm:cxn modelId="{E08FE459-7825-42C5-BA5B-BBF03402B92E}" type="presParOf" srcId="{A9F9302F-EF4A-4533-9150-C23F8F06C476}" destId="{384E7E54-BA56-4CBD-8395-8549C5CE9A5B}" srcOrd="0" destOrd="0" presId="urn:microsoft.com/office/officeart/2009/3/layout/HorizontalOrganizationChart"/>
    <dgm:cxn modelId="{093D8294-F342-44D6-A60D-C4DB5C18D008}" type="presParOf" srcId="{A9F9302F-EF4A-4533-9150-C23F8F06C476}" destId="{A695E4DC-567B-4218-92B5-DAFD8AEC7A22}" srcOrd="1" destOrd="0" presId="urn:microsoft.com/office/officeart/2009/3/layout/HorizontalOrganizationChart"/>
    <dgm:cxn modelId="{2A2673A3-D8C3-46E3-941C-6F815112599A}" type="presParOf" srcId="{F6B60B70-7071-43EF-B1D1-E7ECF70085BD}" destId="{CF2B0ADE-F1BB-45BA-9AF6-C08BF52E4663}" srcOrd="1" destOrd="0" presId="urn:microsoft.com/office/officeart/2009/3/layout/HorizontalOrganizationChart"/>
    <dgm:cxn modelId="{92959033-EDAE-4D6B-B2D6-B33B88C3E074}" type="presParOf" srcId="{F6B60B70-7071-43EF-B1D1-E7ECF70085BD}" destId="{16EBF880-7B8E-4ADD-9DB4-1EBABFF317A7}" srcOrd="2" destOrd="0" presId="urn:microsoft.com/office/officeart/2009/3/layout/HorizontalOrganizationChart"/>
    <dgm:cxn modelId="{32A07902-9D3F-46AB-AB50-90BC9C035DE8}" type="presParOf" srcId="{62263D72-6650-4C33-BB6D-93F00E7A8CAF}" destId="{A1035BD8-CBF1-48B2-BC5A-66916A22982B}" srcOrd="8" destOrd="0" presId="urn:microsoft.com/office/officeart/2009/3/layout/HorizontalOrganizationChart"/>
    <dgm:cxn modelId="{94479D15-06BD-4B64-9F17-C843280DE9A5}" type="presParOf" srcId="{62263D72-6650-4C33-BB6D-93F00E7A8CAF}" destId="{AFB3C070-4579-443A-80EE-1DBAD6D13FF6}" srcOrd="9" destOrd="0" presId="urn:microsoft.com/office/officeart/2009/3/layout/HorizontalOrganizationChart"/>
    <dgm:cxn modelId="{4026C035-8662-4065-A158-42D02CF31676}" type="presParOf" srcId="{AFB3C070-4579-443A-80EE-1DBAD6D13FF6}" destId="{867CBE26-707A-4914-ACDE-19BB51EF9D7F}" srcOrd="0" destOrd="0" presId="urn:microsoft.com/office/officeart/2009/3/layout/HorizontalOrganizationChart"/>
    <dgm:cxn modelId="{A1C8FCC5-2084-4CDB-9192-3F5394D7630F}" type="presParOf" srcId="{867CBE26-707A-4914-ACDE-19BB51EF9D7F}" destId="{0DCD4F86-C1CB-4A9A-B010-3FC7196CADE8}" srcOrd="0" destOrd="0" presId="urn:microsoft.com/office/officeart/2009/3/layout/HorizontalOrganizationChart"/>
    <dgm:cxn modelId="{BC4DC244-A4C0-4DC9-BBAB-6E6616E9A719}" type="presParOf" srcId="{867CBE26-707A-4914-ACDE-19BB51EF9D7F}" destId="{81ED4201-0BDA-4553-966E-61677FAA4901}" srcOrd="1" destOrd="0" presId="urn:microsoft.com/office/officeart/2009/3/layout/HorizontalOrganizationChart"/>
    <dgm:cxn modelId="{326377F9-80CE-4D4D-BA80-EEF2CA478C8C}" type="presParOf" srcId="{AFB3C070-4579-443A-80EE-1DBAD6D13FF6}" destId="{829EE76F-5536-4537-9A1C-7BA07EC053FF}" srcOrd="1" destOrd="0" presId="urn:microsoft.com/office/officeart/2009/3/layout/HorizontalOrganizationChart"/>
    <dgm:cxn modelId="{21C43261-8BC2-44F0-9367-A16AB7B973AA}" type="presParOf" srcId="{829EE76F-5536-4537-9A1C-7BA07EC053FF}" destId="{CC746CE8-B63E-4497-995E-90E3CB6131DC}" srcOrd="0" destOrd="0" presId="urn:microsoft.com/office/officeart/2009/3/layout/HorizontalOrganizationChart"/>
    <dgm:cxn modelId="{4AE0439C-A65C-4DCB-A9F2-7E8DEBA0BC28}" type="presParOf" srcId="{829EE76F-5536-4537-9A1C-7BA07EC053FF}" destId="{06A6B85A-AA54-4527-81A8-D0DB3711ADFE}" srcOrd="1" destOrd="0" presId="urn:microsoft.com/office/officeart/2009/3/layout/HorizontalOrganizationChart"/>
    <dgm:cxn modelId="{AE6468A5-E454-469D-AFEA-2C28F450A989}" type="presParOf" srcId="{06A6B85A-AA54-4527-81A8-D0DB3711ADFE}" destId="{18CCAE67-3D0F-4414-9070-5971C824DFF9}" srcOrd="0" destOrd="0" presId="urn:microsoft.com/office/officeart/2009/3/layout/HorizontalOrganizationChart"/>
    <dgm:cxn modelId="{0C757CE5-093E-4720-BB06-CC40B2431F1B}" type="presParOf" srcId="{18CCAE67-3D0F-4414-9070-5971C824DFF9}" destId="{820B6203-0E47-4241-9D21-5BCF38830952}" srcOrd="0" destOrd="0" presId="urn:microsoft.com/office/officeart/2009/3/layout/HorizontalOrganizationChart"/>
    <dgm:cxn modelId="{26E41E6A-21B6-47AF-B350-16989F67E345}" type="presParOf" srcId="{18CCAE67-3D0F-4414-9070-5971C824DFF9}" destId="{BD375772-916B-44C1-A3B0-B787E93CA749}" srcOrd="1" destOrd="0" presId="urn:microsoft.com/office/officeart/2009/3/layout/HorizontalOrganizationChart"/>
    <dgm:cxn modelId="{EAA81B60-CC74-469F-8D5C-C5A8C4D926BB}" type="presParOf" srcId="{06A6B85A-AA54-4527-81A8-D0DB3711ADFE}" destId="{38288139-1777-45FA-9A88-A901403D15D3}" srcOrd="1" destOrd="0" presId="urn:microsoft.com/office/officeart/2009/3/layout/HorizontalOrganizationChart"/>
    <dgm:cxn modelId="{F1D7D5FD-E5B0-4FB8-A6B7-205FDBC8FABC}" type="presParOf" srcId="{38288139-1777-45FA-9A88-A901403D15D3}" destId="{CF7CD4EE-1D35-499A-93BC-23BBDFE4512C}" srcOrd="0" destOrd="0" presId="urn:microsoft.com/office/officeart/2009/3/layout/HorizontalOrganizationChart"/>
    <dgm:cxn modelId="{F5887C83-F070-45C4-9881-6AB6DAA71C6B}" type="presParOf" srcId="{38288139-1777-45FA-9A88-A901403D15D3}" destId="{E344A94C-3187-4FD1-8880-41E63A56690D}" srcOrd="1" destOrd="0" presId="urn:microsoft.com/office/officeart/2009/3/layout/HorizontalOrganizationChart"/>
    <dgm:cxn modelId="{8F4CA683-BC76-4B2B-AC82-6D3AD6A0F67D}" type="presParOf" srcId="{E344A94C-3187-4FD1-8880-41E63A56690D}" destId="{65DA5977-241E-4CBF-9B2F-53115282496C}" srcOrd="0" destOrd="0" presId="urn:microsoft.com/office/officeart/2009/3/layout/HorizontalOrganizationChart"/>
    <dgm:cxn modelId="{A9643CCB-017C-4D6B-B987-6F7AA5B8D81E}" type="presParOf" srcId="{65DA5977-241E-4CBF-9B2F-53115282496C}" destId="{AB5AC090-1879-4FE5-9088-E82F25A180F8}" srcOrd="0" destOrd="0" presId="urn:microsoft.com/office/officeart/2009/3/layout/HorizontalOrganizationChart"/>
    <dgm:cxn modelId="{3CD9F573-CDBF-4C61-B0B5-9E343519A839}" type="presParOf" srcId="{65DA5977-241E-4CBF-9B2F-53115282496C}" destId="{9EFDAFFC-2777-4E13-A0DE-3367C0395373}" srcOrd="1" destOrd="0" presId="urn:microsoft.com/office/officeart/2009/3/layout/HorizontalOrganizationChart"/>
    <dgm:cxn modelId="{978D71E0-B6AB-4370-B41B-E0766AE794BE}" type="presParOf" srcId="{E344A94C-3187-4FD1-8880-41E63A56690D}" destId="{0D0C61ED-14B9-473F-A066-F08E84832201}" srcOrd="1" destOrd="0" presId="urn:microsoft.com/office/officeart/2009/3/layout/HorizontalOrganizationChart"/>
    <dgm:cxn modelId="{141B6F3F-9019-4EAD-82D1-54883AD48FD5}" type="presParOf" srcId="{E344A94C-3187-4FD1-8880-41E63A56690D}" destId="{3A34907A-3664-4084-9A2E-0760D537DB02}" srcOrd="2" destOrd="0" presId="urn:microsoft.com/office/officeart/2009/3/layout/HorizontalOrganizationChart"/>
    <dgm:cxn modelId="{B05A2F72-1432-47FC-9CE2-9A9FBCD075F1}" type="presParOf" srcId="{38288139-1777-45FA-9A88-A901403D15D3}" destId="{11B3FAE3-9A18-4724-ACF2-2C12DA57CDC5}" srcOrd="2" destOrd="0" presId="urn:microsoft.com/office/officeart/2009/3/layout/HorizontalOrganizationChart"/>
    <dgm:cxn modelId="{FE706F74-9AA0-4560-9812-542D3EBE485E}" type="presParOf" srcId="{38288139-1777-45FA-9A88-A901403D15D3}" destId="{FB5A22DD-421E-4EA9-A476-EB072B9A45FE}" srcOrd="3" destOrd="0" presId="urn:microsoft.com/office/officeart/2009/3/layout/HorizontalOrganizationChart"/>
    <dgm:cxn modelId="{963C36B4-FBD2-4A79-BBD2-5ED6750050FD}" type="presParOf" srcId="{FB5A22DD-421E-4EA9-A476-EB072B9A45FE}" destId="{5F28A901-3D28-4DCA-ADCA-84958E7CF211}" srcOrd="0" destOrd="0" presId="urn:microsoft.com/office/officeart/2009/3/layout/HorizontalOrganizationChart"/>
    <dgm:cxn modelId="{E8C92622-65FE-4BDD-B22C-59E365D37BBB}" type="presParOf" srcId="{5F28A901-3D28-4DCA-ADCA-84958E7CF211}" destId="{1495A233-DDC3-4ECC-B700-DD25B37B816D}" srcOrd="0" destOrd="0" presId="urn:microsoft.com/office/officeart/2009/3/layout/HorizontalOrganizationChart"/>
    <dgm:cxn modelId="{0B087E56-3EA8-4699-B595-AF5D5E7DA4B6}" type="presParOf" srcId="{5F28A901-3D28-4DCA-ADCA-84958E7CF211}" destId="{B48F40C3-BE7D-4ED8-91B9-C39E40A9B128}" srcOrd="1" destOrd="0" presId="urn:microsoft.com/office/officeart/2009/3/layout/HorizontalOrganizationChart"/>
    <dgm:cxn modelId="{783FC83F-8969-4171-B967-9AA82C2407BE}" type="presParOf" srcId="{FB5A22DD-421E-4EA9-A476-EB072B9A45FE}" destId="{FAE3CC4B-A0F1-40F4-9E02-CDECD2A014A1}" srcOrd="1" destOrd="0" presId="urn:microsoft.com/office/officeart/2009/3/layout/HorizontalOrganizationChart"/>
    <dgm:cxn modelId="{962497F5-EE0B-45C7-814F-6B2DECAFF30A}" type="presParOf" srcId="{FB5A22DD-421E-4EA9-A476-EB072B9A45FE}" destId="{9494CA90-EAA0-4974-9112-01B1CE616484}" srcOrd="2" destOrd="0" presId="urn:microsoft.com/office/officeart/2009/3/layout/HorizontalOrganizationChart"/>
    <dgm:cxn modelId="{C5077D4B-885D-4949-A66A-053B46EFCDA7}" type="presParOf" srcId="{38288139-1777-45FA-9A88-A901403D15D3}" destId="{BE92EAFE-4E88-472B-A1D5-1B3E6FF205E5}" srcOrd="4" destOrd="0" presId="urn:microsoft.com/office/officeart/2009/3/layout/HorizontalOrganizationChart"/>
    <dgm:cxn modelId="{CF895C6D-3B8B-4CCB-84DF-CB87779DBBE4}" type="presParOf" srcId="{38288139-1777-45FA-9A88-A901403D15D3}" destId="{2D2D061B-EC4A-4FFD-B87F-2ADBCBB95A91}" srcOrd="5" destOrd="0" presId="urn:microsoft.com/office/officeart/2009/3/layout/HorizontalOrganizationChart"/>
    <dgm:cxn modelId="{3AEC4B58-65D3-4DAF-8251-982ABC9913D5}" type="presParOf" srcId="{2D2D061B-EC4A-4FFD-B87F-2ADBCBB95A91}" destId="{3897015F-0F61-4B8F-ABF8-853933AF6F23}" srcOrd="0" destOrd="0" presId="urn:microsoft.com/office/officeart/2009/3/layout/HorizontalOrganizationChart"/>
    <dgm:cxn modelId="{E6A571E8-1EBA-403B-9EC5-32D65A06B7F1}" type="presParOf" srcId="{3897015F-0F61-4B8F-ABF8-853933AF6F23}" destId="{1A505801-C02D-4D0B-BC0A-2D3D1BB91F7C}" srcOrd="0" destOrd="0" presId="urn:microsoft.com/office/officeart/2009/3/layout/HorizontalOrganizationChart"/>
    <dgm:cxn modelId="{0D4CE085-4CCF-4887-B2E3-9D1FECA8009A}" type="presParOf" srcId="{3897015F-0F61-4B8F-ABF8-853933AF6F23}" destId="{AD94FB42-26A4-4311-9DFE-1E0EAE7573CD}" srcOrd="1" destOrd="0" presId="urn:microsoft.com/office/officeart/2009/3/layout/HorizontalOrganizationChart"/>
    <dgm:cxn modelId="{825E9E28-604C-4AE2-9A3B-8DC975332166}" type="presParOf" srcId="{2D2D061B-EC4A-4FFD-B87F-2ADBCBB95A91}" destId="{F65A030F-1E4D-4F60-A759-348DF347E437}" srcOrd="1" destOrd="0" presId="urn:microsoft.com/office/officeart/2009/3/layout/HorizontalOrganizationChart"/>
    <dgm:cxn modelId="{F2C80FEC-4EF9-4B83-B26F-7CA9B76C5575}" type="presParOf" srcId="{2D2D061B-EC4A-4FFD-B87F-2ADBCBB95A91}" destId="{27E1120F-E01D-4439-8660-21C17B7DF3B3}" srcOrd="2" destOrd="0" presId="urn:microsoft.com/office/officeart/2009/3/layout/HorizontalOrganizationChart"/>
    <dgm:cxn modelId="{D07F7546-1525-4B54-899B-9B85C1533E54}" type="presParOf" srcId="{06A6B85A-AA54-4527-81A8-D0DB3711ADFE}" destId="{FF194A5D-1D93-483B-96E2-12A39B2D6866}" srcOrd="2" destOrd="0" presId="urn:microsoft.com/office/officeart/2009/3/layout/HorizontalOrganizationChart"/>
    <dgm:cxn modelId="{394CA7A7-E601-493A-B547-0C1F8580FF5D}" type="presParOf" srcId="{829EE76F-5536-4537-9A1C-7BA07EC053FF}" destId="{76A113F5-34EF-4443-AF56-D4C0B00FCDEB}" srcOrd="2" destOrd="0" presId="urn:microsoft.com/office/officeart/2009/3/layout/HorizontalOrganizationChart"/>
    <dgm:cxn modelId="{BB56BAD7-AE4E-4545-8EF3-D12AB29173A0}" type="presParOf" srcId="{829EE76F-5536-4537-9A1C-7BA07EC053FF}" destId="{97831F22-B96B-477C-BA2F-95A29F4D3D09}" srcOrd="3" destOrd="0" presId="urn:microsoft.com/office/officeart/2009/3/layout/HorizontalOrganizationChart"/>
    <dgm:cxn modelId="{435EECCF-44CA-4ABB-840E-C5AC2BF6179E}" type="presParOf" srcId="{97831F22-B96B-477C-BA2F-95A29F4D3D09}" destId="{9012AE7A-17AF-4CD3-8A63-C25D17997E67}" srcOrd="0" destOrd="0" presId="urn:microsoft.com/office/officeart/2009/3/layout/HorizontalOrganizationChart"/>
    <dgm:cxn modelId="{E0A16BAD-9303-4079-9A06-45DE5F602D27}" type="presParOf" srcId="{9012AE7A-17AF-4CD3-8A63-C25D17997E67}" destId="{05E714D3-5B3D-479B-A74D-44D8149DEC25}" srcOrd="0" destOrd="0" presId="urn:microsoft.com/office/officeart/2009/3/layout/HorizontalOrganizationChart"/>
    <dgm:cxn modelId="{6D7FC982-8342-4E29-8313-341ACA2FD8E8}" type="presParOf" srcId="{9012AE7A-17AF-4CD3-8A63-C25D17997E67}" destId="{64C80AE7-4624-453F-9377-4D641E2ADE82}" srcOrd="1" destOrd="0" presId="urn:microsoft.com/office/officeart/2009/3/layout/HorizontalOrganizationChart"/>
    <dgm:cxn modelId="{BDCE7057-A591-4763-ABB9-588E0915A31A}" type="presParOf" srcId="{97831F22-B96B-477C-BA2F-95A29F4D3D09}" destId="{0CECA11E-5FFC-4524-950B-2271956F0F3A}" srcOrd="1" destOrd="0" presId="urn:microsoft.com/office/officeart/2009/3/layout/HorizontalOrganizationChart"/>
    <dgm:cxn modelId="{339C16B7-F4EA-4508-A948-A70A3036A2D8}" type="presParOf" srcId="{97831F22-B96B-477C-BA2F-95A29F4D3D09}" destId="{1B97E2E8-9EC6-46B9-B036-C267FEACB51F}" srcOrd="2" destOrd="0" presId="urn:microsoft.com/office/officeart/2009/3/layout/HorizontalOrganizationChart"/>
    <dgm:cxn modelId="{9CBC1E17-0269-4BB0-8A06-A8C207472BE2}" type="presParOf" srcId="{829EE76F-5536-4537-9A1C-7BA07EC053FF}" destId="{352808D8-6253-4D8C-BC59-DE02FBEFA06E}" srcOrd="4" destOrd="0" presId="urn:microsoft.com/office/officeart/2009/3/layout/HorizontalOrganizationChart"/>
    <dgm:cxn modelId="{5132C117-4967-4CB3-A193-8767DF37AE19}" type="presParOf" srcId="{829EE76F-5536-4537-9A1C-7BA07EC053FF}" destId="{758C23FC-F489-4884-A8C5-C534FA9DBF54}" srcOrd="5" destOrd="0" presId="urn:microsoft.com/office/officeart/2009/3/layout/HorizontalOrganizationChart"/>
    <dgm:cxn modelId="{05E820E4-9647-43E6-A9CC-A9AFB1FBA55B}" type="presParOf" srcId="{758C23FC-F489-4884-A8C5-C534FA9DBF54}" destId="{BE9F2DFA-AFFC-4AE9-9B9C-F43B520183AC}" srcOrd="0" destOrd="0" presId="urn:microsoft.com/office/officeart/2009/3/layout/HorizontalOrganizationChart"/>
    <dgm:cxn modelId="{72ED752F-33FF-42AD-8377-60ABB7AAE726}" type="presParOf" srcId="{BE9F2DFA-AFFC-4AE9-9B9C-F43B520183AC}" destId="{56C65B43-E563-4A73-9DFD-86933B9445A3}" srcOrd="0" destOrd="0" presId="urn:microsoft.com/office/officeart/2009/3/layout/HorizontalOrganizationChart"/>
    <dgm:cxn modelId="{04429440-2F14-4934-B7E5-903ED546342E}" type="presParOf" srcId="{BE9F2DFA-AFFC-4AE9-9B9C-F43B520183AC}" destId="{C3A9CCE5-5372-41A9-972C-51AED400BA21}" srcOrd="1" destOrd="0" presId="urn:microsoft.com/office/officeart/2009/3/layout/HorizontalOrganizationChart"/>
    <dgm:cxn modelId="{7B7DCB81-8F30-45BD-9122-0D5BCADF590F}" type="presParOf" srcId="{758C23FC-F489-4884-A8C5-C534FA9DBF54}" destId="{4F3C3042-5A22-4FA5-A83D-DEEEFEEDAD61}" srcOrd="1" destOrd="0" presId="urn:microsoft.com/office/officeart/2009/3/layout/HorizontalOrganizationChart"/>
    <dgm:cxn modelId="{78D1635F-69C9-43FA-841C-82B32A47A087}" type="presParOf" srcId="{758C23FC-F489-4884-A8C5-C534FA9DBF54}" destId="{55CBF07A-C6EF-4C7C-A32D-719903911A64}" srcOrd="2" destOrd="0" presId="urn:microsoft.com/office/officeart/2009/3/layout/HorizontalOrganizationChart"/>
    <dgm:cxn modelId="{419CCBCF-1851-47E7-B7C9-A632A4CE0DE8}" type="presParOf" srcId="{829EE76F-5536-4537-9A1C-7BA07EC053FF}" destId="{D1A57EAC-BCCF-4970-89D4-5CFD0DEDB882}" srcOrd="6" destOrd="0" presId="urn:microsoft.com/office/officeart/2009/3/layout/HorizontalOrganizationChart"/>
    <dgm:cxn modelId="{4760594D-A2A5-4A2F-8D43-72D995DF05BA}" type="presParOf" srcId="{829EE76F-5536-4537-9A1C-7BA07EC053FF}" destId="{9A81EC82-67FA-4F31-821D-89F785C9C9AA}" srcOrd="7" destOrd="0" presId="urn:microsoft.com/office/officeart/2009/3/layout/HorizontalOrganizationChart"/>
    <dgm:cxn modelId="{45FFEE3D-7ADA-436E-BFF2-E4874B510B1C}" type="presParOf" srcId="{9A81EC82-67FA-4F31-821D-89F785C9C9AA}" destId="{011C2157-7FA0-47F1-BF16-A15EC1CEE04E}" srcOrd="0" destOrd="0" presId="urn:microsoft.com/office/officeart/2009/3/layout/HorizontalOrganizationChart"/>
    <dgm:cxn modelId="{1FA3A34B-2276-41AF-8218-2FE7A6177729}" type="presParOf" srcId="{011C2157-7FA0-47F1-BF16-A15EC1CEE04E}" destId="{FFC3704A-3A05-44B5-B9F2-0C5FD015CB14}" srcOrd="0" destOrd="0" presId="urn:microsoft.com/office/officeart/2009/3/layout/HorizontalOrganizationChart"/>
    <dgm:cxn modelId="{CAC95BD7-F4B0-47D3-8240-2D1A04631AD2}" type="presParOf" srcId="{011C2157-7FA0-47F1-BF16-A15EC1CEE04E}" destId="{E4FB26D7-4140-44CC-AF9B-2398DC9FDDA9}" srcOrd="1" destOrd="0" presId="urn:microsoft.com/office/officeart/2009/3/layout/HorizontalOrganizationChart"/>
    <dgm:cxn modelId="{77457F70-DD77-4E91-A890-0CDADFDC66A1}" type="presParOf" srcId="{9A81EC82-67FA-4F31-821D-89F785C9C9AA}" destId="{AB610BB1-F962-47E7-8A8C-C68A0B7B9A22}" srcOrd="1" destOrd="0" presId="urn:microsoft.com/office/officeart/2009/3/layout/HorizontalOrganizationChart"/>
    <dgm:cxn modelId="{2FFC2C97-97D9-49B0-9AEC-FC70BFF0A067}" type="presParOf" srcId="{9A81EC82-67FA-4F31-821D-89F785C9C9AA}" destId="{97E75B28-382F-4B57-B0B5-5AE3E20C0E83}" srcOrd="2" destOrd="0" presId="urn:microsoft.com/office/officeart/2009/3/layout/HorizontalOrganizationChart"/>
    <dgm:cxn modelId="{F2D8897D-2866-41FF-A3F8-93EBC79A613E}" type="presParOf" srcId="{AFB3C070-4579-443A-80EE-1DBAD6D13FF6}" destId="{81DD6FCE-34D8-41BC-A292-7AA5FF7601E7}" srcOrd="2" destOrd="0" presId="urn:microsoft.com/office/officeart/2009/3/layout/HorizontalOrganizationChart"/>
    <dgm:cxn modelId="{F25ABA96-1BEB-4D70-87AF-2244EF33F7EB}" type="presParOf" srcId="{62263D72-6650-4C33-BB6D-93F00E7A8CAF}" destId="{F08C5EB3-EE58-4F19-BDBE-445E20F627D1}" srcOrd="10" destOrd="0" presId="urn:microsoft.com/office/officeart/2009/3/layout/HorizontalOrganizationChart"/>
    <dgm:cxn modelId="{CBF8A509-EF09-4442-B761-3978940C3817}" type="presParOf" srcId="{62263D72-6650-4C33-BB6D-93F00E7A8CAF}" destId="{8E64F65A-9760-497E-98D5-A3C4FD028999}" srcOrd="11" destOrd="0" presId="urn:microsoft.com/office/officeart/2009/3/layout/HorizontalOrganizationChart"/>
    <dgm:cxn modelId="{92A3B8B7-CD10-4901-BFA7-7D70715AE7C6}" type="presParOf" srcId="{8E64F65A-9760-497E-98D5-A3C4FD028999}" destId="{FE2ED217-D1A4-430D-B3ED-14ECFD5F47C3}" srcOrd="0" destOrd="0" presId="urn:microsoft.com/office/officeart/2009/3/layout/HorizontalOrganizationChart"/>
    <dgm:cxn modelId="{C7CC1EC4-1ED3-49DE-B51A-77C5FE657D27}" type="presParOf" srcId="{FE2ED217-D1A4-430D-B3ED-14ECFD5F47C3}" destId="{F1365D89-5368-4EF2-869A-8C7D3437D588}" srcOrd="0" destOrd="0" presId="urn:microsoft.com/office/officeart/2009/3/layout/HorizontalOrganizationChart"/>
    <dgm:cxn modelId="{1AE67A84-F56C-41AF-A383-3ECECA782BA8}" type="presParOf" srcId="{FE2ED217-D1A4-430D-B3ED-14ECFD5F47C3}" destId="{9580D082-D98A-4275-8BC5-51FDA0F16B93}" srcOrd="1" destOrd="0" presId="urn:microsoft.com/office/officeart/2009/3/layout/HorizontalOrganizationChart"/>
    <dgm:cxn modelId="{2D2B4DB2-ED61-4318-8455-1DF9344C3F06}" type="presParOf" srcId="{8E64F65A-9760-497E-98D5-A3C4FD028999}" destId="{9C45E5F4-6BB9-4BF3-B63F-884C8BD6355B}" srcOrd="1" destOrd="0" presId="urn:microsoft.com/office/officeart/2009/3/layout/HorizontalOrganizationChart"/>
    <dgm:cxn modelId="{8FF28F79-86A6-4753-A93E-ACA48207B02F}" type="presParOf" srcId="{8E64F65A-9760-497E-98D5-A3C4FD028999}" destId="{383889F2-3A74-4346-B228-7334B29A1DC6}" srcOrd="2" destOrd="0" presId="urn:microsoft.com/office/officeart/2009/3/layout/HorizontalOrganizationChart"/>
    <dgm:cxn modelId="{A1B5263D-4CCF-40FD-BB99-601351DCF385}" type="presParOf" srcId="{05B12506-3791-47F0-9154-73EAC400CFEC}" destId="{0C3F8E9B-959E-4FA1-8D8F-532C4578544F}"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8C5EB3-EE58-4F19-BDBE-445E20F627D1}">
      <dsp:nvSpPr>
        <dsp:cNvPr id="0" name=""/>
        <dsp:cNvSpPr/>
      </dsp:nvSpPr>
      <dsp:spPr>
        <a:xfrm>
          <a:off x="2669031" y="2484275"/>
          <a:ext cx="265147" cy="1995232"/>
        </a:xfrm>
        <a:custGeom>
          <a:avLst/>
          <a:gdLst/>
          <a:ahLst/>
          <a:cxnLst/>
          <a:rect l="0" t="0" r="0" b="0"/>
          <a:pathLst>
            <a:path>
              <a:moveTo>
                <a:pt x="0" y="0"/>
              </a:moveTo>
              <a:lnTo>
                <a:pt x="132573" y="0"/>
              </a:lnTo>
              <a:lnTo>
                <a:pt x="132573" y="1995232"/>
              </a:lnTo>
              <a:lnTo>
                <a:pt x="265147" y="1995232"/>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1A57EAC-BCCF-4970-89D4-5CFD0DEDB882}">
      <dsp:nvSpPr>
        <dsp:cNvPr id="0" name=""/>
        <dsp:cNvSpPr/>
      </dsp:nvSpPr>
      <dsp:spPr>
        <a:xfrm>
          <a:off x="4259914" y="3909441"/>
          <a:ext cx="265147" cy="855099"/>
        </a:xfrm>
        <a:custGeom>
          <a:avLst/>
          <a:gdLst/>
          <a:ahLst/>
          <a:cxnLst/>
          <a:rect l="0" t="0" r="0" b="0"/>
          <a:pathLst>
            <a:path>
              <a:moveTo>
                <a:pt x="0" y="0"/>
              </a:moveTo>
              <a:lnTo>
                <a:pt x="132573" y="0"/>
              </a:lnTo>
              <a:lnTo>
                <a:pt x="132573" y="855099"/>
              </a:lnTo>
              <a:lnTo>
                <a:pt x="265147" y="855099"/>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52808D8-6253-4D8C-BC59-DE02FBEFA06E}">
      <dsp:nvSpPr>
        <dsp:cNvPr id="0" name=""/>
        <dsp:cNvSpPr/>
      </dsp:nvSpPr>
      <dsp:spPr>
        <a:xfrm>
          <a:off x="4259914" y="3909441"/>
          <a:ext cx="265147" cy="285033"/>
        </a:xfrm>
        <a:custGeom>
          <a:avLst/>
          <a:gdLst/>
          <a:ahLst/>
          <a:cxnLst/>
          <a:rect l="0" t="0" r="0" b="0"/>
          <a:pathLst>
            <a:path>
              <a:moveTo>
                <a:pt x="0" y="0"/>
              </a:moveTo>
              <a:lnTo>
                <a:pt x="132573" y="0"/>
              </a:lnTo>
              <a:lnTo>
                <a:pt x="132573" y="285033"/>
              </a:lnTo>
              <a:lnTo>
                <a:pt x="265147" y="28503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6A113F5-34EF-4443-AF56-D4C0B00FCDEB}">
      <dsp:nvSpPr>
        <dsp:cNvPr id="0" name=""/>
        <dsp:cNvSpPr/>
      </dsp:nvSpPr>
      <dsp:spPr>
        <a:xfrm>
          <a:off x="4259914" y="3624408"/>
          <a:ext cx="265147" cy="285033"/>
        </a:xfrm>
        <a:custGeom>
          <a:avLst/>
          <a:gdLst/>
          <a:ahLst/>
          <a:cxnLst/>
          <a:rect l="0" t="0" r="0" b="0"/>
          <a:pathLst>
            <a:path>
              <a:moveTo>
                <a:pt x="0" y="285033"/>
              </a:moveTo>
              <a:lnTo>
                <a:pt x="132573" y="285033"/>
              </a:lnTo>
              <a:lnTo>
                <a:pt x="132573" y="0"/>
              </a:lnTo>
              <a:lnTo>
                <a:pt x="265147" y="0"/>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E92EAFE-4E88-472B-A1D5-1B3E6FF205E5}">
      <dsp:nvSpPr>
        <dsp:cNvPr id="0" name=""/>
        <dsp:cNvSpPr/>
      </dsp:nvSpPr>
      <dsp:spPr>
        <a:xfrm>
          <a:off x="5850797" y="3054342"/>
          <a:ext cx="265147" cy="570066"/>
        </a:xfrm>
        <a:custGeom>
          <a:avLst/>
          <a:gdLst/>
          <a:ahLst/>
          <a:cxnLst/>
          <a:rect l="0" t="0" r="0" b="0"/>
          <a:pathLst>
            <a:path>
              <a:moveTo>
                <a:pt x="0" y="0"/>
              </a:moveTo>
              <a:lnTo>
                <a:pt x="132573" y="0"/>
              </a:lnTo>
              <a:lnTo>
                <a:pt x="132573" y="570066"/>
              </a:lnTo>
              <a:lnTo>
                <a:pt x="265147" y="570066"/>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1B3FAE3-9A18-4724-ACF2-2C12DA57CDC5}">
      <dsp:nvSpPr>
        <dsp:cNvPr id="0" name=""/>
        <dsp:cNvSpPr/>
      </dsp:nvSpPr>
      <dsp:spPr>
        <a:xfrm>
          <a:off x="5850797" y="3008622"/>
          <a:ext cx="265147" cy="91440"/>
        </a:xfrm>
        <a:custGeom>
          <a:avLst/>
          <a:gdLst/>
          <a:ahLst/>
          <a:cxnLst/>
          <a:rect l="0" t="0" r="0" b="0"/>
          <a:pathLst>
            <a:path>
              <a:moveTo>
                <a:pt x="0" y="45720"/>
              </a:moveTo>
              <a:lnTo>
                <a:pt x="265147" y="45720"/>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F7CD4EE-1D35-499A-93BC-23BBDFE4512C}">
      <dsp:nvSpPr>
        <dsp:cNvPr id="0" name=""/>
        <dsp:cNvSpPr/>
      </dsp:nvSpPr>
      <dsp:spPr>
        <a:xfrm>
          <a:off x="5850797" y="2484275"/>
          <a:ext cx="265147" cy="570066"/>
        </a:xfrm>
        <a:custGeom>
          <a:avLst/>
          <a:gdLst/>
          <a:ahLst/>
          <a:cxnLst/>
          <a:rect l="0" t="0" r="0" b="0"/>
          <a:pathLst>
            <a:path>
              <a:moveTo>
                <a:pt x="0" y="570066"/>
              </a:moveTo>
              <a:lnTo>
                <a:pt x="132573" y="570066"/>
              </a:lnTo>
              <a:lnTo>
                <a:pt x="132573" y="0"/>
              </a:lnTo>
              <a:lnTo>
                <a:pt x="265147" y="0"/>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C746CE8-B63E-4497-995E-90E3CB6131DC}">
      <dsp:nvSpPr>
        <dsp:cNvPr id="0" name=""/>
        <dsp:cNvSpPr/>
      </dsp:nvSpPr>
      <dsp:spPr>
        <a:xfrm>
          <a:off x="4259914" y="3054342"/>
          <a:ext cx="265147" cy="855099"/>
        </a:xfrm>
        <a:custGeom>
          <a:avLst/>
          <a:gdLst/>
          <a:ahLst/>
          <a:cxnLst/>
          <a:rect l="0" t="0" r="0" b="0"/>
          <a:pathLst>
            <a:path>
              <a:moveTo>
                <a:pt x="0" y="855099"/>
              </a:moveTo>
              <a:lnTo>
                <a:pt x="132573" y="855099"/>
              </a:lnTo>
              <a:lnTo>
                <a:pt x="132573" y="0"/>
              </a:lnTo>
              <a:lnTo>
                <a:pt x="265147" y="0"/>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1035BD8-CBF1-48B2-BC5A-66916A22982B}">
      <dsp:nvSpPr>
        <dsp:cNvPr id="0" name=""/>
        <dsp:cNvSpPr/>
      </dsp:nvSpPr>
      <dsp:spPr>
        <a:xfrm>
          <a:off x="2669031" y="2484275"/>
          <a:ext cx="265147" cy="1425165"/>
        </a:xfrm>
        <a:custGeom>
          <a:avLst/>
          <a:gdLst/>
          <a:ahLst/>
          <a:cxnLst/>
          <a:rect l="0" t="0" r="0" b="0"/>
          <a:pathLst>
            <a:path>
              <a:moveTo>
                <a:pt x="0" y="0"/>
              </a:moveTo>
              <a:lnTo>
                <a:pt x="132573" y="0"/>
              </a:lnTo>
              <a:lnTo>
                <a:pt x="132573" y="1425165"/>
              </a:lnTo>
              <a:lnTo>
                <a:pt x="265147" y="142516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BCE80F0-D9BB-4ACF-AF25-AF4E5C541507}">
      <dsp:nvSpPr>
        <dsp:cNvPr id="0" name=""/>
        <dsp:cNvSpPr/>
      </dsp:nvSpPr>
      <dsp:spPr>
        <a:xfrm>
          <a:off x="2669031" y="2438555"/>
          <a:ext cx="265147" cy="91440"/>
        </a:xfrm>
        <a:custGeom>
          <a:avLst/>
          <a:gdLst/>
          <a:ahLst/>
          <a:cxnLst/>
          <a:rect l="0" t="0" r="0" b="0"/>
          <a:pathLst>
            <a:path>
              <a:moveTo>
                <a:pt x="0" y="45720"/>
              </a:moveTo>
              <a:lnTo>
                <a:pt x="265147" y="4572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D04C2B6-F5E3-483B-988F-6E7466C6F99E}">
      <dsp:nvSpPr>
        <dsp:cNvPr id="0" name=""/>
        <dsp:cNvSpPr/>
      </dsp:nvSpPr>
      <dsp:spPr>
        <a:xfrm>
          <a:off x="4259914" y="1914209"/>
          <a:ext cx="265147" cy="570066"/>
        </a:xfrm>
        <a:custGeom>
          <a:avLst/>
          <a:gdLst/>
          <a:ahLst/>
          <a:cxnLst/>
          <a:rect l="0" t="0" r="0" b="0"/>
          <a:pathLst>
            <a:path>
              <a:moveTo>
                <a:pt x="0" y="0"/>
              </a:moveTo>
              <a:lnTo>
                <a:pt x="132573" y="0"/>
              </a:lnTo>
              <a:lnTo>
                <a:pt x="132573" y="570066"/>
              </a:lnTo>
              <a:lnTo>
                <a:pt x="265147" y="570066"/>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6F2E42A-7457-4ACD-AFAE-E31D915BE220}">
      <dsp:nvSpPr>
        <dsp:cNvPr id="0" name=""/>
        <dsp:cNvSpPr/>
      </dsp:nvSpPr>
      <dsp:spPr>
        <a:xfrm>
          <a:off x="4259914" y="1868489"/>
          <a:ext cx="265147" cy="91440"/>
        </a:xfrm>
        <a:custGeom>
          <a:avLst/>
          <a:gdLst/>
          <a:ahLst/>
          <a:cxnLst/>
          <a:rect l="0" t="0" r="0" b="0"/>
          <a:pathLst>
            <a:path>
              <a:moveTo>
                <a:pt x="0" y="45720"/>
              </a:moveTo>
              <a:lnTo>
                <a:pt x="265147" y="45720"/>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DCB79E4-3D7E-4BA2-976B-F297800957B3}">
      <dsp:nvSpPr>
        <dsp:cNvPr id="0" name=""/>
        <dsp:cNvSpPr/>
      </dsp:nvSpPr>
      <dsp:spPr>
        <a:xfrm>
          <a:off x="4259914" y="1340686"/>
          <a:ext cx="290627" cy="573523"/>
        </a:xfrm>
        <a:custGeom>
          <a:avLst/>
          <a:gdLst/>
          <a:ahLst/>
          <a:cxnLst/>
          <a:rect l="0" t="0" r="0" b="0"/>
          <a:pathLst>
            <a:path>
              <a:moveTo>
                <a:pt x="0" y="573523"/>
              </a:moveTo>
              <a:lnTo>
                <a:pt x="158054" y="573523"/>
              </a:lnTo>
              <a:lnTo>
                <a:pt x="158054" y="0"/>
              </a:lnTo>
              <a:lnTo>
                <a:pt x="290627" y="0"/>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EB97A9A-DF06-4011-9A77-7765A116390E}">
      <dsp:nvSpPr>
        <dsp:cNvPr id="0" name=""/>
        <dsp:cNvSpPr/>
      </dsp:nvSpPr>
      <dsp:spPr>
        <a:xfrm>
          <a:off x="2669031" y="1914209"/>
          <a:ext cx="265147" cy="570066"/>
        </a:xfrm>
        <a:custGeom>
          <a:avLst/>
          <a:gdLst/>
          <a:ahLst/>
          <a:cxnLst/>
          <a:rect l="0" t="0" r="0" b="0"/>
          <a:pathLst>
            <a:path>
              <a:moveTo>
                <a:pt x="0" y="570066"/>
              </a:moveTo>
              <a:lnTo>
                <a:pt x="132573" y="570066"/>
              </a:lnTo>
              <a:lnTo>
                <a:pt x="132573" y="0"/>
              </a:lnTo>
              <a:lnTo>
                <a:pt x="265147"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560DF2C-2DEA-4E5D-B0F3-2294120720D2}">
      <dsp:nvSpPr>
        <dsp:cNvPr id="0" name=""/>
        <dsp:cNvSpPr/>
      </dsp:nvSpPr>
      <dsp:spPr>
        <a:xfrm>
          <a:off x="2669031" y="1059110"/>
          <a:ext cx="265147" cy="1425165"/>
        </a:xfrm>
        <a:custGeom>
          <a:avLst/>
          <a:gdLst/>
          <a:ahLst/>
          <a:cxnLst/>
          <a:rect l="0" t="0" r="0" b="0"/>
          <a:pathLst>
            <a:path>
              <a:moveTo>
                <a:pt x="0" y="1425165"/>
              </a:moveTo>
              <a:lnTo>
                <a:pt x="132573" y="1425165"/>
              </a:lnTo>
              <a:lnTo>
                <a:pt x="132573" y="0"/>
              </a:lnTo>
              <a:lnTo>
                <a:pt x="265147"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7D9B69F-2041-414B-95C4-052CC8ED9A23}">
      <dsp:nvSpPr>
        <dsp:cNvPr id="0" name=""/>
        <dsp:cNvSpPr/>
      </dsp:nvSpPr>
      <dsp:spPr>
        <a:xfrm>
          <a:off x="4259914" y="489043"/>
          <a:ext cx="265147" cy="285033"/>
        </a:xfrm>
        <a:custGeom>
          <a:avLst/>
          <a:gdLst/>
          <a:ahLst/>
          <a:cxnLst/>
          <a:rect l="0" t="0" r="0" b="0"/>
          <a:pathLst>
            <a:path>
              <a:moveTo>
                <a:pt x="0" y="0"/>
              </a:moveTo>
              <a:lnTo>
                <a:pt x="132573" y="0"/>
              </a:lnTo>
              <a:lnTo>
                <a:pt x="132573" y="285033"/>
              </a:lnTo>
              <a:lnTo>
                <a:pt x="265147" y="28503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9025A7E-A431-41B2-81FE-E824B2F3EBE5}">
      <dsp:nvSpPr>
        <dsp:cNvPr id="0" name=""/>
        <dsp:cNvSpPr/>
      </dsp:nvSpPr>
      <dsp:spPr>
        <a:xfrm>
          <a:off x="4259914" y="204010"/>
          <a:ext cx="265147" cy="285033"/>
        </a:xfrm>
        <a:custGeom>
          <a:avLst/>
          <a:gdLst/>
          <a:ahLst/>
          <a:cxnLst/>
          <a:rect l="0" t="0" r="0" b="0"/>
          <a:pathLst>
            <a:path>
              <a:moveTo>
                <a:pt x="0" y="285033"/>
              </a:moveTo>
              <a:lnTo>
                <a:pt x="132573" y="285033"/>
              </a:lnTo>
              <a:lnTo>
                <a:pt x="132573" y="0"/>
              </a:lnTo>
              <a:lnTo>
                <a:pt x="265147" y="0"/>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4EF5999-BD06-46FA-B3C8-118FF2FB5B46}">
      <dsp:nvSpPr>
        <dsp:cNvPr id="0" name=""/>
        <dsp:cNvSpPr/>
      </dsp:nvSpPr>
      <dsp:spPr>
        <a:xfrm>
          <a:off x="2669031" y="489043"/>
          <a:ext cx="265147" cy="1995232"/>
        </a:xfrm>
        <a:custGeom>
          <a:avLst/>
          <a:gdLst/>
          <a:ahLst/>
          <a:cxnLst/>
          <a:rect l="0" t="0" r="0" b="0"/>
          <a:pathLst>
            <a:path>
              <a:moveTo>
                <a:pt x="0" y="1995232"/>
              </a:moveTo>
              <a:lnTo>
                <a:pt x="132573" y="1995232"/>
              </a:lnTo>
              <a:lnTo>
                <a:pt x="132573" y="0"/>
              </a:lnTo>
              <a:lnTo>
                <a:pt x="265147"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A3D11C9-989C-4AC0-8475-F69692EA7850}">
      <dsp:nvSpPr>
        <dsp:cNvPr id="0" name=""/>
        <dsp:cNvSpPr/>
      </dsp:nvSpPr>
      <dsp:spPr>
        <a:xfrm>
          <a:off x="1343295" y="2282101"/>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smtClean="0"/>
            <a:t>Content</a:t>
          </a:r>
          <a:endParaRPr lang="en-GB" sz="1300" kern="1200" dirty="0"/>
        </a:p>
      </dsp:txBody>
      <dsp:txXfrm>
        <a:off x="1343295" y="2282101"/>
        <a:ext cx="1325735" cy="404349"/>
      </dsp:txXfrm>
    </dsp:sp>
    <dsp:sp modelId="{EBA9B662-9509-49A7-ABC5-67A32279B13F}">
      <dsp:nvSpPr>
        <dsp:cNvPr id="0" name=""/>
        <dsp:cNvSpPr/>
      </dsp:nvSpPr>
      <dsp:spPr>
        <a:xfrm>
          <a:off x="2934178" y="286869"/>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smtClean="0"/>
            <a:t>Sessions</a:t>
          </a:r>
          <a:endParaRPr lang="en-GB" sz="1300" kern="1200" dirty="0"/>
        </a:p>
      </dsp:txBody>
      <dsp:txXfrm>
        <a:off x="2934178" y="286869"/>
        <a:ext cx="1325735" cy="404349"/>
      </dsp:txXfrm>
    </dsp:sp>
    <dsp:sp modelId="{10225AF5-F99F-475F-AF9B-4421E9517D2C}">
      <dsp:nvSpPr>
        <dsp:cNvPr id="0" name=""/>
        <dsp:cNvSpPr/>
      </dsp:nvSpPr>
      <dsp:spPr>
        <a:xfrm>
          <a:off x="4525061" y="1835"/>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smtClean="0"/>
            <a:t>Duration</a:t>
          </a:r>
          <a:endParaRPr lang="en-GB" sz="1300" kern="1200" dirty="0"/>
        </a:p>
      </dsp:txBody>
      <dsp:txXfrm>
        <a:off x="4525061" y="1835"/>
        <a:ext cx="1325735" cy="404349"/>
      </dsp:txXfrm>
    </dsp:sp>
    <dsp:sp modelId="{70A73620-A289-4796-B227-DFF42CA5FC6D}">
      <dsp:nvSpPr>
        <dsp:cNvPr id="0" name=""/>
        <dsp:cNvSpPr/>
      </dsp:nvSpPr>
      <dsp:spPr>
        <a:xfrm>
          <a:off x="4525061" y="571902"/>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smtClean="0"/>
            <a:t>Frequency</a:t>
          </a:r>
          <a:endParaRPr lang="en-GB" sz="1300" kern="1200" dirty="0"/>
        </a:p>
      </dsp:txBody>
      <dsp:txXfrm>
        <a:off x="4525061" y="571902"/>
        <a:ext cx="1325735" cy="404349"/>
      </dsp:txXfrm>
    </dsp:sp>
    <dsp:sp modelId="{59847F06-AC51-417A-A286-D34885A9424F}">
      <dsp:nvSpPr>
        <dsp:cNvPr id="0" name=""/>
        <dsp:cNvSpPr/>
      </dsp:nvSpPr>
      <dsp:spPr>
        <a:xfrm>
          <a:off x="2934178" y="856935"/>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smtClean="0"/>
            <a:t>Effectiveness</a:t>
          </a:r>
          <a:endParaRPr lang="en-GB" sz="1300" kern="1200" dirty="0"/>
        </a:p>
      </dsp:txBody>
      <dsp:txXfrm>
        <a:off x="2934178" y="856935"/>
        <a:ext cx="1325735" cy="404349"/>
      </dsp:txXfrm>
    </dsp:sp>
    <dsp:sp modelId="{B78828BE-BB56-46EE-8309-BB838D96E75A}">
      <dsp:nvSpPr>
        <dsp:cNvPr id="0" name=""/>
        <dsp:cNvSpPr/>
      </dsp:nvSpPr>
      <dsp:spPr>
        <a:xfrm>
          <a:off x="2934178" y="1712034"/>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smtClean="0"/>
            <a:t>Nature of Imagery</a:t>
          </a:r>
          <a:endParaRPr lang="en-GB" sz="1300" kern="1200" dirty="0"/>
        </a:p>
      </dsp:txBody>
      <dsp:txXfrm>
        <a:off x="2934178" y="1712034"/>
        <a:ext cx="1325735" cy="404349"/>
      </dsp:txXfrm>
    </dsp:sp>
    <dsp:sp modelId="{AB9C9D29-830D-4804-87AD-A84E96DF4A9F}">
      <dsp:nvSpPr>
        <dsp:cNvPr id="0" name=""/>
        <dsp:cNvSpPr/>
      </dsp:nvSpPr>
      <dsp:spPr>
        <a:xfrm>
          <a:off x="4550542" y="1138511"/>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smtClean="0"/>
            <a:t>Positive</a:t>
          </a:r>
          <a:endParaRPr lang="en-GB" sz="1300" kern="1200" dirty="0"/>
        </a:p>
      </dsp:txBody>
      <dsp:txXfrm>
        <a:off x="4550542" y="1138511"/>
        <a:ext cx="1325735" cy="404349"/>
      </dsp:txXfrm>
    </dsp:sp>
    <dsp:sp modelId="{75A8694C-F01F-4485-8D80-1306B143D9A8}">
      <dsp:nvSpPr>
        <dsp:cNvPr id="0" name=""/>
        <dsp:cNvSpPr/>
      </dsp:nvSpPr>
      <dsp:spPr>
        <a:xfrm>
          <a:off x="4525061" y="1712034"/>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smtClean="0"/>
            <a:t>Negative</a:t>
          </a:r>
          <a:endParaRPr lang="en-GB" sz="1300" kern="1200" dirty="0"/>
        </a:p>
      </dsp:txBody>
      <dsp:txXfrm>
        <a:off x="4525061" y="1712034"/>
        <a:ext cx="1325735" cy="404349"/>
      </dsp:txXfrm>
    </dsp:sp>
    <dsp:sp modelId="{1FD6AB28-57CA-47C9-BD43-855E53A48E8E}">
      <dsp:nvSpPr>
        <dsp:cNvPr id="0" name=""/>
        <dsp:cNvSpPr/>
      </dsp:nvSpPr>
      <dsp:spPr>
        <a:xfrm>
          <a:off x="4525061" y="2282101"/>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smtClean="0"/>
            <a:t>Accuracy</a:t>
          </a:r>
          <a:endParaRPr lang="en-GB" sz="1300" kern="1200" dirty="0"/>
        </a:p>
      </dsp:txBody>
      <dsp:txXfrm>
        <a:off x="4525061" y="2282101"/>
        <a:ext cx="1325735" cy="404349"/>
      </dsp:txXfrm>
    </dsp:sp>
    <dsp:sp modelId="{384E7E54-BA56-4CBD-8395-8549C5CE9A5B}">
      <dsp:nvSpPr>
        <dsp:cNvPr id="0" name=""/>
        <dsp:cNvSpPr/>
      </dsp:nvSpPr>
      <dsp:spPr>
        <a:xfrm>
          <a:off x="2934178" y="2282101"/>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smtClean="0"/>
            <a:t>Surroundings</a:t>
          </a:r>
          <a:endParaRPr lang="en-GB" sz="1300" kern="1200" dirty="0"/>
        </a:p>
      </dsp:txBody>
      <dsp:txXfrm>
        <a:off x="2934178" y="2282101"/>
        <a:ext cx="1325735" cy="404349"/>
      </dsp:txXfrm>
    </dsp:sp>
    <dsp:sp modelId="{0DCD4F86-C1CB-4A9A-B010-3FC7196CADE8}">
      <dsp:nvSpPr>
        <dsp:cNvPr id="0" name=""/>
        <dsp:cNvSpPr/>
      </dsp:nvSpPr>
      <dsp:spPr>
        <a:xfrm>
          <a:off x="2934178" y="3707267"/>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smtClean="0"/>
            <a:t>Type of Imagery</a:t>
          </a:r>
          <a:endParaRPr lang="en-GB" sz="1300" kern="1200" dirty="0"/>
        </a:p>
      </dsp:txBody>
      <dsp:txXfrm>
        <a:off x="2934178" y="3707267"/>
        <a:ext cx="1325735" cy="404349"/>
      </dsp:txXfrm>
    </dsp:sp>
    <dsp:sp modelId="{820B6203-0E47-4241-9D21-5BCF38830952}">
      <dsp:nvSpPr>
        <dsp:cNvPr id="0" name=""/>
        <dsp:cNvSpPr/>
      </dsp:nvSpPr>
      <dsp:spPr>
        <a:xfrm>
          <a:off x="4525061" y="2852167"/>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smtClean="0"/>
            <a:t>Visual</a:t>
          </a:r>
          <a:endParaRPr lang="en-GB" sz="1300" kern="1200" dirty="0"/>
        </a:p>
      </dsp:txBody>
      <dsp:txXfrm>
        <a:off x="4525061" y="2852167"/>
        <a:ext cx="1325735" cy="404349"/>
      </dsp:txXfrm>
    </dsp:sp>
    <dsp:sp modelId="{AB5AC090-1879-4FE5-9088-E82F25A180F8}">
      <dsp:nvSpPr>
        <dsp:cNvPr id="0" name=""/>
        <dsp:cNvSpPr/>
      </dsp:nvSpPr>
      <dsp:spPr>
        <a:xfrm>
          <a:off x="6115944" y="2282101"/>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smtClean="0"/>
            <a:t>Vividness</a:t>
          </a:r>
          <a:endParaRPr lang="en-GB" sz="1300" kern="1200" dirty="0"/>
        </a:p>
      </dsp:txBody>
      <dsp:txXfrm>
        <a:off x="6115944" y="2282101"/>
        <a:ext cx="1325735" cy="404349"/>
      </dsp:txXfrm>
    </dsp:sp>
    <dsp:sp modelId="{1495A233-DDC3-4ECC-B700-DD25B37B816D}">
      <dsp:nvSpPr>
        <dsp:cNvPr id="0" name=""/>
        <dsp:cNvSpPr/>
      </dsp:nvSpPr>
      <dsp:spPr>
        <a:xfrm>
          <a:off x="6115944" y="2852167"/>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smtClean="0"/>
            <a:t>Internal</a:t>
          </a:r>
          <a:endParaRPr lang="en-GB" sz="1300" kern="1200" dirty="0"/>
        </a:p>
      </dsp:txBody>
      <dsp:txXfrm>
        <a:off x="6115944" y="2852167"/>
        <a:ext cx="1325735" cy="404349"/>
      </dsp:txXfrm>
    </dsp:sp>
    <dsp:sp modelId="{1A505801-C02D-4D0B-BC0A-2D3D1BB91F7C}">
      <dsp:nvSpPr>
        <dsp:cNvPr id="0" name=""/>
        <dsp:cNvSpPr/>
      </dsp:nvSpPr>
      <dsp:spPr>
        <a:xfrm>
          <a:off x="6115944" y="3422233"/>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smtClean="0"/>
            <a:t>External</a:t>
          </a:r>
          <a:endParaRPr lang="en-GB" sz="1300" kern="1200" dirty="0"/>
        </a:p>
      </dsp:txBody>
      <dsp:txXfrm>
        <a:off x="6115944" y="3422233"/>
        <a:ext cx="1325735" cy="404349"/>
      </dsp:txXfrm>
    </dsp:sp>
    <dsp:sp modelId="{05E714D3-5B3D-479B-A74D-44D8149DEC25}">
      <dsp:nvSpPr>
        <dsp:cNvPr id="0" name=""/>
        <dsp:cNvSpPr/>
      </dsp:nvSpPr>
      <dsp:spPr>
        <a:xfrm>
          <a:off x="4525061" y="3422233"/>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smtClean="0"/>
            <a:t>Kinaesthetic</a:t>
          </a:r>
          <a:endParaRPr lang="en-GB" sz="1300" kern="1200" dirty="0"/>
        </a:p>
      </dsp:txBody>
      <dsp:txXfrm>
        <a:off x="4525061" y="3422233"/>
        <a:ext cx="1325735" cy="404349"/>
      </dsp:txXfrm>
    </dsp:sp>
    <dsp:sp modelId="{56C65B43-E563-4A73-9DFD-86933B9445A3}">
      <dsp:nvSpPr>
        <dsp:cNvPr id="0" name=""/>
        <dsp:cNvSpPr/>
      </dsp:nvSpPr>
      <dsp:spPr>
        <a:xfrm>
          <a:off x="4525061" y="3992300"/>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smtClean="0"/>
            <a:t>Auditory</a:t>
          </a:r>
          <a:endParaRPr lang="en-GB" sz="1300" kern="1200" dirty="0"/>
        </a:p>
      </dsp:txBody>
      <dsp:txXfrm>
        <a:off x="4525061" y="3992300"/>
        <a:ext cx="1325735" cy="404349"/>
      </dsp:txXfrm>
    </dsp:sp>
    <dsp:sp modelId="{FFC3704A-3A05-44B5-B9F2-0C5FD015CB14}">
      <dsp:nvSpPr>
        <dsp:cNvPr id="0" name=""/>
        <dsp:cNvSpPr/>
      </dsp:nvSpPr>
      <dsp:spPr>
        <a:xfrm>
          <a:off x="4525061" y="4562366"/>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smtClean="0"/>
            <a:t>Olfactory</a:t>
          </a:r>
          <a:endParaRPr lang="en-GB" sz="1300" kern="1200" dirty="0"/>
        </a:p>
      </dsp:txBody>
      <dsp:txXfrm>
        <a:off x="4525061" y="4562366"/>
        <a:ext cx="1325735" cy="404349"/>
      </dsp:txXfrm>
    </dsp:sp>
    <dsp:sp modelId="{F1365D89-5368-4EF2-869A-8C7D3437D588}">
      <dsp:nvSpPr>
        <dsp:cNvPr id="0" name=""/>
        <dsp:cNvSpPr/>
      </dsp:nvSpPr>
      <dsp:spPr>
        <a:xfrm>
          <a:off x="2934178" y="4277333"/>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smtClean="0"/>
            <a:t>Controllability</a:t>
          </a:r>
          <a:endParaRPr lang="en-GB" sz="1300" kern="1200" dirty="0"/>
        </a:p>
      </dsp:txBody>
      <dsp:txXfrm>
        <a:off x="2934178" y="4277333"/>
        <a:ext cx="1325735" cy="4043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8C5EB3-EE58-4F19-BDBE-445E20F627D1}">
      <dsp:nvSpPr>
        <dsp:cNvPr id="0" name=""/>
        <dsp:cNvSpPr/>
      </dsp:nvSpPr>
      <dsp:spPr>
        <a:xfrm>
          <a:off x="2669031" y="2484275"/>
          <a:ext cx="265147" cy="1995232"/>
        </a:xfrm>
        <a:custGeom>
          <a:avLst/>
          <a:gdLst/>
          <a:ahLst/>
          <a:cxnLst/>
          <a:rect l="0" t="0" r="0" b="0"/>
          <a:pathLst>
            <a:path>
              <a:moveTo>
                <a:pt x="0" y="0"/>
              </a:moveTo>
              <a:lnTo>
                <a:pt x="132573" y="0"/>
              </a:lnTo>
              <a:lnTo>
                <a:pt x="132573" y="1995232"/>
              </a:lnTo>
              <a:lnTo>
                <a:pt x="265147" y="1995232"/>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1A57EAC-BCCF-4970-89D4-5CFD0DEDB882}">
      <dsp:nvSpPr>
        <dsp:cNvPr id="0" name=""/>
        <dsp:cNvSpPr/>
      </dsp:nvSpPr>
      <dsp:spPr>
        <a:xfrm>
          <a:off x="4259914" y="3909441"/>
          <a:ext cx="265147" cy="855099"/>
        </a:xfrm>
        <a:custGeom>
          <a:avLst/>
          <a:gdLst/>
          <a:ahLst/>
          <a:cxnLst/>
          <a:rect l="0" t="0" r="0" b="0"/>
          <a:pathLst>
            <a:path>
              <a:moveTo>
                <a:pt x="0" y="0"/>
              </a:moveTo>
              <a:lnTo>
                <a:pt x="132573" y="0"/>
              </a:lnTo>
              <a:lnTo>
                <a:pt x="132573" y="855099"/>
              </a:lnTo>
              <a:lnTo>
                <a:pt x="265147" y="855099"/>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52808D8-6253-4D8C-BC59-DE02FBEFA06E}">
      <dsp:nvSpPr>
        <dsp:cNvPr id="0" name=""/>
        <dsp:cNvSpPr/>
      </dsp:nvSpPr>
      <dsp:spPr>
        <a:xfrm>
          <a:off x="4259914" y="3909441"/>
          <a:ext cx="265147" cy="285033"/>
        </a:xfrm>
        <a:custGeom>
          <a:avLst/>
          <a:gdLst/>
          <a:ahLst/>
          <a:cxnLst/>
          <a:rect l="0" t="0" r="0" b="0"/>
          <a:pathLst>
            <a:path>
              <a:moveTo>
                <a:pt x="0" y="0"/>
              </a:moveTo>
              <a:lnTo>
                <a:pt x="132573" y="0"/>
              </a:lnTo>
              <a:lnTo>
                <a:pt x="132573" y="285033"/>
              </a:lnTo>
              <a:lnTo>
                <a:pt x="265147" y="28503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6A113F5-34EF-4443-AF56-D4C0B00FCDEB}">
      <dsp:nvSpPr>
        <dsp:cNvPr id="0" name=""/>
        <dsp:cNvSpPr/>
      </dsp:nvSpPr>
      <dsp:spPr>
        <a:xfrm>
          <a:off x="4259914" y="3624408"/>
          <a:ext cx="265147" cy="285033"/>
        </a:xfrm>
        <a:custGeom>
          <a:avLst/>
          <a:gdLst/>
          <a:ahLst/>
          <a:cxnLst/>
          <a:rect l="0" t="0" r="0" b="0"/>
          <a:pathLst>
            <a:path>
              <a:moveTo>
                <a:pt x="0" y="285033"/>
              </a:moveTo>
              <a:lnTo>
                <a:pt x="132573" y="285033"/>
              </a:lnTo>
              <a:lnTo>
                <a:pt x="132573" y="0"/>
              </a:lnTo>
              <a:lnTo>
                <a:pt x="265147" y="0"/>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E92EAFE-4E88-472B-A1D5-1B3E6FF205E5}">
      <dsp:nvSpPr>
        <dsp:cNvPr id="0" name=""/>
        <dsp:cNvSpPr/>
      </dsp:nvSpPr>
      <dsp:spPr>
        <a:xfrm>
          <a:off x="5850797" y="3054342"/>
          <a:ext cx="265147" cy="570066"/>
        </a:xfrm>
        <a:custGeom>
          <a:avLst/>
          <a:gdLst/>
          <a:ahLst/>
          <a:cxnLst/>
          <a:rect l="0" t="0" r="0" b="0"/>
          <a:pathLst>
            <a:path>
              <a:moveTo>
                <a:pt x="0" y="0"/>
              </a:moveTo>
              <a:lnTo>
                <a:pt x="132573" y="0"/>
              </a:lnTo>
              <a:lnTo>
                <a:pt x="132573" y="570066"/>
              </a:lnTo>
              <a:lnTo>
                <a:pt x="265147" y="570066"/>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1B3FAE3-9A18-4724-ACF2-2C12DA57CDC5}">
      <dsp:nvSpPr>
        <dsp:cNvPr id="0" name=""/>
        <dsp:cNvSpPr/>
      </dsp:nvSpPr>
      <dsp:spPr>
        <a:xfrm>
          <a:off x="5850797" y="3008622"/>
          <a:ext cx="265147" cy="91440"/>
        </a:xfrm>
        <a:custGeom>
          <a:avLst/>
          <a:gdLst/>
          <a:ahLst/>
          <a:cxnLst/>
          <a:rect l="0" t="0" r="0" b="0"/>
          <a:pathLst>
            <a:path>
              <a:moveTo>
                <a:pt x="0" y="45720"/>
              </a:moveTo>
              <a:lnTo>
                <a:pt x="265147" y="45720"/>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F7CD4EE-1D35-499A-93BC-23BBDFE4512C}">
      <dsp:nvSpPr>
        <dsp:cNvPr id="0" name=""/>
        <dsp:cNvSpPr/>
      </dsp:nvSpPr>
      <dsp:spPr>
        <a:xfrm>
          <a:off x="5850797" y="2484275"/>
          <a:ext cx="265147" cy="570066"/>
        </a:xfrm>
        <a:custGeom>
          <a:avLst/>
          <a:gdLst/>
          <a:ahLst/>
          <a:cxnLst/>
          <a:rect l="0" t="0" r="0" b="0"/>
          <a:pathLst>
            <a:path>
              <a:moveTo>
                <a:pt x="0" y="570066"/>
              </a:moveTo>
              <a:lnTo>
                <a:pt x="132573" y="570066"/>
              </a:lnTo>
              <a:lnTo>
                <a:pt x="132573" y="0"/>
              </a:lnTo>
              <a:lnTo>
                <a:pt x="265147" y="0"/>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C746CE8-B63E-4497-995E-90E3CB6131DC}">
      <dsp:nvSpPr>
        <dsp:cNvPr id="0" name=""/>
        <dsp:cNvSpPr/>
      </dsp:nvSpPr>
      <dsp:spPr>
        <a:xfrm>
          <a:off x="4259914" y="3054342"/>
          <a:ext cx="265147" cy="855099"/>
        </a:xfrm>
        <a:custGeom>
          <a:avLst/>
          <a:gdLst/>
          <a:ahLst/>
          <a:cxnLst/>
          <a:rect l="0" t="0" r="0" b="0"/>
          <a:pathLst>
            <a:path>
              <a:moveTo>
                <a:pt x="0" y="855099"/>
              </a:moveTo>
              <a:lnTo>
                <a:pt x="132573" y="855099"/>
              </a:lnTo>
              <a:lnTo>
                <a:pt x="132573" y="0"/>
              </a:lnTo>
              <a:lnTo>
                <a:pt x="265147" y="0"/>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1035BD8-CBF1-48B2-BC5A-66916A22982B}">
      <dsp:nvSpPr>
        <dsp:cNvPr id="0" name=""/>
        <dsp:cNvSpPr/>
      </dsp:nvSpPr>
      <dsp:spPr>
        <a:xfrm>
          <a:off x="2669031" y="2484275"/>
          <a:ext cx="265147" cy="1425165"/>
        </a:xfrm>
        <a:custGeom>
          <a:avLst/>
          <a:gdLst/>
          <a:ahLst/>
          <a:cxnLst/>
          <a:rect l="0" t="0" r="0" b="0"/>
          <a:pathLst>
            <a:path>
              <a:moveTo>
                <a:pt x="0" y="0"/>
              </a:moveTo>
              <a:lnTo>
                <a:pt x="132573" y="0"/>
              </a:lnTo>
              <a:lnTo>
                <a:pt x="132573" y="1425165"/>
              </a:lnTo>
              <a:lnTo>
                <a:pt x="265147" y="142516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BCE80F0-D9BB-4ACF-AF25-AF4E5C541507}">
      <dsp:nvSpPr>
        <dsp:cNvPr id="0" name=""/>
        <dsp:cNvSpPr/>
      </dsp:nvSpPr>
      <dsp:spPr>
        <a:xfrm>
          <a:off x="2669031" y="2438555"/>
          <a:ext cx="265147" cy="91440"/>
        </a:xfrm>
        <a:custGeom>
          <a:avLst/>
          <a:gdLst/>
          <a:ahLst/>
          <a:cxnLst/>
          <a:rect l="0" t="0" r="0" b="0"/>
          <a:pathLst>
            <a:path>
              <a:moveTo>
                <a:pt x="0" y="45720"/>
              </a:moveTo>
              <a:lnTo>
                <a:pt x="265147" y="4572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D04C2B6-F5E3-483B-988F-6E7466C6F99E}">
      <dsp:nvSpPr>
        <dsp:cNvPr id="0" name=""/>
        <dsp:cNvSpPr/>
      </dsp:nvSpPr>
      <dsp:spPr>
        <a:xfrm>
          <a:off x="4259914" y="1914209"/>
          <a:ext cx="265147" cy="570066"/>
        </a:xfrm>
        <a:custGeom>
          <a:avLst/>
          <a:gdLst/>
          <a:ahLst/>
          <a:cxnLst/>
          <a:rect l="0" t="0" r="0" b="0"/>
          <a:pathLst>
            <a:path>
              <a:moveTo>
                <a:pt x="0" y="0"/>
              </a:moveTo>
              <a:lnTo>
                <a:pt x="132573" y="0"/>
              </a:lnTo>
              <a:lnTo>
                <a:pt x="132573" y="570066"/>
              </a:lnTo>
              <a:lnTo>
                <a:pt x="265147" y="570066"/>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6F2E42A-7457-4ACD-AFAE-E31D915BE220}">
      <dsp:nvSpPr>
        <dsp:cNvPr id="0" name=""/>
        <dsp:cNvSpPr/>
      </dsp:nvSpPr>
      <dsp:spPr>
        <a:xfrm>
          <a:off x="4259914" y="1868489"/>
          <a:ext cx="265147" cy="91440"/>
        </a:xfrm>
        <a:custGeom>
          <a:avLst/>
          <a:gdLst/>
          <a:ahLst/>
          <a:cxnLst/>
          <a:rect l="0" t="0" r="0" b="0"/>
          <a:pathLst>
            <a:path>
              <a:moveTo>
                <a:pt x="0" y="45720"/>
              </a:moveTo>
              <a:lnTo>
                <a:pt x="265147" y="45720"/>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DCB79E4-3D7E-4BA2-976B-F297800957B3}">
      <dsp:nvSpPr>
        <dsp:cNvPr id="0" name=""/>
        <dsp:cNvSpPr/>
      </dsp:nvSpPr>
      <dsp:spPr>
        <a:xfrm>
          <a:off x="4259914" y="1340686"/>
          <a:ext cx="290627" cy="573523"/>
        </a:xfrm>
        <a:custGeom>
          <a:avLst/>
          <a:gdLst/>
          <a:ahLst/>
          <a:cxnLst/>
          <a:rect l="0" t="0" r="0" b="0"/>
          <a:pathLst>
            <a:path>
              <a:moveTo>
                <a:pt x="0" y="573523"/>
              </a:moveTo>
              <a:lnTo>
                <a:pt x="158054" y="573523"/>
              </a:lnTo>
              <a:lnTo>
                <a:pt x="158054" y="0"/>
              </a:lnTo>
              <a:lnTo>
                <a:pt x="290627" y="0"/>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EB97A9A-DF06-4011-9A77-7765A116390E}">
      <dsp:nvSpPr>
        <dsp:cNvPr id="0" name=""/>
        <dsp:cNvSpPr/>
      </dsp:nvSpPr>
      <dsp:spPr>
        <a:xfrm>
          <a:off x="2669031" y="1914209"/>
          <a:ext cx="265147" cy="570066"/>
        </a:xfrm>
        <a:custGeom>
          <a:avLst/>
          <a:gdLst/>
          <a:ahLst/>
          <a:cxnLst/>
          <a:rect l="0" t="0" r="0" b="0"/>
          <a:pathLst>
            <a:path>
              <a:moveTo>
                <a:pt x="0" y="570066"/>
              </a:moveTo>
              <a:lnTo>
                <a:pt x="132573" y="570066"/>
              </a:lnTo>
              <a:lnTo>
                <a:pt x="132573" y="0"/>
              </a:lnTo>
              <a:lnTo>
                <a:pt x="265147"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560DF2C-2DEA-4E5D-B0F3-2294120720D2}">
      <dsp:nvSpPr>
        <dsp:cNvPr id="0" name=""/>
        <dsp:cNvSpPr/>
      </dsp:nvSpPr>
      <dsp:spPr>
        <a:xfrm>
          <a:off x="2669031" y="1059110"/>
          <a:ext cx="265147" cy="1425165"/>
        </a:xfrm>
        <a:custGeom>
          <a:avLst/>
          <a:gdLst/>
          <a:ahLst/>
          <a:cxnLst/>
          <a:rect l="0" t="0" r="0" b="0"/>
          <a:pathLst>
            <a:path>
              <a:moveTo>
                <a:pt x="0" y="1425165"/>
              </a:moveTo>
              <a:lnTo>
                <a:pt x="132573" y="1425165"/>
              </a:lnTo>
              <a:lnTo>
                <a:pt x="132573" y="0"/>
              </a:lnTo>
              <a:lnTo>
                <a:pt x="265147"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7D9B69F-2041-414B-95C4-052CC8ED9A23}">
      <dsp:nvSpPr>
        <dsp:cNvPr id="0" name=""/>
        <dsp:cNvSpPr/>
      </dsp:nvSpPr>
      <dsp:spPr>
        <a:xfrm>
          <a:off x="4259914" y="489043"/>
          <a:ext cx="265147" cy="285033"/>
        </a:xfrm>
        <a:custGeom>
          <a:avLst/>
          <a:gdLst/>
          <a:ahLst/>
          <a:cxnLst/>
          <a:rect l="0" t="0" r="0" b="0"/>
          <a:pathLst>
            <a:path>
              <a:moveTo>
                <a:pt x="0" y="0"/>
              </a:moveTo>
              <a:lnTo>
                <a:pt x="132573" y="0"/>
              </a:lnTo>
              <a:lnTo>
                <a:pt x="132573" y="285033"/>
              </a:lnTo>
              <a:lnTo>
                <a:pt x="265147" y="28503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9025A7E-A431-41B2-81FE-E824B2F3EBE5}">
      <dsp:nvSpPr>
        <dsp:cNvPr id="0" name=""/>
        <dsp:cNvSpPr/>
      </dsp:nvSpPr>
      <dsp:spPr>
        <a:xfrm>
          <a:off x="4259914" y="204010"/>
          <a:ext cx="265147" cy="285033"/>
        </a:xfrm>
        <a:custGeom>
          <a:avLst/>
          <a:gdLst/>
          <a:ahLst/>
          <a:cxnLst/>
          <a:rect l="0" t="0" r="0" b="0"/>
          <a:pathLst>
            <a:path>
              <a:moveTo>
                <a:pt x="0" y="285033"/>
              </a:moveTo>
              <a:lnTo>
                <a:pt x="132573" y="285033"/>
              </a:lnTo>
              <a:lnTo>
                <a:pt x="132573" y="0"/>
              </a:lnTo>
              <a:lnTo>
                <a:pt x="265147" y="0"/>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4EF5999-BD06-46FA-B3C8-118FF2FB5B46}">
      <dsp:nvSpPr>
        <dsp:cNvPr id="0" name=""/>
        <dsp:cNvSpPr/>
      </dsp:nvSpPr>
      <dsp:spPr>
        <a:xfrm>
          <a:off x="2669031" y="489043"/>
          <a:ext cx="265147" cy="1995232"/>
        </a:xfrm>
        <a:custGeom>
          <a:avLst/>
          <a:gdLst/>
          <a:ahLst/>
          <a:cxnLst/>
          <a:rect l="0" t="0" r="0" b="0"/>
          <a:pathLst>
            <a:path>
              <a:moveTo>
                <a:pt x="0" y="1995232"/>
              </a:moveTo>
              <a:lnTo>
                <a:pt x="132573" y="1995232"/>
              </a:lnTo>
              <a:lnTo>
                <a:pt x="132573" y="0"/>
              </a:lnTo>
              <a:lnTo>
                <a:pt x="265147"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A3D11C9-989C-4AC0-8475-F69692EA7850}">
      <dsp:nvSpPr>
        <dsp:cNvPr id="0" name=""/>
        <dsp:cNvSpPr/>
      </dsp:nvSpPr>
      <dsp:spPr>
        <a:xfrm>
          <a:off x="1343295" y="2282101"/>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smtClean="0"/>
            <a:t>Content</a:t>
          </a:r>
          <a:endParaRPr lang="en-GB" sz="1300" kern="1200" dirty="0"/>
        </a:p>
      </dsp:txBody>
      <dsp:txXfrm>
        <a:off x="1343295" y="2282101"/>
        <a:ext cx="1325735" cy="404349"/>
      </dsp:txXfrm>
    </dsp:sp>
    <dsp:sp modelId="{EBA9B662-9509-49A7-ABC5-67A32279B13F}">
      <dsp:nvSpPr>
        <dsp:cNvPr id="0" name=""/>
        <dsp:cNvSpPr/>
      </dsp:nvSpPr>
      <dsp:spPr>
        <a:xfrm>
          <a:off x="2934178" y="286869"/>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smtClean="0"/>
            <a:t>Sessions</a:t>
          </a:r>
          <a:endParaRPr lang="en-GB" sz="1300" kern="1200" dirty="0"/>
        </a:p>
      </dsp:txBody>
      <dsp:txXfrm>
        <a:off x="2934178" y="286869"/>
        <a:ext cx="1325735" cy="404349"/>
      </dsp:txXfrm>
    </dsp:sp>
    <dsp:sp modelId="{10225AF5-F99F-475F-AF9B-4421E9517D2C}">
      <dsp:nvSpPr>
        <dsp:cNvPr id="0" name=""/>
        <dsp:cNvSpPr/>
      </dsp:nvSpPr>
      <dsp:spPr>
        <a:xfrm>
          <a:off x="4525061" y="1835"/>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smtClean="0"/>
            <a:t>Duration</a:t>
          </a:r>
          <a:endParaRPr lang="en-GB" sz="1300" kern="1200" dirty="0"/>
        </a:p>
      </dsp:txBody>
      <dsp:txXfrm>
        <a:off x="4525061" y="1835"/>
        <a:ext cx="1325735" cy="404349"/>
      </dsp:txXfrm>
    </dsp:sp>
    <dsp:sp modelId="{70A73620-A289-4796-B227-DFF42CA5FC6D}">
      <dsp:nvSpPr>
        <dsp:cNvPr id="0" name=""/>
        <dsp:cNvSpPr/>
      </dsp:nvSpPr>
      <dsp:spPr>
        <a:xfrm>
          <a:off x="4525061" y="571902"/>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smtClean="0"/>
            <a:t>Frequency</a:t>
          </a:r>
          <a:endParaRPr lang="en-GB" sz="1300" kern="1200" dirty="0"/>
        </a:p>
      </dsp:txBody>
      <dsp:txXfrm>
        <a:off x="4525061" y="571902"/>
        <a:ext cx="1325735" cy="404349"/>
      </dsp:txXfrm>
    </dsp:sp>
    <dsp:sp modelId="{59847F06-AC51-417A-A286-D34885A9424F}">
      <dsp:nvSpPr>
        <dsp:cNvPr id="0" name=""/>
        <dsp:cNvSpPr/>
      </dsp:nvSpPr>
      <dsp:spPr>
        <a:xfrm>
          <a:off x="2934178" y="856935"/>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smtClean="0"/>
            <a:t>Effectiveness</a:t>
          </a:r>
          <a:endParaRPr lang="en-GB" sz="1300" kern="1200" dirty="0"/>
        </a:p>
      </dsp:txBody>
      <dsp:txXfrm>
        <a:off x="2934178" y="856935"/>
        <a:ext cx="1325735" cy="404349"/>
      </dsp:txXfrm>
    </dsp:sp>
    <dsp:sp modelId="{B78828BE-BB56-46EE-8309-BB838D96E75A}">
      <dsp:nvSpPr>
        <dsp:cNvPr id="0" name=""/>
        <dsp:cNvSpPr/>
      </dsp:nvSpPr>
      <dsp:spPr>
        <a:xfrm>
          <a:off x="2934178" y="1712034"/>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smtClean="0"/>
            <a:t>Nature of Imagery</a:t>
          </a:r>
          <a:endParaRPr lang="en-GB" sz="1300" kern="1200" dirty="0"/>
        </a:p>
      </dsp:txBody>
      <dsp:txXfrm>
        <a:off x="2934178" y="1712034"/>
        <a:ext cx="1325735" cy="404349"/>
      </dsp:txXfrm>
    </dsp:sp>
    <dsp:sp modelId="{AB9C9D29-830D-4804-87AD-A84E96DF4A9F}">
      <dsp:nvSpPr>
        <dsp:cNvPr id="0" name=""/>
        <dsp:cNvSpPr/>
      </dsp:nvSpPr>
      <dsp:spPr>
        <a:xfrm>
          <a:off x="4550542" y="1138511"/>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smtClean="0"/>
            <a:t>Positive</a:t>
          </a:r>
          <a:endParaRPr lang="en-GB" sz="1300" kern="1200" dirty="0"/>
        </a:p>
      </dsp:txBody>
      <dsp:txXfrm>
        <a:off x="4550542" y="1138511"/>
        <a:ext cx="1325735" cy="404349"/>
      </dsp:txXfrm>
    </dsp:sp>
    <dsp:sp modelId="{75A8694C-F01F-4485-8D80-1306B143D9A8}">
      <dsp:nvSpPr>
        <dsp:cNvPr id="0" name=""/>
        <dsp:cNvSpPr/>
      </dsp:nvSpPr>
      <dsp:spPr>
        <a:xfrm>
          <a:off x="4525061" y="1712034"/>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smtClean="0"/>
            <a:t>Negative</a:t>
          </a:r>
          <a:endParaRPr lang="en-GB" sz="1300" kern="1200" dirty="0"/>
        </a:p>
      </dsp:txBody>
      <dsp:txXfrm>
        <a:off x="4525061" y="1712034"/>
        <a:ext cx="1325735" cy="404349"/>
      </dsp:txXfrm>
    </dsp:sp>
    <dsp:sp modelId="{1FD6AB28-57CA-47C9-BD43-855E53A48E8E}">
      <dsp:nvSpPr>
        <dsp:cNvPr id="0" name=""/>
        <dsp:cNvSpPr/>
      </dsp:nvSpPr>
      <dsp:spPr>
        <a:xfrm>
          <a:off x="4525061" y="2282101"/>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smtClean="0"/>
            <a:t>Accuracy</a:t>
          </a:r>
          <a:endParaRPr lang="en-GB" sz="1300" kern="1200" dirty="0"/>
        </a:p>
      </dsp:txBody>
      <dsp:txXfrm>
        <a:off x="4525061" y="2282101"/>
        <a:ext cx="1325735" cy="404349"/>
      </dsp:txXfrm>
    </dsp:sp>
    <dsp:sp modelId="{384E7E54-BA56-4CBD-8395-8549C5CE9A5B}">
      <dsp:nvSpPr>
        <dsp:cNvPr id="0" name=""/>
        <dsp:cNvSpPr/>
      </dsp:nvSpPr>
      <dsp:spPr>
        <a:xfrm>
          <a:off x="2934178" y="2282101"/>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smtClean="0"/>
            <a:t>Surroundings</a:t>
          </a:r>
          <a:endParaRPr lang="en-GB" sz="1300" kern="1200" dirty="0"/>
        </a:p>
      </dsp:txBody>
      <dsp:txXfrm>
        <a:off x="2934178" y="2282101"/>
        <a:ext cx="1325735" cy="404349"/>
      </dsp:txXfrm>
    </dsp:sp>
    <dsp:sp modelId="{0DCD4F86-C1CB-4A9A-B010-3FC7196CADE8}">
      <dsp:nvSpPr>
        <dsp:cNvPr id="0" name=""/>
        <dsp:cNvSpPr/>
      </dsp:nvSpPr>
      <dsp:spPr>
        <a:xfrm>
          <a:off x="2934178" y="3707267"/>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smtClean="0"/>
            <a:t>Type of Imagery</a:t>
          </a:r>
          <a:endParaRPr lang="en-GB" sz="1300" kern="1200" dirty="0"/>
        </a:p>
      </dsp:txBody>
      <dsp:txXfrm>
        <a:off x="2934178" y="3707267"/>
        <a:ext cx="1325735" cy="404349"/>
      </dsp:txXfrm>
    </dsp:sp>
    <dsp:sp modelId="{820B6203-0E47-4241-9D21-5BCF38830952}">
      <dsp:nvSpPr>
        <dsp:cNvPr id="0" name=""/>
        <dsp:cNvSpPr/>
      </dsp:nvSpPr>
      <dsp:spPr>
        <a:xfrm>
          <a:off x="4525061" y="2852167"/>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smtClean="0"/>
            <a:t>Visual</a:t>
          </a:r>
          <a:endParaRPr lang="en-GB" sz="1300" kern="1200" dirty="0"/>
        </a:p>
      </dsp:txBody>
      <dsp:txXfrm>
        <a:off x="4525061" y="2852167"/>
        <a:ext cx="1325735" cy="404349"/>
      </dsp:txXfrm>
    </dsp:sp>
    <dsp:sp modelId="{AB5AC090-1879-4FE5-9088-E82F25A180F8}">
      <dsp:nvSpPr>
        <dsp:cNvPr id="0" name=""/>
        <dsp:cNvSpPr/>
      </dsp:nvSpPr>
      <dsp:spPr>
        <a:xfrm>
          <a:off x="6115944" y="2282101"/>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smtClean="0"/>
            <a:t>Vividness</a:t>
          </a:r>
          <a:endParaRPr lang="en-GB" sz="1300" kern="1200" dirty="0"/>
        </a:p>
      </dsp:txBody>
      <dsp:txXfrm>
        <a:off x="6115944" y="2282101"/>
        <a:ext cx="1325735" cy="404349"/>
      </dsp:txXfrm>
    </dsp:sp>
    <dsp:sp modelId="{1495A233-DDC3-4ECC-B700-DD25B37B816D}">
      <dsp:nvSpPr>
        <dsp:cNvPr id="0" name=""/>
        <dsp:cNvSpPr/>
      </dsp:nvSpPr>
      <dsp:spPr>
        <a:xfrm>
          <a:off x="6115944" y="2852167"/>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smtClean="0"/>
            <a:t>Internal</a:t>
          </a:r>
          <a:endParaRPr lang="en-GB" sz="1300" kern="1200" dirty="0"/>
        </a:p>
      </dsp:txBody>
      <dsp:txXfrm>
        <a:off x="6115944" y="2852167"/>
        <a:ext cx="1325735" cy="404349"/>
      </dsp:txXfrm>
    </dsp:sp>
    <dsp:sp modelId="{1A505801-C02D-4D0B-BC0A-2D3D1BB91F7C}">
      <dsp:nvSpPr>
        <dsp:cNvPr id="0" name=""/>
        <dsp:cNvSpPr/>
      </dsp:nvSpPr>
      <dsp:spPr>
        <a:xfrm>
          <a:off x="6115944" y="3422233"/>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smtClean="0"/>
            <a:t>External</a:t>
          </a:r>
          <a:endParaRPr lang="en-GB" sz="1300" kern="1200" dirty="0"/>
        </a:p>
      </dsp:txBody>
      <dsp:txXfrm>
        <a:off x="6115944" y="3422233"/>
        <a:ext cx="1325735" cy="404349"/>
      </dsp:txXfrm>
    </dsp:sp>
    <dsp:sp modelId="{05E714D3-5B3D-479B-A74D-44D8149DEC25}">
      <dsp:nvSpPr>
        <dsp:cNvPr id="0" name=""/>
        <dsp:cNvSpPr/>
      </dsp:nvSpPr>
      <dsp:spPr>
        <a:xfrm>
          <a:off x="4525061" y="3422233"/>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smtClean="0"/>
            <a:t>Kinaesthetic</a:t>
          </a:r>
          <a:endParaRPr lang="en-GB" sz="1300" kern="1200" dirty="0"/>
        </a:p>
      </dsp:txBody>
      <dsp:txXfrm>
        <a:off x="4525061" y="3422233"/>
        <a:ext cx="1325735" cy="404349"/>
      </dsp:txXfrm>
    </dsp:sp>
    <dsp:sp modelId="{56C65B43-E563-4A73-9DFD-86933B9445A3}">
      <dsp:nvSpPr>
        <dsp:cNvPr id="0" name=""/>
        <dsp:cNvSpPr/>
      </dsp:nvSpPr>
      <dsp:spPr>
        <a:xfrm>
          <a:off x="4525061" y="3992300"/>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smtClean="0"/>
            <a:t>Auditory</a:t>
          </a:r>
          <a:endParaRPr lang="en-GB" sz="1300" kern="1200" dirty="0"/>
        </a:p>
      </dsp:txBody>
      <dsp:txXfrm>
        <a:off x="4525061" y="3992300"/>
        <a:ext cx="1325735" cy="404349"/>
      </dsp:txXfrm>
    </dsp:sp>
    <dsp:sp modelId="{FFC3704A-3A05-44B5-B9F2-0C5FD015CB14}">
      <dsp:nvSpPr>
        <dsp:cNvPr id="0" name=""/>
        <dsp:cNvSpPr/>
      </dsp:nvSpPr>
      <dsp:spPr>
        <a:xfrm>
          <a:off x="4525061" y="4562366"/>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smtClean="0"/>
            <a:t>Olfactory</a:t>
          </a:r>
          <a:endParaRPr lang="en-GB" sz="1300" kern="1200" dirty="0"/>
        </a:p>
      </dsp:txBody>
      <dsp:txXfrm>
        <a:off x="4525061" y="4562366"/>
        <a:ext cx="1325735" cy="404349"/>
      </dsp:txXfrm>
    </dsp:sp>
    <dsp:sp modelId="{F1365D89-5368-4EF2-869A-8C7D3437D588}">
      <dsp:nvSpPr>
        <dsp:cNvPr id="0" name=""/>
        <dsp:cNvSpPr/>
      </dsp:nvSpPr>
      <dsp:spPr>
        <a:xfrm>
          <a:off x="2934178" y="4277333"/>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smtClean="0"/>
            <a:t>Controllability</a:t>
          </a:r>
          <a:endParaRPr lang="en-GB" sz="1300" kern="1200" dirty="0"/>
        </a:p>
      </dsp:txBody>
      <dsp:txXfrm>
        <a:off x="2934178" y="4277333"/>
        <a:ext cx="1325735" cy="404349"/>
      </dsp:txXfrm>
    </dsp:sp>
  </dsp:spTree>
</dsp:drawing>
</file>

<file path=ppt/diagrams/layout1.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EC8A7F8-97A8-46FD-9E83-9A8147FE5494}" type="datetimeFigureOut">
              <a:rPr lang="en-GB" smtClean="0"/>
              <a:t>19/02/2019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F649378-D0A8-4EB6-8C6A-45DC7ACD5541}" type="slidenum">
              <a:rPr lang="en-GB" smtClean="0"/>
              <a:t>‹#›</a:t>
            </a:fld>
            <a:endParaRPr lang="en-GB"/>
          </a:p>
        </p:txBody>
      </p:sp>
    </p:spTree>
    <p:extLst>
      <p:ext uri="{BB962C8B-B14F-4D97-AF65-F5344CB8AC3E}">
        <p14:creationId xmlns:p14="http://schemas.microsoft.com/office/powerpoint/2010/main" val="16990249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600" b="1">
                <a:solidFill>
                  <a:schemeClr val="accent2"/>
                </a:solidFill>
                <a:latin typeface="Arial" charset="0"/>
                <a:ea typeface="ＭＳ Ｐゴシック" pitchFamily="-105" charset="-128"/>
              </a:defRPr>
            </a:lvl1pPr>
            <a:lvl2pPr marL="37931725" indent="-37474525" eaLnBrk="0" hangingPunct="0">
              <a:defRPr sz="3600" b="1">
                <a:solidFill>
                  <a:schemeClr val="accent2"/>
                </a:solidFill>
                <a:latin typeface="Arial" charset="0"/>
                <a:ea typeface="ＭＳ Ｐゴシック" pitchFamily="-105" charset="-128"/>
              </a:defRPr>
            </a:lvl2pPr>
            <a:lvl3pPr eaLnBrk="0" hangingPunct="0">
              <a:defRPr sz="3600" b="1">
                <a:solidFill>
                  <a:schemeClr val="accent2"/>
                </a:solidFill>
                <a:latin typeface="Arial" charset="0"/>
                <a:ea typeface="ＭＳ Ｐゴシック" pitchFamily="-105" charset="-128"/>
              </a:defRPr>
            </a:lvl3pPr>
            <a:lvl4pPr eaLnBrk="0" hangingPunct="0">
              <a:defRPr sz="3600" b="1">
                <a:solidFill>
                  <a:schemeClr val="accent2"/>
                </a:solidFill>
                <a:latin typeface="Arial" charset="0"/>
                <a:ea typeface="ＭＳ Ｐゴシック" pitchFamily="-105" charset="-128"/>
              </a:defRPr>
            </a:lvl4pPr>
            <a:lvl5pPr eaLnBrk="0" hangingPunct="0">
              <a:defRPr sz="3600" b="1">
                <a:solidFill>
                  <a:schemeClr val="accent2"/>
                </a:solidFill>
                <a:latin typeface="Arial" charset="0"/>
                <a:ea typeface="ＭＳ Ｐゴシック" pitchFamily="-105" charset="-128"/>
              </a:defRPr>
            </a:lvl5pPr>
            <a:lvl6pPr marL="457200"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6pPr>
            <a:lvl7pPr marL="914400"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7pPr>
            <a:lvl8pPr marL="1371600"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8pPr>
            <a:lvl9pPr marL="1828800"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9pPr>
          </a:lstStyle>
          <a:p>
            <a:pPr eaLnBrk="1" hangingPunct="1"/>
            <a:fld id="{BC01CC21-3E12-48E2-B672-FDB4CC737456}" type="slidenum">
              <a:rPr lang="en-US" altLang="en-US" sz="1200" b="0">
                <a:solidFill>
                  <a:schemeClr val="tx1"/>
                </a:solidFill>
                <a:latin typeface="Times New Roman" pitchFamily="-105" charset="0"/>
              </a:rPr>
              <a:pPr eaLnBrk="1" hangingPunct="1"/>
              <a:t>62</a:t>
            </a:fld>
            <a:endParaRPr lang="en-US" altLang="en-US" sz="1200" b="0">
              <a:solidFill>
                <a:schemeClr val="tx1"/>
              </a:solidFill>
              <a:latin typeface="Times New Roman" pitchFamily="-105" charset="0"/>
            </a:endParaRPr>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Times New Roman" pitchFamily="-105" charset="0"/>
            </a:endParaRPr>
          </a:p>
        </p:txBody>
      </p:sp>
    </p:spTree>
    <p:extLst>
      <p:ext uri="{BB962C8B-B14F-4D97-AF65-F5344CB8AC3E}">
        <p14:creationId xmlns:p14="http://schemas.microsoft.com/office/powerpoint/2010/main" val="36900770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7C19A609-4334-42F6-9275-0C3A351035CB}" type="datetimeFigureOut">
              <a:rPr lang="en-GB" smtClean="0"/>
              <a:t>19/02/2019</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7B49D6C8-3A5A-4EBC-9339-AC9EBD1C0001}"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C19A609-4334-42F6-9275-0C3A351035CB}" type="datetimeFigureOut">
              <a:rPr lang="en-GB" smtClean="0"/>
              <a:t>19/02/2019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49D6C8-3A5A-4EBC-9339-AC9EBD1C0001}"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7C19A609-4334-42F6-9275-0C3A351035CB}" type="datetimeFigureOut">
              <a:rPr lang="en-GB" smtClean="0"/>
              <a:t>19/02/2019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49D6C8-3A5A-4EBC-9339-AC9EBD1C0001}"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7C19A609-4334-42F6-9275-0C3A351035CB}" type="datetimeFigureOut">
              <a:rPr lang="en-GB" smtClean="0"/>
              <a:t>19/02/2019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49D6C8-3A5A-4EBC-9339-AC9EBD1C0001}"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7C19A609-4334-42F6-9275-0C3A351035CB}" type="datetimeFigureOut">
              <a:rPr lang="en-GB" smtClean="0"/>
              <a:t>19/02/2019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B49D6C8-3A5A-4EBC-9339-AC9EBD1C0001}"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7C19A609-4334-42F6-9275-0C3A351035CB}" type="datetimeFigureOut">
              <a:rPr lang="en-GB" smtClean="0"/>
              <a:t>19/02/2019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B49D6C8-3A5A-4EBC-9339-AC9EBD1C0001}"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19A609-4334-42F6-9275-0C3A351035CB}" type="datetimeFigureOut">
              <a:rPr lang="en-GB" smtClean="0"/>
              <a:t>19/02/2019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B49D6C8-3A5A-4EBC-9339-AC9EBD1C0001}"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7C19A609-4334-42F6-9275-0C3A351035CB}" type="datetimeFigureOut">
              <a:rPr lang="en-GB" smtClean="0"/>
              <a:t>19/02/2019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49D6C8-3A5A-4EBC-9339-AC9EBD1C0001}"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7C19A609-4334-42F6-9275-0C3A351035CB}" type="datetimeFigureOut">
              <a:rPr lang="en-GB" smtClean="0"/>
              <a:t>19/02/2019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7B49D6C8-3A5A-4EBC-9339-AC9EBD1C0001}" type="slidenum">
              <a:rPr lang="en-GB" smtClean="0"/>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C19A609-4334-42F6-9275-0C3A351035CB}" type="datetimeFigureOut">
              <a:rPr lang="en-GB" smtClean="0"/>
              <a:t>19/02/2019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49D6C8-3A5A-4EBC-9339-AC9EBD1C0001}"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C19A609-4334-42F6-9275-0C3A351035CB}" type="datetimeFigureOut">
              <a:rPr lang="en-GB" smtClean="0"/>
              <a:t>19/02/2019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49D6C8-3A5A-4EBC-9339-AC9EBD1C0001}"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7C19A609-4334-42F6-9275-0C3A351035CB}" type="datetimeFigureOut">
              <a:rPr lang="en-GB" smtClean="0"/>
              <a:t>19/02/2019</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7B49D6C8-3A5A-4EBC-9339-AC9EBD1C0001}" type="slidenum">
              <a:rPr lang="en-GB" smtClean="0"/>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google.co.uk/url?sa=i&amp;rct=j&amp;q=&amp;esrc=s&amp;source=images&amp;cd=&amp;cad=rja&amp;uact=8&amp;ved=0CAcQjRw&amp;url=http://www.laureus.com/academy/members/jack-nicklaus&amp;ei=I-BQVI7jLcvVavePgVA&amp;bvm=bv.78597519,d.ZGU&amp;psig=AFQjCNE8aLtVAIy5eGqrKVeK3goFVanUvw&amp;ust=1414672748132233" TargetMode="Externa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juggling-for-beginners.com/wp-content/uploads/2012/02/how-to-juggle-clubs.jpg" TargetMode="External"/><Relationship Id="rId2" Type="http://schemas.openxmlformats.org/officeDocument/2006/relationships/image" Target="../media/image5.jpeg"/><Relationship Id="rId1" Type="http://schemas.openxmlformats.org/officeDocument/2006/relationships/slideLayout" Target="../slideLayouts/slideLayout4.xml"/><Relationship Id="rId4" Type="http://schemas.openxmlformats.org/officeDocument/2006/relationships/image" Target="../media/image6.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www.google.co.uk/url?sa=i&amp;rct=j&amp;q=&amp;esrc=s&amp;source=images&amp;cd=&amp;cad=rja&amp;uact=8&amp;ved=0CAcQjRw&amp;url=http://www.bullseyetvgameshow.com/downloads/&amp;ei=-aRSVMqGN8rXaor7gJgM&amp;bvm=bv.78597519,d.d2s&amp;psig=AFQjCNE17IN8wdSlJuiCEVxYVsUCbD6AiA&amp;ust=1414788712639971" TargetMode="External"/><Relationship Id="rId1" Type="http://schemas.openxmlformats.org/officeDocument/2006/relationships/slideLayout" Target="../slideLayouts/slideLayout4.xml"/><Relationship Id="rId5" Type="http://schemas.openxmlformats.org/officeDocument/2006/relationships/image" Target="../media/image9.jpeg"/><Relationship Id="rId4" Type="http://schemas.openxmlformats.org/officeDocument/2006/relationships/image" Target="../media/image8.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Introduction to Psychological Skills - Imagery</a:t>
            </a:r>
            <a:endParaRPr lang="en-GB" dirty="0"/>
          </a:p>
        </p:txBody>
      </p:sp>
      <p:sp>
        <p:nvSpPr>
          <p:cNvPr id="3" name="Subtitle 2"/>
          <p:cNvSpPr>
            <a:spLocks noGrp="1"/>
          </p:cNvSpPr>
          <p:nvPr>
            <p:ph type="subTitle" idx="1"/>
          </p:nvPr>
        </p:nvSpPr>
        <p:spPr/>
        <p:txBody>
          <a:bodyPr/>
          <a:lstStyle/>
          <a:p>
            <a:r>
              <a:rPr lang="en-GB" dirty="0" smtClean="0"/>
              <a:t>Dr Stuart Jones</a:t>
            </a:r>
            <a:endParaRPr lang="en-GB" dirty="0"/>
          </a:p>
        </p:txBody>
      </p:sp>
    </p:spTree>
    <p:extLst>
      <p:ext uri="{BB962C8B-B14F-4D97-AF65-F5344CB8AC3E}">
        <p14:creationId xmlns:p14="http://schemas.microsoft.com/office/powerpoint/2010/main" val="14460849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of the Session</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Provide a definition of Imagery.</a:t>
            </a:r>
          </a:p>
          <a:p>
            <a:endParaRPr lang="en-GB" dirty="0"/>
          </a:p>
          <a:p>
            <a:r>
              <a:rPr lang="en-GB" dirty="0" smtClean="0"/>
              <a:t>Consider anecdotal and empirical evidence for the effectiveness of Imagery.  </a:t>
            </a:r>
          </a:p>
          <a:p>
            <a:endParaRPr lang="en-GB" dirty="0"/>
          </a:p>
          <a:p>
            <a:r>
              <a:rPr lang="en-GB" dirty="0" smtClean="0"/>
              <a:t>Consider theories of why imagery works and empirical evidence for these theories. </a:t>
            </a:r>
          </a:p>
          <a:p>
            <a:endParaRPr lang="en-GB" dirty="0"/>
          </a:p>
          <a:p>
            <a:r>
              <a:rPr lang="en-GB" dirty="0" smtClean="0"/>
              <a:t>Consider the 4 W’s of Imagery (Munroe et al 2000)</a:t>
            </a:r>
          </a:p>
          <a:p>
            <a:endParaRPr lang="en-GB" dirty="0"/>
          </a:p>
          <a:p>
            <a:r>
              <a:rPr lang="en-GB" dirty="0" smtClean="0"/>
              <a:t>Consider strategies in developing an imagery program. </a:t>
            </a:r>
          </a:p>
          <a:p>
            <a:endParaRPr lang="en-GB" dirty="0"/>
          </a:p>
          <a:p>
            <a:endParaRPr lang="en-GB" dirty="0"/>
          </a:p>
        </p:txBody>
      </p:sp>
    </p:spTree>
    <p:extLst>
      <p:ext uri="{BB962C8B-B14F-4D97-AF65-F5344CB8AC3E}">
        <p14:creationId xmlns:p14="http://schemas.microsoft.com/office/powerpoint/2010/main" val="754914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Defining Imagery</a:t>
            </a:r>
            <a:endParaRPr lang="en-GB" dirty="0"/>
          </a:p>
        </p:txBody>
      </p:sp>
      <p:sp>
        <p:nvSpPr>
          <p:cNvPr id="4" name="Content Placeholder 3"/>
          <p:cNvSpPr>
            <a:spLocks noGrp="1"/>
          </p:cNvSpPr>
          <p:nvPr>
            <p:ph sz="half" idx="1"/>
          </p:nvPr>
        </p:nvSpPr>
        <p:spPr/>
        <p:txBody>
          <a:bodyPr>
            <a:normAutofit fontScale="77500" lnSpcReduction="20000"/>
          </a:bodyPr>
          <a:lstStyle/>
          <a:p>
            <a:r>
              <a:rPr lang="en-GB" dirty="0" smtClean="0"/>
              <a:t>Golf Legend Jack Nicklaus (1974, p79)</a:t>
            </a:r>
          </a:p>
          <a:p>
            <a:endParaRPr lang="en-GB" dirty="0"/>
          </a:p>
          <a:p>
            <a:r>
              <a:rPr lang="en-GB" dirty="0" smtClean="0"/>
              <a:t>“I never hit a shot, not even in practice, without having a very sharp, in focus picture of it in my head. It’s like a </a:t>
            </a:r>
            <a:r>
              <a:rPr lang="en-GB" dirty="0" err="1" smtClean="0"/>
              <a:t>color</a:t>
            </a:r>
            <a:r>
              <a:rPr lang="en-GB" dirty="0" smtClean="0"/>
              <a:t> movie. First I “see” the ball where I want to finish…. Then the scene quickly changes and I “see” the ball going there…. Then there is a sort of fade-out, and the next scene show me making the kind of swing that will turn the images into reality”</a:t>
            </a:r>
            <a:endParaRPr lang="en-GB" dirty="0"/>
          </a:p>
        </p:txBody>
      </p:sp>
      <p:sp>
        <p:nvSpPr>
          <p:cNvPr id="5" name="Content Placeholder 4"/>
          <p:cNvSpPr>
            <a:spLocks noGrp="1"/>
          </p:cNvSpPr>
          <p:nvPr>
            <p:ph sz="half" idx="2"/>
          </p:nvPr>
        </p:nvSpPr>
        <p:spPr/>
        <p:txBody>
          <a:bodyPr>
            <a:normAutofit fontScale="77500" lnSpcReduction="20000"/>
          </a:bodyPr>
          <a:lstStyle/>
          <a:p>
            <a:endParaRPr lang="en-GB"/>
          </a:p>
        </p:txBody>
      </p:sp>
      <p:pic>
        <p:nvPicPr>
          <p:cNvPr id="1026" name="Picture 2" descr="https://encrypted-tbn2.gstatic.com/images?q=tbn:ANd9GcQGwR-280FmxU4sz56wRCxDo4WeqR1YNkdbRmcS90RU6loUhbnL">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44537" y="1916832"/>
            <a:ext cx="3652772" cy="32979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51419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Defining Imagery</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smtClean="0"/>
              <a:t>Paul Hamm 2004 Olympic Gold Medallist Gymnastics</a:t>
            </a:r>
          </a:p>
          <a:p>
            <a:endParaRPr lang="en-GB" dirty="0"/>
          </a:p>
          <a:p>
            <a:r>
              <a:rPr lang="en-GB" dirty="0" smtClean="0"/>
              <a:t>“and then it happened, just as they’d pictured it. Fully stretched out with his one-arm sequences. Flipping high and free above the bar. The crowd noise building, all eyes riveted, and the final tumbling release that ended with him sticking his landing as firmly as a plug into a socket. Another flawless routine (Swift, 2004, p7). </a:t>
            </a:r>
            <a:endParaRPr lang="en-GB" dirty="0"/>
          </a:p>
        </p:txBody>
      </p:sp>
      <p:sp>
        <p:nvSpPr>
          <p:cNvPr id="4" name="Content Placeholder 3"/>
          <p:cNvSpPr>
            <a:spLocks noGrp="1"/>
          </p:cNvSpPr>
          <p:nvPr>
            <p:ph sz="half" idx="2"/>
          </p:nvPr>
        </p:nvSpPr>
        <p:spPr/>
        <p:txBody>
          <a:bodyPr>
            <a:normAutofit fontScale="85000" lnSpcReduction="20000"/>
          </a:bodyPr>
          <a:lstStyle/>
          <a:p>
            <a:endParaRPr lang="en-GB"/>
          </a:p>
        </p:txBody>
      </p:sp>
      <p:pic>
        <p:nvPicPr>
          <p:cNvPr id="2050" name="Picture 2" descr="Paul Hamm competes on the high bar during the Men's finals of the U.S. Gymnastics Olympic Team Trials on June 26, 2004 at The Arrowhead Pond of Anaheim in Anaheim, Californi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20072" y="1772816"/>
            <a:ext cx="2664296" cy="42428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63579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Defining Imagery</a:t>
            </a:r>
            <a:endParaRPr lang="en-GB" dirty="0"/>
          </a:p>
        </p:txBody>
      </p:sp>
      <p:sp>
        <p:nvSpPr>
          <p:cNvPr id="6" name="Content Placeholder 5"/>
          <p:cNvSpPr>
            <a:spLocks noGrp="1"/>
          </p:cNvSpPr>
          <p:nvPr>
            <p:ph idx="1"/>
          </p:nvPr>
        </p:nvSpPr>
        <p:spPr/>
        <p:txBody>
          <a:bodyPr/>
          <a:lstStyle/>
          <a:p>
            <a:r>
              <a:rPr lang="en-GB" dirty="0" smtClean="0"/>
              <a:t>Using our senses to create or re-create an experience or visual image in the mind that may seem to be as real as seeing the imagine with our eyes (</a:t>
            </a:r>
            <a:r>
              <a:rPr lang="en-GB" dirty="0" err="1" smtClean="0"/>
              <a:t>Vealey</a:t>
            </a:r>
            <a:r>
              <a:rPr lang="en-GB" dirty="0" smtClean="0"/>
              <a:t> and Greenleaf, 2010). </a:t>
            </a:r>
            <a:endParaRPr lang="en-GB" dirty="0"/>
          </a:p>
        </p:txBody>
      </p:sp>
    </p:spTree>
    <p:extLst>
      <p:ext uri="{BB962C8B-B14F-4D97-AF65-F5344CB8AC3E}">
        <p14:creationId xmlns:p14="http://schemas.microsoft.com/office/powerpoint/2010/main" val="35051020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Defining Imagery</a:t>
            </a:r>
            <a:endParaRPr lang="en-GB" dirty="0"/>
          </a:p>
        </p:txBody>
      </p:sp>
      <p:sp>
        <p:nvSpPr>
          <p:cNvPr id="3" name="Content Placeholder 2"/>
          <p:cNvSpPr>
            <a:spLocks noGrp="1"/>
          </p:cNvSpPr>
          <p:nvPr>
            <p:ph idx="1"/>
          </p:nvPr>
        </p:nvSpPr>
        <p:spPr/>
        <p:txBody>
          <a:bodyPr/>
          <a:lstStyle/>
          <a:p>
            <a:r>
              <a:rPr lang="en-GB" dirty="0" err="1" smtClean="0"/>
              <a:t>Vealey</a:t>
            </a:r>
            <a:r>
              <a:rPr lang="en-GB" dirty="0" smtClean="0"/>
              <a:t> and Greenleaf (2010) expand on this definition by stating that:-</a:t>
            </a:r>
          </a:p>
          <a:p>
            <a:pPr lvl="1"/>
            <a:r>
              <a:rPr lang="en-GB" dirty="0" smtClean="0"/>
              <a:t>A) Imagery can be created even in the absence of external stimuli. </a:t>
            </a:r>
          </a:p>
          <a:p>
            <a:pPr lvl="1"/>
            <a:r>
              <a:rPr lang="en-GB" dirty="0" smtClean="0"/>
              <a:t>B) An image may involve one or more physical senses (indeed all five senses could be used)</a:t>
            </a:r>
          </a:p>
          <a:p>
            <a:pPr lvl="1"/>
            <a:r>
              <a:rPr lang="en-GB" dirty="0" smtClean="0"/>
              <a:t>C) Image is created from information stored in memory.  </a:t>
            </a:r>
            <a:endParaRPr lang="en-GB" dirty="0"/>
          </a:p>
        </p:txBody>
      </p:sp>
    </p:spTree>
    <p:extLst>
      <p:ext uri="{BB962C8B-B14F-4D97-AF65-F5344CB8AC3E}">
        <p14:creationId xmlns:p14="http://schemas.microsoft.com/office/powerpoint/2010/main" val="15329396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terms</a:t>
            </a:r>
            <a:endParaRPr lang="en-GB" dirty="0"/>
          </a:p>
        </p:txBody>
      </p:sp>
      <p:sp>
        <p:nvSpPr>
          <p:cNvPr id="3" name="Content Placeholder 2"/>
          <p:cNvSpPr>
            <a:spLocks noGrp="1"/>
          </p:cNvSpPr>
          <p:nvPr>
            <p:ph idx="1"/>
          </p:nvPr>
        </p:nvSpPr>
        <p:spPr/>
        <p:txBody>
          <a:bodyPr/>
          <a:lstStyle/>
          <a:p>
            <a:r>
              <a:rPr lang="en-GB" dirty="0" smtClean="0"/>
              <a:t>Imagery is often used interchangeably with other terms such as: </a:t>
            </a:r>
          </a:p>
          <a:p>
            <a:endParaRPr lang="en-GB" dirty="0"/>
          </a:p>
          <a:p>
            <a:r>
              <a:rPr lang="en-GB" dirty="0" smtClean="0"/>
              <a:t>Cognitive Rehearsal</a:t>
            </a:r>
          </a:p>
          <a:p>
            <a:r>
              <a:rPr lang="en-GB" dirty="0" smtClean="0"/>
              <a:t>Symbolic </a:t>
            </a:r>
            <a:r>
              <a:rPr lang="en-GB" dirty="0" err="1" smtClean="0"/>
              <a:t>Reheasal</a:t>
            </a:r>
            <a:endParaRPr lang="en-GB" dirty="0" smtClean="0"/>
          </a:p>
          <a:p>
            <a:r>
              <a:rPr lang="en-GB" dirty="0" smtClean="0"/>
              <a:t>Mental Rehearsal</a:t>
            </a:r>
          </a:p>
          <a:p>
            <a:r>
              <a:rPr lang="en-GB" dirty="0" smtClean="0"/>
              <a:t>Visualisation</a:t>
            </a:r>
          </a:p>
          <a:p>
            <a:r>
              <a:rPr lang="en-GB" dirty="0" smtClean="0"/>
              <a:t>Mental Practice. </a:t>
            </a:r>
            <a:endParaRPr lang="en-GB" dirty="0"/>
          </a:p>
        </p:txBody>
      </p:sp>
    </p:spTree>
    <p:extLst>
      <p:ext uri="{BB962C8B-B14F-4D97-AF65-F5344CB8AC3E}">
        <p14:creationId xmlns:p14="http://schemas.microsoft.com/office/powerpoint/2010/main" val="19650258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Does Imagery Work? </a:t>
            </a:r>
            <a:endParaRPr lang="en-GB" dirty="0"/>
          </a:p>
        </p:txBody>
      </p:sp>
      <p:sp>
        <p:nvSpPr>
          <p:cNvPr id="3" name="Content Placeholder 2"/>
          <p:cNvSpPr>
            <a:spLocks noGrp="1"/>
          </p:cNvSpPr>
          <p:nvPr>
            <p:ph idx="1"/>
          </p:nvPr>
        </p:nvSpPr>
        <p:spPr/>
        <p:txBody>
          <a:bodyPr/>
          <a:lstStyle/>
          <a:p>
            <a:r>
              <a:rPr lang="en-GB" dirty="0" smtClean="0"/>
              <a:t>Many studies have provided empirical evidence of the efficacy of imagery relating to sports in a number of ways – including. </a:t>
            </a:r>
          </a:p>
          <a:p>
            <a:pPr lvl="1"/>
            <a:r>
              <a:rPr lang="en-GB" dirty="0" smtClean="0"/>
              <a:t>A) Enhancing thoughts and emotions of the athlete (e.g. changing interpretations of symptoms of anxiety)</a:t>
            </a:r>
          </a:p>
          <a:p>
            <a:pPr lvl="1"/>
            <a:r>
              <a:rPr lang="en-GB" dirty="0" smtClean="0"/>
              <a:t>B) Facilitating cognition and motivation</a:t>
            </a:r>
          </a:p>
          <a:p>
            <a:pPr lvl="1"/>
            <a:r>
              <a:rPr lang="en-GB" dirty="0" smtClean="0"/>
              <a:t>C) Use by successful athletes compared to non-successful athletes. </a:t>
            </a:r>
            <a:endParaRPr lang="en-GB" dirty="0"/>
          </a:p>
        </p:txBody>
      </p:sp>
    </p:spTree>
    <p:extLst>
      <p:ext uri="{BB962C8B-B14F-4D97-AF65-F5344CB8AC3E}">
        <p14:creationId xmlns:p14="http://schemas.microsoft.com/office/powerpoint/2010/main" val="2080814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04664"/>
            <a:ext cx="8229600" cy="1143000"/>
          </a:xfrm>
        </p:spPr>
        <p:txBody>
          <a:bodyPr/>
          <a:lstStyle/>
          <a:p>
            <a:r>
              <a:rPr lang="en-GB" dirty="0" smtClean="0"/>
              <a:t>Empirical Evidence</a:t>
            </a:r>
            <a:endParaRPr lang="en-GB" dirty="0"/>
          </a:p>
        </p:txBody>
      </p:sp>
      <p:sp>
        <p:nvSpPr>
          <p:cNvPr id="3" name="Content Placeholder 2"/>
          <p:cNvSpPr>
            <a:spLocks noGrp="1"/>
          </p:cNvSpPr>
          <p:nvPr>
            <p:ph idx="1"/>
          </p:nvPr>
        </p:nvSpPr>
        <p:spPr>
          <a:xfrm>
            <a:off x="457200" y="1600200"/>
            <a:ext cx="8229600" cy="4853136"/>
          </a:xfrm>
        </p:spPr>
        <p:txBody>
          <a:bodyPr>
            <a:normAutofit fontScale="32500" lnSpcReduction="20000"/>
          </a:bodyPr>
          <a:lstStyle/>
          <a:p>
            <a:r>
              <a:rPr lang="en-GB" sz="5500" dirty="0" smtClean="0"/>
              <a:t>Bell, Skinner and Fisher (2009).</a:t>
            </a:r>
          </a:p>
          <a:p>
            <a:endParaRPr lang="en-GB" sz="5500" dirty="0"/>
          </a:p>
          <a:p>
            <a:r>
              <a:rPr lang="en-GB" sz="5500" dirty="0" smtClean="0"/>
              <a:t>Examined the effectiveness of a solution focused guided imagery (SFGI) intervention on putting yips in three experienced golfers. </a:t>
            </a:r>
          </a:p>
          <a:p>
            <a:pPr lvl="1"/>
            <a:r>
              <a:rPr lang="en-GB" sz="5500" dirty="0" smtClean="0"/>
              <a:t>Yips = jerks in the putting stroke. </a:t>
            </a:r>
          </a:p>
          <a:p>
            <a:endParaRPr lang="en-GB" sz="5500" dirty="0"/>
          </a:p>
          <a:p>
            <a:r>
              <a:rPr lang="en-GB" sz="5500" dirty="0" smtClean="0"/>
              <a:t>Multiple baseline design was utilised – to assess how often the golfers would demonstrate yips prior to intervention. </a:t>
            </a:r>
          </a:p>
          <a:p>
            <a:endParaRPr lang="en-GB" sz="5500" dirty="0"/>
          </a:p>
          <a:p>
            <a:r>
              <a:rPr lang="en-GB" sz="5500" dirty="0" smtClean="0"/>
              <a:t>Five SFGI sessions. </a:t>
            </a:r>
          </a:p>
          <a:p>
            <a:pPr lvl="1"/>
            <a:r>
              <a:rPr lang="en-GB" sz="5500" dirty="0"/>
              <a:t>create vivid images of thinking, feeling, and behaving in ways devoid of </a:t>
            </a:r>
            <a:r>
              <a:rPr lang="en-GB" sz="5500" dirty="0" smtClean="0"/>
              <a:t>the problem </a:t>
            </a:r>
            <a:r>
              <a:rPr lang="en-GB" sz="5500" dirty="0"/>
              <a:t>(i.e., putting with a smooth continuous stroke). </a:t>
            </a:r>
            <a:endParaRPr lang="en-GB" sz="5500" dirty="0" smtClean="0"/>
          </a:p>
          <a:p>
            <a:endParaRPr lang="en-GB" sz="5500" dirty="0"/>
          </a:p>
          <a:p>
            <a:r>
              <a:rPr lang="en-GB" sz="5500" dirty="0" smtClean="0"/>
              <a:t>Data Collected over regular scheduled weekly golf sessions. </a:t>
            </a:r>
          </a:p>
          <a:p>
            <a:endParaRPr lang="en-GB" sz="5500" dirty="0"/>
          </a:p>
          <a:p>
            <a:r>
              <a:rPr lang="en-GB" sz="5500" dirty="0" smtClean="0"/>
              <a:t>Immediate and sustained decrease in yips. </a:t>
            </a:r>
          </a:p>
          <a:p>
            <a:endParaRPr lang="en-GB" sz="5500" dirty="0"/>
          </a:p>
          <a:p>
            <a:r>
              <a:rPr lang="en-GB" sz="5500" dirty="0" smtClean="0"/>
              <a:t>Maintenance demonstrated after last sessions (3 weeks after). </a:t>
            </a:r>
          </a:p>
          <a:p>
            <a:endParaRPr lang="en-GB" dirty="0"/>
          </a:p>
        </p:txBody>
      </p:sp>
    </p:spTree>
    <p:extLst>
      <p:ext uri="{BB962C8B-B14F-4D97-AF65-F5344CB8AC3E}">
        <p14:creationId xmlns:p14="http://schemas.microsoft.com/office/powerpoint/2010/main" val="4963490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6672"/>
            <a:ext cx="8229600" cy="1143000"/>
          </a:xfrm>
        </p:spPr>
        <p:txBody>
          <a:bodyPr/>
          <a:lstStyle/>
          <a:p>
            <a:r>
              <a:rPr lang="en-GB" dirty="0" smtClean="0"/>
              <a:t>Empirical Evidence</a:t>
            </a:r>
            <a:endParaRPr lang="en-GB" dirty="0"/>
          </a:p>
        </p:txBody>
      </p:sp>
      <p:sp>
        <p:nvSpPr>
          <p:cNvPr id="3" name="Content Placeholder 2"/>
          <p:cNvSpPr>
            <a:spLocks noGrp="1"/>
          </p:cNvSpPr>
          <p:nvPr>
            <p:ph sz="half" idx="1"/>
          </p:nvPr>
        </p:nvSpPr>
        <p:spPr>
          <a:xfrm>
            <a:off x="457200" y="1700808"/>
            <a:ext cx="4038600" cy="4824535"/>
          </a:xfrm>
        </p:spPr>
        <p:txBody>
          <a:bodyPr>
            <a:normAutofit fontScale="55000" lnSpcReduction="20000"/>
          </a:bodyPr>
          <a:lstStyle/>
          <a:p>
            <a:r>
              <a:rPr lang="en-GB" sz="2900" dirty="0" err="1" smtClean="0"/>
              <a:t>Malouff</a:t>
            </a:r>
            <a:r>
              <a:rPr lang="en-GB" sz="2900" dirty="0" smtClean="0"/>
              <a:t> et al 2008 – Effects of positive imagery on serving accuracy in tennis. </a:t>
            </a:r>
          </a:p>
          <a:p>
            <a:endParaRPr lang="en-GB" sz="2900" dirty="0"/>
          </a:p>
          <a:p>
            <a:r>
              <a:rPr lang="en-GB" sz="2900" dirty="0" smtClean="0"/>
              <a:t>Sample – 115 adult tennis players randomly assigned to 3 conditions. </a:t>
            </a:r>
          </a:p>
          <a:p>
            <a:pPr lvl="1"/>
            <a:r>
              <a:rPr lang="en-GB" sz="2900" dirty="0" smtClean="0"/>
              <a:t>1) Positive imagery about serving group, 2) Self-instructions relating to serving, 3) Serve as usual control group. </a:t>
            </a:r>
          </a:p>
          <a:p>
            <a:endParaRPr lang="en-GB" sz="2900" dirty="0"/>
          </a:p>
          <a:p>
            <a:r>
              <a:rPr lang="en-GB" sz="2900" dirty="0" smtClean="0"/>
              <a:t>Both Positive Imagery and Self-Instructions group demonstrated significant improvements in serving during competition compared to control condition. </a:t>
            </a:r>
          </a:p>
          <a:p>
            <a:endParaRPr lang="en-GB" sz="2900" dirty="0"/>
          </a:p>
          <a:p>
            <a:r>
              <a:rPr lang="en-GB" sz="2900" dirty="0" smtClean="0"/>
              <a:t>Conclusion – Due to both imagery and self-instructions group focused the thoughts of the player relating to completing the serve and service accuracy. </a:t>
            </a:r>
          </a:p>
          <a:p>
            <a:endParaRPr lang="en-GB" dirty="0"/>
          </a:p>
        </p:txBody>
      </p:sp>
      <p:sp>
        <p:nvSpPr>
          <p:cNvPr id="4" name="Content Placeholder 3"/>
          <p:cNvSpPr>
            <a:spLocks noGrp="1"/>
          </p:cNvSpPr>
          <p:nvPr>
            <p:ph sz="half" idx="2"/>
          </p:nvPr>
        </p:nvSpPr>
        <p:spPr/>
        <p:txBody>
          <a:bodyPr>
            <a:normAutofit fontScale="55000" lnSpcReduction="20000"/>
          </a:bodyPr>
          <a:lstStyle/>
          <a:p>
            <a:endParaRPr lang="en-GB"/>
          </a:p>
        </p:txBody>
      </p:sp>
      <p:pic>
        <p:nvPicPr>
          <p:cNvPr id="1026" name="Picture 2" descr="http://www.optimumtennis.net/images/pronation-tennis-serv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0032" y="2060848"/>
            <a:ext cx="4181106" cy="34563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43163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Does Imagery Work? </a:t>
            </a:r>
            <a:endParaRPr lang="en-GB" dirty="0"/>
          </a:p>
        </p:txBody>
      </p:sp>
      <p:sp>
        <p:nvSpPr>
          <p:cNvPr id="6" name="Content Placeholder 5"/>
          <p:cNvSpPr>
            <a:spLocks noGrp="1"/>
          </p:cNvSpPr>
          <p:nvPr>
            <p:ph idx="1"/>
          </p:nvPr>
        </p:nvSpPr>
        <p:spPr/>
        <p:txBody>
          <a:bodyPr>
            <a:normAutofit lnSpcReduction="10000"/>
          </a:bodyPr>
          <a:lstStyle/>
          <a:p>
            <a:r>
              <a:rPr lang="en-GB" dirty="0" smtClean="0"/>
              <a:t>It is not just Athletes, Coaches and Applied Sport Psychologists who have cited the effectiveness of imagery relating to sport and exercise. </a:t>
            </a:r>
          </a:p>
          <a:p>
            <a:endParaRPr lang="en-GB" dirty="0"/>
          </a:p>
          <a:p>
            <a:r>
              <a:rPr lang="en-GB" dirty="0" smtClean="0"/>
              <a:t>Physiotherapists employ imagery in relation to Sports Injury Rehabilitation Adherence (</a:t>
            </a:r>
            <a:r>
              <a:rPr lang="en-GB" dirty="0" err="1" smtClean="0"/>
              <a:t>Arvinen</a:t>
            </a:r>
            <a:r>
              <a:rPr lang="en-GB" dirty="0" smtClean="0"/>
              <a:t>-Barrow et al, 2010). </a:t>
            </a:r>
          </a:p>
          <a:p>
            <a:endParaRPr lang="en-GB" dirty="0"/>
          </a:p>
          <a:p>
            <a:r>
              <a:rPr lang="en-GB" dirty="0" smtClean="0"/>
              <a:t>Exercisers </a:t>
            </a:r>
            <a:r>
              <a:rPr lang="en-GB" smtClean="0"/>
              <a:t>employ imagery </a:t>
            </a:r>
            <a:r>
              <a:rPr lang="en-GB" dirty="0" smtClean="0"/>
              <a:t>to increase motivation to continue to exercise (Milne et al, 2005; </a:t>
            </a:r>
            <a:r>
              <a:rPr lang="en-GB" dirty="0" err="1" smtClean="0"/>
              <a:t>Gammage</a:t>
            </a:r>
            <a:r>
              <a:rPr lang="en-GB" dirty="0" smtClean="0"/>
              <a:t> et al, 2000; </a:t>
            </a:r>
            <a:r>
              <a:rPr lang="en-GB" dirty="0" err="1" smtClean="0"/>
              <a:t>Hausenblas</a:t>
            </a:r>
            <a:r>
              <a:rPr lang="en-GB" dirty="0" smtClean="0"/>
              <a:t> et  al, 1999). </a:t>
            </a:r>
            <a:endParaRPr lang="en-GB" dirty="0"/>
          </a:p>
        </p:txBody>
      </p:sp>
    </p:spTree>
    <p:extLst>
      <p:ext uri="{BB962C8B-B14F-4D97-AF65-F5344CB8AC3E}">
        <p14:creationId xmlns:p14="http://schemas.microsoft.com/office/powerpoint/2010/main" val="15958907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Why does imagery work?</a:t>
            </a:r>
            <a:endParaRPr lang="en-GB" dirty="0"/>
          </a:p>
        </p:txBody>
      </p:sp>
      <p:sp>
        <p:nvSpPr>
          <p:cNvPr id="6" name="Content Placeholder 5"/>
          <p:cNvSpPr>
            <a:spLocks noGrp="1"/>
          </p:cNvSpPr>
          <p:nvPr>
            <p:ph idx="1"/>
          </p:nvPr>
        </p:nvSpPr>
        <p:spPr/>
        <p:txBody>
          <a:bodyPr>
            <a:normAutofit/>
          </a:bodyPr>
          <a:lstStyle/>
          <a:p>
            <a:r>
              <a:rPr lang="en-GB" dirty="0" smtClean="0"/>
              <a:t>Whilst a large number of anecdotal and empirical evidence provides support for the efficacy of imagery in improving sports performance – less is known why or how it works. </a:t>
            </a:r>
          </a:p>
          <a:p>
            <a:endParaRPr lang="en-GB" dirty="0"/>
          </a:p>
          <a:p>
            <a:r>
              <a:rPr lang="en-GB" dirty="0" smtClean="0"/>
              <a:t>A number of theories have been put forward – including. </a:t>
            </a:r>
          </a:p>
          <a:p>
            <a:pPr lvl="1"/>
            <a:r>
              <a:rPr lang="en-GB" dirty="0" err="1" smtClean="0"/>
              <a:t>Psychoneuromuscular</a:t>
            </a:r>
            <a:r>
              <a:rPr lang="en-GB" dirty="0" smtClean="0"/>
              <a:t> Theory</a:t>
            </a:r>
          </a:p>
          <a:p>
            <a:pPr lvl="1"/>
            <a:r>
              <a:rPr lang="en-GB" dirty="0" smtClean="0"/>
              <a:t>Symbolic Learning Theory</a:t>
            </a:r>
          </a:p>
          <a:p>
            <a:pPr lvl="1"/>
            <a:r>
              <a:rPr lang="en-GB" dirty="0" smtClean="0"/>
              <a:t>Functional Equivalent Hypothesis. </a:t>
            </a:r>
            <a:endParaRPr lang="en-GB" dirty="0"/>
          </a:p>
        </p:txBody>
      </p:sp>
    </p:spTree>
    <p:extLst>
      <p:ext uri="{BB962C8B-B14F-4D97-AF65-F5344CB8AC3E}">
        <p14:creationId xmlns:p14="http://schemas.microsoft.com/office/powerpoint/2010/main" val="37625134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r>
              <a:rPr lang="en-US" altLang="en-US" smtClean="0"/>
              <a:t>How Imagery Works</a:t>
            </a:r>
          </a:p>
        </p:txBody>
      </p:sp>
      <p:sp>
        <p:nvSpPr>
          <p:cNvPr id="38915" name="Content Placeholder 2"/>
          <p:cNvSpPr>
            <a:spLocks noGrp="1"/>
          </p:cNvSpPr>
          <p:nvPr>
            <p:ph idx="1"/>
          </p:nvPr>
        </p:nvSpPr>
        <p:spPr/>
        <p:txBody>
          <a:bodyPr/>
          <a:lstStyle/>
          <a:p>
            <a:r>
              <a:rPr lang="en-US" altLang="en-US" dirty="0" smtClean="0"/>
              <a:t>Theory 1: </a:t>
            </a:r>
            <a:r>
              <a:rPr lang="en-US" altLang="en-US" dirty="0" err="1" smtClean="0"/>
              <a:t>Psychoneuromuscular</a:t>
            </a:r>
            <a:r>
              <a:rPr lang="en-US" altLang="en-US" dirty="0" smtClean="0"/>
              <a:t> theory</a:t>
            </a:r>
          </a:p>
          <a:p>
            <a:pPr marL="692150" lvl="1" indent="-292100">
              <a:spcBef>
                <a:spcPct val="20000"/>
              </a:spcBef>
            </a:pPr>
            <a:r>
              <a:rPr lang="en-US" altLang="en-US" dirty="0" smtClean="0"/>
              <a:t>Imagery programs muscles for action.</a:t>
            </a:r>
          </a:p>
          <a:p>
            <a:pPr marL="692150" lvl="1" indent="-292100">
              <a:spcBef>
                <a:spcPct val="20000"/>
              </a:spcBef>
            </a:pPr>
            <a:r>
              <a:rPr lang="en-US" altLang="en-US" dirty="0" smtClean="0"/>
              <a:t>Imagery facilitates the learning of motor skills because imagined events innervate the muscles as physical practice of the movement does; they strengthen neural pathways (Weinberg and Gould, 2010). </a:t>
            </a:r>
          </a:p>
        </p:txBody>
      </p:sp>
      <p:sp>
        <p:nvSpPr>
          <p:cNvPr id="38916" name="Rectangle 12"/>
          <p:cNvSpPr>
            <a:spLocks noChangeArrowheads="1"/>
          </p:cNvSpPr>
          <p:nvPr/>
        </p:nvSpPr>
        <p:spPr bwMode="auto">
          <a:xfrm>
            <a:off x="6184900" y="6037263"/>
            <a:ext cx="228123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600" b="1">
                <a:solidFill>
                  <a:schemeClr val="accent2"/>
                </a:solidFill>
                <a:latin typeface="Arial" charset="0"/>
                <a:ea typeface="ＭＳ Ｐゴシック" pitchFamily="-105" charset="-128"/>
              </a:defRPr>
            </a:lvl1pPr>
            <a:lvl2pPr marL="37931725" indent="-37474525" eaLnBrk="0" hangingPunct="0">
              <a:defRPr sz="3600" b="1">
                <a:solidFill>
                  <a:schemeClr val="accent2"/>
                </a:solidFill>
                <a:latin typeface="Arial" charset="0"/>
                <a:ea typeface="ＭＳ Ｐゴシック" pitchFamily="-105" charset="-128"/>
              </a:defRPr>
            </a:lvl2pPr>
            <a:lvl3pPr eaLnBrk="0" hangingPunct="0">
              <a:defRPr sz="3600" b="1">
                <a:solidFill>
                  <a:schemeClr val="accent2"/>
                </a:solidFill>
                <a:latin typeface="Arial" charset="0"/>
                <a:ea typeface="ＭＳ Ｐゴシック" pitchFamily="-105" charset="-128"/>
              </a:defRPr>
            </a:lvl3pPr>
            <a:lvl4pPr eaLnBrk="0" hangingPunct="0">
              <a:defRPr sz="3600" b="1">
                <a:solidFill>
                  <a:schemeClr val="accent2"/>
                </a:solidFill>
                <a:latin typeface="Arial" charset="0"/>
                <a:ea typeface="ＭＳ Ｐゴシック" pitchFamily="-105" charset="-128"/>
              </a:defRPr>
            </a:lvl4pPr>
            <a:lvl5pPr eaLnBrk="0" hangingPunct="0">
              <a:defRPr sz="3600" b="1">
                <a:solidFill>
                  <a:schemeClr val="accent2"/>
                </a:solidFill>
                <a:latin typeface="Arial" charset="0"/>
                <a:ea typeface="ＭＳ Ｐゴシック" pitchFamily="-105" charset="-128"/>
              </a:defRPr>
            </a:lvl5pPr>
            <a:lvl6pPr marL="457200"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6pPr>
            <a:lvl7pPr marL="914400"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7pPr>
            <a:lvl8pPr marL="1371600"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8pPr>
            <a:lvl9pPr marL="1828800"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9pPr>
          </a:lstStyle>
          <a:p>
            <a:pPr algn="r"/>
            <a:endParaRPr lang="en-US" altLang="en-US" sz="2800" b="0" dirty="0">
              <a:solidFill>
                <a:schemeClr val="tx1"/>
              </a:solidFill>
            </a:endParaRPr>
          </a:p>
        </p:txBody>
      </p:sp>
    </p:spTree>
    <p:extLst>
      <p:ext uri="{BB962C8B-B14F-4D97-AF65-F5344CB8AC3E}">
        <p14:creationId xmlns:p14="http://schemas.microsoft.com/office/powerpoint/2010/main" val="335595980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85800"/>
            <a:ext cx="8229600" cy="1143000"/>
          </a:xfrm>
        </p:spPr>
        <p:txBody>
          <a:bodyPr/>
          <a:lstStyle/>
          <a:p>
            <a:r>
              <a:rPr lang="en-GB" dirty="0" err="1" smtClean="0"/>
              <a:t>Psychoneuromuscular</a:t>
            </a:r>
            <a:r>
              <a:rPr lang="en-GB" dirty="0" smtClean="0"/>
              <a:t> Theory</a:t>
            </a:r>
            <a:endParaRPr lang="en-GB" dirty="0"/>
          </a:p>
        </p:txBody>
      </p:sp>
      <p:sp>
        <p:nvSpPr>
          <p:cNvPr id="3" name="Content Placeholder 2"/>
          <p:cNvSpPr>
            <a:spLocks noGrp="1"/>
          </p:cNvSpPr>
          <p:nvPr>
            <p:ph sz="half" idx="1"/>
          </p:nvPr>
        </p:nvSpPr>
        <p:spPr>
          <a:xfrm>
            <a:off x="457200" y="1772816"/>
            <a:ext cx="4038600" cy="4896543"/>
          </a:xfrm>
        </p:spPr>
        <p:txBody>
          <a:bodyPr>
            <a:normAutofit fontScale="70000" lnSpcReduction="20000"/>
          </a:bodyPr>
          <a:lstStyle/>
          <a:p>
            <a:r>
              <a:rPr lang="en-GB" dirty="0" err="1" smtClean="0"/>
              <a:t>Jowdy</a:t>
            </a:r>
            <a:r>
              <a:rPr lang="en-GB" dirty="0" smtClean="0"/>
              <a:t> and Harris (1990) – Electromyography Experiment. </a:t>
            </a:r>
          </a:p>
          <a:p>
            <a:endParaRPr lang="en-GB" dirty="0"/>
          </a:p>
          <a:p>
            <a:r>
              <a:rPr lang="en-GB" dirty="0" smtClean="0"/>
              <a:t>35 Male Jugglers (23 = High Skilled, 12 = Low Skilled). </a:t>
            </a:r>
          </a:p>
          <a:p>
            <a:endParaRPr lang="en-GB" dirty="0"/>
          </a:p>
          <a:p>
            <a:r>
              <a:rPr lang="en-GB" dirty="0" smtClean="0"/>
              <a:t>Imagined themselves juggling for 8 x 15 second trials, measured muscle activity via Electromyography. </a:t>
            </a:r>
          </a:p>
          <a:p>
            <a:endParaRPr lang="en-GB" dirty="0"/>
          </a:p>
          <a:p>
            <a:r>
              <a:rPr lang="en-GB" dirty="0" smtClean="0"/>
              <a:t>Significant increase at p&lt;.001 level in muscular activity during mental imagery across all participants. </a:t>
            </a:r>
          </a:p>
          <a:p>
            <a:endParaRPr lang="en-GB" dirty="0"/>
          </a:p>
          <a:p>
            <a:r>
              <a:rPr lang="en-GB" dirty="0" smtClean="0"/>
              <a:t>No significant difference between high and low level participants. </a:t>
            </a:r>
          </a:p>
          <a:p>
            <a:endParaRPr lang="en-GB" dirty="0"/>
          </a:p>
        </p:txBody>
      </p:sp>
      <p:sp>
        <p:nvSpPr>
          <p:cNvPr id="4" name="Content Placeholder 3"/>
          <p:cNvSpPr>
            <a:spLocks noGrp="1"/>
          </p:cNvSpPr>
          <p:nvPr>
            <p:ph sz="half" idx="2"/>
          </p:nvPr>
        </p:nvSpPr>
        <p:spPr/>
        <p:txBody>
          <a:bodyPr>
            <a:normAutofit fontScale="70000" lnSpcReduction="20000"/>
          </a:bodyPr>
          <a:lstStyle/>
          <a:p>
            <a:endParaRPr lang="en-GB"/>
          </a:p>
        </p:txBody>
      </p:sp>
      <p:pic>
        <p:nvPicPr>
          <p:cNvPr id="2050" name="Picture 2" descr="http://3.bp.blogspot.com/_SIl46YOSYD4/TICooDF0FyI/AAAAAAAAAuY/hGIRPPVQDBM/s400/EMG.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12160" y="1628800"/>
            <a:ext cx="2466975" cy="184785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ttp://juggling-for-beginners.com/wp-content/uploads/2012/02/how-to-juggle-clubs.jpg">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60032" y="3717032"/>
            <a:ext cx="1990666" cy="2369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9672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6672"/>
            <a:ext cx="8229600" cy="1143000"/>
          </a:xfrm>
        </p:spPr>
        <p:txBody>
          <a:bodyPr/>
          <a:lstStyle/>
          <a:p>
            <a:r>
              <a:rPr lang="en-GB" dirty="0" smtClean="0"/>
              <a:t>However….</a:t>
            </a:r>
            <a:endParaRPr lang="en-GB" dirty="0"/>
          </a:p>
        </p:txBody>
      </p:sp>
      <p:sp>
        <p:nvSpPr>
          <p:cNvPr id="3" name="Content Placeholder 2"/>
          <p:cNvSpPr>
            <a:spLocks noGrp="1"/>
          </p:cNvSpPr>
          <p:nvPr>
            <p:ph idx="1"/>
          </p:nvPr>
        </p:nvSpPr>
        <p:spPr>
          <a:xfrm>
            <a:off x="457200" y="1600200"/>
            <a:ext cx="8229600" cy="4853136"/>
          </a:xfrm>
        </p:spPr>
        <p:txBody>
          <a:bodyPr>
            <a:normAutofit fontScale="47500" lnSpcReduction="20000"/>
          </a:bodyPr>
          <a:lstStyle/>
          <a:p>
            <a:r>
              <a:rPr lang="en-GB" sz="3800" dirty="0" smtClean="0"/>
              <a:t>Slade et al (2002) – </a:t>
            </a:r>
          </a:p>
          <a:p>
            <a:endParaRPr lang="en-GB" sz="3800" dirty="0"/>
          </a:p>
          <a:p>
            <a:r>
              <a:rPr lang="en-GB" sz="3800" dirty="0" smtClean="0"/>
              <a:t>Compared passive (imagery non-movements) and active movements of biceps and </a:t>
            </a:r>
            <a:r>
              <a:rPr lang="en-GB" sz="3800" dirty="0" err="1" smtClean="0"/>
              <a:t>tricep</a:t>
            </a:r>
            <a:r>
              <a:rPr lang="en-GB" sz="3800" dirty="0" smtClean="0"/>
              <a:t> curls. </a:t>
            </a:r>
          </a:p>
          <a:p>
            <a:endParaRPr lang="en-GB" sz="3800" dirty="0"/>
          </a:p>
          <a:p>
            <a:r>
              <a:rPr lang="en-GB" sz="3800" dirty="0" smtClean="0"/>
              <a:t>60 Undergraduate – 30 aware of the predictions of imagery effects, 30 = non-aware. </a:t>
            </a:r>
          </a:p>
          <a:p>
            <a:endParaRPr lang="en-GB" sz="3800" dirty="0"/>
          </a:p>
          <a:p>
            <a:r>
              <a:rPr lang="en-GB" sz="3800" dirty="0" smtClean="0"/>
              <a:t>Used Electromyography (EMG). </a:t>
            </a:r>
          </a:p>
          <a:p>
            <a:endParaRPr lang="en-GB" sz="3800" dirty="0"/>
          </a:p>
          <a:p>
            <a:r>
              <a:rPr lang="en-GB" sz="3800" dirty="0" smtClean="0"/>
              <a:t>For both bicep and </a:t>
            </a:r>
            <a:r>
              <a:rPr lang="en-GB" sz="3800" dirty="0" err="1" smtClean="0"/>
              <a:t>tricep</a:t>
            </a:r>
            <a:r>
              <a:rPr lang="en-GB" sz="3800" dirty="0" smtClean="0"/>
              <a:t> curls, activation was greater in imagery compared to baseline. </a:t>
            </a:r>
          </a:p>
          <a:p>
            <a:endParaRPr lang="en-GB" sz="3800" dirty="0"/>
          </a:p>
          <a:p>
            <a:r>
              <a:rPr lang="en-GB" sz="3800" dirty="0" smtClean="0"/>
              <a:t>However – Pattern analysis showed that activation during the active movement DIFFERED from imagery (passive) movement. </a:t>
            </a:r>
          </a:p>
          <a:p>
            <a:endParaRPr lang="en-GB" sz="3800" dirty="0"/>
          </a:p>
          <a:p>
            <a:r>
              <a:rPr lang="en-GB" sz="3800" dirty="0" smtClean="0"/>
              <a:t>Therefore did not support the mirroring hypothesis of the </a:t>
            </a:r>
            <a:r>
              <a:rPr lang="en-GB" sz="3800" dirty="0" err="1" smtClean="0"/>
              <a:t>psychoneuromuscular</a:t>
            </a:r>
            <a:r>
              <a:rPr lang="en-GB" sz="3800" dirty="0" smtClean="0"/>
              <a:t> theory. </a:t>
            </a:r>
          </a:p>
          <a:p>
            <a:endParaRPr lang="en-GB" dirty="0"/>
          </a:p>
        </p:txBody>
      </p:sp>
    </p:spTree>
    <p:extLst>
      <p:ext uri="{BB962C8B-B14F-4D97-AF65-F5344CB8AC3E}">
        <p14:creationId xmlns:p14="http://schemas.microsoft.com/office/powerpoint/2010/main" val="9289488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Nevertheless</a:t>
            </a:r>
            <a:endParaRPr lang="en-GB" dirty="0"/>
          </a:p>
        </p:txBody>
      </p:sp>
      <p:sp>
        <p:nvSpPr>
          <p:cNvPr id="3" name="Content Placeholder 2"/>
          <p:cNvSpPr>
            <a:spLocks noGrp="1"/>
          </p:cNvSpPr>
          <p:nvPr>
            <p:ph idx="1"/>
          </p:nvPr>
        </p:nvSpPr>
        <p:spPr/>
        <p:txBody>
          <a:bodyPr>
            <a:normAutofit/>
          </a:bodyPr>
          <a:lstStyle/>
          <a:p>
            <a:r>
              <a:rPr lang="en-GB" dirty="0" smtClean="0"/>
              <a:t>Despite studies such as Slade et al rejecting a muscular mirroring of imagined </a:t>
            </a:r>
            <a:r>
              <a:rPr lang="en-GB" dirty="0" err="1" smtClean="0"/>
              <a:t>vs</a:t>
            </a:r>
            <a:r>
              <a:rPr lang="en-GB" dirty="0" smtClean="0"/>
              <a:t> real movements. There is still widespread belief amongst Sport Psychologists that imagery assists the brain in developing a schema for executing a motor pattern (Cox, 2012).</a:t>
            </a:r>
          </a:p>
          <a:p>
            <a:endParaRPr lang="en-GB" dirty="0"/>
          </a:p>
          <a:p>
            <a:r>
              <a:rPr lang="en-GB" dirty="0" smtClean="0"/>
              <a:t>Don’t forget, Slade’s study did report EMG activation in the imagery condition.  </a:t>
            </a:r>
            <a:endParaRPr lang="en-GB" dirty="0"/>
          </a:p>
        </p:txBody>
      </p:sp>
    </p:spTree>
    <p:extLst>
      <p:ext uri="{BB962C8B-B14F-4D97-AF65-F5344CB8AC3E}">
        <p14:creationId xmlns:p14="http://schemas.microsoft.com/office/powerpoint/2010/main" val="17108681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Imagery – Mirror Neurons. </a:t>
            </a:r>
            <a:endParaRPr lang="en-GB" dirty="0"/>
          </a:p>
        </p:txBody>
      </p:sp>
      <p:sp>
        <p:nvSpPr>
          <p:cNvPr id="3" name="Content Placeholder 2"/>
          <p:cNvSpPr>
            <a:spLocks noGrp="1"/>
          </p:cNvSpPr>
          <p:nvPr>
            <p:ph idx="1"/>
          </p:nvPr>
        </p:nvSpPr>
        <p:spPr/>
        <p:txBody>
          <a:bodyPr>
            <a:normAutofit lnSpcReduction="10000"/>
          </a:bodyPr>
          <a:lstStyle/>
          <a:p>
            <a:r>
              <a:rPr lang="en-GB" dirty="0" smtClean="0"/>
              <a:t>Original research on Monkey (</a:t>
            </a:r>
            <a:r>
              <a:rPr lang="en-GB" dirty="0"/>
              <a:t>Di </a:t>
            </a:r>
            <a:r>
              <a:rPr lang="en-GB" dirty="0" smtClean="0"/>
              <a:t>Pellegrino</a:t>
            </a:r>
            <a:r>
              <a:rPr lang="en-GB" dirty="0"/>
              <a:t> </a:t>
            </a:r>
            <a:r>
              <a:rPr lang="en-GB" dirty="0" smtClean="0"/>
              <a:t>et al</a:t>
            </a:r>
            <a:r>
              <a:rPr lang="it-IT" dirty="0" smtClean="0"/>
              <a:t>, </a:t>
            </a:r>
            <a:r>
              <a:rPr lang="it-IT" dirty="0"/>
              <a:t>1992; </a:t>
            </a:r>
            <a:r>
              <a:rPr lang="it-IT" dirty="0" smtClean="0"/>
              <a:t>Gallese et al, 1996; Rizzolatti</a:t>
            </a:r>
            <a:r>
              <a:rPr lang="it-IT" dirty="0"/>
              <a:t>, Fadiga, Gallese, &amp; Fogassi, 1996</a:t>
            </a:r>
            <a:r>
              <a:rPr lang="en-GB" dirty="0" smtClean="0"/>
              <a:t>)</a:t>
            </a:r>
          </a:p>
          <a:p>
            <a:endParaRPr lang="en-GB" dirty="0"/>
          </a:p>
          <a:p>
            <a:r>
              <a:rPr lang="en-GB" dirty="0" smtClean="0"/>
              <a:t>Noted through Neuron activity recording (cell recording) that specific neurons and neural pathways were activated when Monkeys performed a specific movement. </a:t>
            </a:r>
          </a:p>
          <a:p>
            <a:endParaRPr lang="en-GB" dirty="0"/>
          </a:p>
          <a:p>
            <a:r>
              <a:rPr lang="en-GB" dirty="0" smtClean="0"/>
              <a:t>Same neural activity when Monkeys observed the same movements, but not carrying them out. </a:t>
            </a:r>
            <a:endParaRPr lang="en-GB" dirty="0"/>
          </a:p>
        </p:txBody>
      </p:sp>
    </p:spTree>
    <p:extLst>
      <p:ext uri="{BB962C8B-B14F-4D97-AF65-F5344CB8AC3E}">
        <p14:creationId xmlns:p14="http://schemas.microsoft.com/office/powerpoint/2010/main" val="15830122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Imagery – Mirror Neurons</a:t>
            </a:r>
            <a:endParaRPr lang="en-GB" dirty="0"/>
          </a:p>
        </p:txBody>
      </p:sp>
      <p:sp>
        <p:nvSpPr>
          <p:cNvPr id="3" name="Content Placeholder 2"/>
          <p:cNvSpPr>
            <a:spLocks noGrp="1"/>
          </p:cNvSpPr>
          <p:nvPr>
            <p:ph idx="1"/>
          </p:nvPr>
        </p:nvSpPr>
        <p:spPr/>
        <p:txBody>
          <a:bodyPr>
            <a:normAutofit/>
          </a:bodyPr>
          <a:lstStyle/>
          <a:p>
            <a:r>
              <a:rPr lang="en-GB" dirty="0" smtClean="0"/>
              <a:t>Recent studies </a:t>
            </a:r>
            <a:r>
              <a:rPr lang="en-GB" dirty="0"/>
              <a:t>(</a:t>
            </a:r>
            <a:r>
              <a:rPr lang="en-GB" dirty="0" err="1" smtClean="0"/>
              <a:t>Calmels</a:t>
            </a:r>
            <a:r>
              <a:rPr lang="en-GB" dirty="0"/>
              <a:t> et al, 2006; </a:t>
            </a:r>
            <a:r>
              <a:rPr lang="en-GB" dirty="0" err="1" smtClean="0"/>
              <a:t>Grèzes</a:t>
            </a:r>
            <a:r>
              <a:rPr lang="en-GB" dirty="0" smtClean="0"/>
              <a:t> et al, 2003) have suggested that Mirror neurons also exist in Humans. </a:t>
            </a:r>
          </a:p>
          <a:p>
            <a:endParaRPr lang="en-GB" dirty="0"/>
          </a:p>
          <a:p>
            <a:r>
              <a:rPr lang="en-GB" dirty="0" smtClean="0"/>
              <a:t>Could this help explain the impact of imagery in relation to sport performance improvements? </a:t>
            </a:r>
          </a:p>
          <a:p>
            <a:endParaRPr lang="en-GB" dirty="0"/>
          </a:p>
          <a:p>
            <a:r>
              <a:rPr lang="en-GB" dirty="0" smtClean="0"/>
              <a:t>Does imagery help facilitate the appropriate neural pathways associated with the movement? </a:t>
            </a:r>
          </a:p>
          <a:p>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20143025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Imagery – Mirror Neurons</a:t>
            </a:r>
            <a:endParaRPr lang="en-GB" dirty="0"/>
          </a:p>
        </p:txBody>
      </p:sp>
      <p:sp>
        <p:nvSpPr>
          <p:cNvPr id="3" name="Content Placeholder 2"/>
          <p:cNvSpPr>
            <a:spLocks noGrp="1"/>
          </p:cNvSpPr>
          <p:nvPr>
            <p:ph idx="1"/>
          </p:nvPr>
        </p:nvSpPr>
        <p:spPr/>
        <p:txBody>
          <a:bodyPr>
            <a:normAutofit lnSpcReduction="10000"/>
          </a:bodyPr>
          <a:lstStyle/>
          <a:p>
            <a:r>
              <a:rPr lang="en-GB" dirty="0" err="1" smtClean="0"/>
              <a:t>Perani</a:t>
            </a:r>
            <a:r>
              <a:rPr lang="en-GB" dirty="0" smtClean="0"/>
              <a:t> et al 2001 – Activation in Neural pathways greater (and more accurate to executed movement) when watching a grasping action performed by a human compared to non-animal being (e.g. machine).</a:t>
            </a:r>
          </a:p>
          <a:p>
            <a:endParaRPr lang="en-GB" dirty="0"/>
          </a:p>
          <a:p>
            <a:r>
              <a:rPr lang="en-GB" dirty="0" smtClean="0"/>
              <a:t>Activation is minimal if </a:t>
            </a:r>
            <a:r>
              <a:rPr lang="en-GB" dirty="0"/>
              <a:t>observed action is </a:t>
            </a:r>
            <a:r>
              <a:rPr lang="en-GB" dirty="0" smtClean="0"/>
              <a:t>biomechanically impossible to execute (Stevens et al, 2000)</a:t>
            </a:r>
          </a:p>
          <a:p>
            <a:endParaRPr lang="en-GB" dirty="0"/>
          </a:p>
          <a:p>
            <a:r>
              <a:rPr lang="en-GB" dirty="0" smtClean="0"/>
              <a:t>Activation is also minimal if the observed action is not in the </a:t>
            </a:r>
            <a:r>
              <a:rPr lang="en-GB" dirty="0"/>
              <a:t>persons repertoire (</a:t>
            </a:r>
            <a:r>
              <a:rPr lang="en-GB" dirty="0" err="1"/>
              <a:t>Buccino</a:t>
            </a:r>
            <a:r>
              <a:rPr lang="en-GB" dirty="0"/>
              <a:t> et al., </a:t>
            </a:r>
            <a:r>
              <a:rPr lang="en-GB" dirty="0" smtClean="0"/>
              <a:t>2004)</a:t>
            </a:r>
          </a:p>
          <a:p>
            <a:endParaRPr lang="en-GB" dirty="0"/>
          </a:p>
          <a:p>
            <a:endParaRPr lang="en-GB" dirty="0"/>
          </a:p>
        </p:txBody>
      </p:sp>
    </p:spTree>
    <p:extLst>
      <p:ext uri="{BB962C8B-B14F-4D97-AF65-F5344CB8AC3E}">
        <p14:creationId xmlns:p14="http://schemas.microsoft.com/office/powerpoint/2010/main" val="33136927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Imagery – Mirror Neurons. </a:t>
            </a:r>
            <a:endParaRPr lang="en-GB" dirty="0"/>
          </a:p>
        </p:txBody>
      </p:sp>
      <p:sp>
        <p:nvSpPr>
          <p:cNvPr id="3" name="Content Placeholder 2"/>
          <p:cNvSpPr>
            <a:spLocks noGrp="1"/>
          </p:cNvSpPr>
          <p:nvPr>
            <p:ph idx="1"/>
          </p:nvPr>
        </p:nvSpPr>
        <p:spPr/>
        <p:txBody>
          <a:bodyPr>
            <a:normAutofit lnSpcReduction="10000"/>
          </a:bodyPr>
          <a:lstStyle/>
          <a:p>
            <a:r>
              <a:rPr lang="en-GB" dirty="0" err="1" smtClean="0"/>
              <a:t>Calvo</a:t>
            </a:r>
            <a:r>
              <a:rPr lang="en-GB" dirty="0" smtClean="0"/>
              <a:t>-Merino et al (2005; 2006) reported that expertise and familiarity of observed movements plays an important role in the Mirror neuron theory. </a:t>
            </a:r>
          </a:p>
          <a:p>
            <a:endParaRPr lang="en-GB" dirty="0"/>
          </a:p>
          <a:p>
            <a:r>
              <a:rPr lang="en-GB" dirty="0" smtClean="0"/>
              <a:t>They found that a closer “mirroring” activation of relevant motor areas were observed with expert dancers viewing familiar dance moves compared to non-expert dancers. </a:t>
            </a:r>
          </a:p>
          <a:p>
            <a:pPr lvl="1"/>
            <a:r>
              <a:rPr lang="en-GB" dirty="0" smtClean="0"/>
              <a:t>However in less familiar dance moves, the mirror activation was not as strong for the expert dancers (even though they were capable of performing that routine). </a:t>
            </a:r>
            <a:endParaRPr lang="en-GB" dirty="0"/>
          </a:p>
        </p:txBody>
      </p:sp>
    </p:spTree>
    <p:extLst>
      <p:ext uri="{BB962C8B-B14F-4D97-AF65-F5344CB8AC3E}">
        <p14:creationId xmlns:p14="http://schemas.microsoft.com/office/powerpoint/2010/main" val="38404833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Imagery – Mirror Neurons</a:t>
            </a:r>
            <a:endParaRPr lang="en-GB" dirty="0"/>
          </a:p>
        </p:txBody>
      </p:sp>
      <p:sp>
        <p:nvSpPr>
          <p:cNvPr id="3" name="Content Placeholder 2"/>
          <p:cNvSpPr>
            <a:spLocks noGrp="1"/>
          </p:cNvSpPr>
          <p:nvPr>
            <p:ph idx="1"/>
          </p:nvPr>
        </p:nvSpPr>
        <p:spPr/>
        <p:txBody>
          <a:bodyPr>
            <a:normAutofit lnSpcReduction="10000"/>
          </a:bodyPr>
          <a:lstStyle/>
          <a:p>
            <a:r>
              <a:rPr lang="en-GB" dirty="0" smtClean="0"/>
              <a:t>Important to note, that most of the Sports Specific Neuroscience studies observing Mirror Neurons have focused on participants OBSVERING a movement. </a:t>
            </a:r>
          </a:p>
          <a:p>
            <a:endParaRPr lang="en-GB" dirty="0"/>
          </a:p>
          <a:p>
            <a:r>
              <a:rPr lang="en-GB" dirty="0" smtClean="0"/>
              <a:t>Very little on </a:t>
            </a:r>
            <a:r>
              <a:rPr lang="en-GB" b="1" dirty="0" smtClean="0"/>
              <a:t>imagery</a:t>
            </a:r>
            <a:r>
              <a:rPr lang="en-GB" dirty="0" smtClean="0"/>
              <a:t> of a movement. </a:t>
            </a:r>
          </a:p>
          <a:p>
            <a:endParaRPr lang="en-GB" dirty="0"/>
          </a:p>
          <a:p>
            <a:r>
              <a:rPr lang="en-GB" dirty="0"/>
              <a:t>However, </a:t>
            </a:r>
            <a:r>
              <a:rPr lang="en-GB" dirty="0" smtClean="0"/>
              <a:t>Holmes (2008) suggested that the principle might be applicable to imagery. </a:t>
            </a:r>
          </a:p>
          <a:p>
            <a:pPr lvl="1"/>
            <a:r>
              <a:rPr lang="en-GB" dirty="0" smtClean="0"/>
              <a:t>Indeed many Language orientated FMRI studies requires the participant to say the word in their head or think the word.  </a:t>
            </a:r>
            <a:endParaRPr lang="en-GB" dirty="0"/>
          </a:p>
        </p:txBody>
      </p:sp>
    </p:spTree>
    <p:extLst>
      <p:ext uri="{BB962C8B-B14F-4D97-AF65-F5344CB8AC3E}">
        <p14:creationId xmlns:p14="http://schemas.microsoft.com/office/powerpoint/2010/main" val="32332425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Important to note….</a:t>
            </a:r>
            <a:endParaRPr lang="en-GB" dirty="0"/>
          </a:p>
        </p:txBody>
      </p:sp>
      <p:sp>
        <p:nvSpPr>
          <p:cNvPr id="3" name="Content Placeholder 2"/>
          <p:cNvSpPr>
            <a:spLocks noGrp="1"/>
          </p:cNvSpPr>
          <p:nvPr>
            <p:ph idx="1"/>
          </p:nvPr>
        </p:nvSpPr>
        <p:spPr/>
        <p:txBody>
          <a:bodyPr>
            <a:normAutofit/>
          </a:bodyPr>
          <a:lstStyle/>
          <a:p>
            <a:r>
              <a:rPr lang="en-GB" dirty="0" smtClean="0"/>
              <a:t>That the Mirror neuron explanation is not the same or part of the </a:t>
            </a:r>
            <a:r>
              <a:rPr lang="en-GB" dirty="0" err="1" smtClean="0"/>
              <a:t>Psychoneuromuscular</a:t>
            </a:r>
            <a:r>
              <a:rPr lang="en-GB" dirty="0" smtClean="0"/>
              <a:t> Theory –YET! </a:t>
            </a:r>
          </a:p>
          <a:p>
            <a:endParaRPr lang="en-GB" dirty="0"/>
          </a:p>
          <a:p>
            <a:r>
              <a:rPr lang="en-GB" dirty="0" smtClean="0"/>
              <a:t>However, research would suggest the links and similarities are there and Mirror neurons might (in future years) be used to provide a further explanation and support for the </a:t>
            </a:r>
            <a:r>
              <a:rPr lang="en-GB" dirty="0" err="1" smtClean="0"/>
              <a:t>Psychoneuromuscular</a:t>
            </a:r>
            <a:r>
              <a:rPr lang="en-GB" dirty="0" smtClean="0"/>
              <a:t> theory. </a:t>
            </a:r>
            <a:endParaRPr lang="en-GB" dirty="0"/>
          </a:p>
        </p:txBody>
      </p:sp>
    </p:spTree>
    <p:extLst>
      <p:ext uri="{BB962C8B-B14F-4D97-AF65-F5344CB8AC3E}">
        <p14:creationId xmlns:p14="http://schemas.microsoft.com/office/powerpoint/2010/main" val="32446191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Symbolic Learning Theory</a:t>
            </a:r>
            <a:endParaRPr lang="en-GB" dirty="0"/>
          </a:p>
        </p:txBody>
      </p:sp>
      <p:sp>
        <p:nvSpPr>
          <p:cNvPr id="3" name="Content Placeholder 2"/>
          <p:cNvSpPr>
            <a:spLocks noGrp="1"/>
          </p:cNvSpPr>
          <p:nvPr>
            <p:ph idx="1"/>
          </p:nvPr>
        </p:nvSpPr>
        <p:spPr/>
        <p:txBody>
          <a:bodyPr/>
          <a:lstStyle/>
          <a:p>
            <a:r>
              <a:rPr lang="en-GB" dirty="0" smtClean="0"/>
              <a:t>Quite different from </a:t>
            </a:r>
            <a:r>
              <a:rPr lang="en-GB" dirty="0" err="1" smtClean="0"/>
              <a:t>Psychoneuromuscular</a:t>
            </a:r>
            <a:r>
              <a:rPr lang="en-GB" dirty="0" smtClean="0"/>
              <a:t> theory – No electrical measurements of muscles needed. </a:t>
            </a:r>
          </a:p>
          <a:p>
            <a:endParaRPr lang="en-GB" dirty="0"/>
          </a:p>
          <a:p>
            <a:r>
              <a:rPr lang="en-GB" dirty="0" err="1" smtClean="0"/>
              <a:t>Janseen</a:t>
            </a:r>
            <a:r>
              <a:rPr lang="en-GB" dirty="0" smtClean="0"/>
              <a:t> and Sheikh (1994) – Motor sequences, task goals and alternative solutions are cognitively considered BEFORE a response is required. </a:t>
            </a:r>
            <a:endParaRPr lang="en-GB" dirty="0"/>
          </a:p>
        </p:txBody>
      </p:sp>
    </p:spTree>
    <p:extLst>
      <p:ext uri="{BB962C8B-B14F-4D97-AF65-F5344CB8AC3E}">
        <p14:creationId xmlns:p14="http://schemas.microsoft.com/office/powerpoint/2010/main" val="8453222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Symbolic Learning Theory</a:t>
            </a:r>
            <a:endParaRPr lang="en-GB" dirty="0"/>
          </a:p>
        </p:txBody>
      </p:sp>
      <p:sp>
        <p:nvSpPr>
          <p:cNvPr id="3" name="Content Placeholder 2"/>
          <p:cNvSpPr>
            <a:spLocks noGrp="1"/>
          </p:cNvSpPr>
          <p:nvPr>
            <p:ph idx="1"/>
          </p:nvPr>
        </p:nvSpPr>
        <p:spPr/>
        <p:txBody>
          <a:bodyPr>
            <a:normAutofit/>
          </a:bodyPr>
          <a:lstStyle/>
          <a:p>
            <a:r>
              <a:rPr lang="en-GB" dirty="0" smtClean="0"/>
              <a:t>Athletes (both recreational and elite level) and Exercisers are continually evaluating and reviewing their actions, goals and alternative solution. </a:t>
            </a:r>
          </a:p>
          <a:p>
            <a:endParaRPr lang="en-GB" dirty="0"/>
          </a:p>
          <a:p>
            <a:r>
              <a:rPr lang="en-GB" dirty="0" smtClean="0"/>
              <a:t>Mental rehearsal or imagery is used as coding system (or blueprint) to help people acquire and understand the appropriate movement patterns to meet their goals. </a:t>
            </a:r>
            <a:endParaRPr lang="en-GB" dirty="0"/>
          </a:p>
        </p:txBody>
      </p:sp>
    </p:spTree>
    <p:extLst>
      <p:ext uri="{BB962C8B-B14F-4D97-AF65-F5344CB8AC3E}">
        <p14:creationId xmlns:p14="http://schemas.microsoft.com/office/powerpoint/2010/main" val="14244387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1160" y="332656"/>
            <a:ext cx="8229600" cy="1143000"/>
          </a:xfrm>
        </p:spPr>
        <p:txBody>
          <a:bodyPr/>
          <a:lstStyle/>
          <a:p>
            <a:r>
              <a:rPr lang="en-GB" dirty="0" smtClean="0"/>
              <a:t>Example - </a:t>
            </a:r>
            <a:r>
              <a:rPr lang="en-GB" dirty="0" err="1" smtClean="0"/>
              <a:t>Bullseye</a:t>
            </a:r>
            <a:endParaRPr lang="en-GB" dirty="0"/>
          </a:p>
        </p:txBody>
      </p:sp>
      <p:sp>
        <p:nvSpPr>
          <p:cNvPr id="4" name="Content Placeholder 3"/>
          <p:cNvSpPr>
            <a:spLocks noGrp="1"/>
          </p:cNvSpPr>
          <p:nvPr>
            <p:ph sz="half" idx="1"/>
          </p:nvPr>
        </p:nvSpPr>
        <p:spPr/>
        <p:txBody>
          <a:bodyPr>
            <a:normAutofit lnSpcReduction="10000"/>
          </a:bodyPr>
          <a:lstStyle/>
          <a:p>
            <a:r>
              <a:rPr lang="en-GB" dirty="0" smtClean="0"/>
              <a:t>1980’s-1990’s British Television Show. </a:t>
            </a:r>
          </a:p>
          <a:p>
            <a:endParaRPr lang="en-GB" dirty="0"/>
          </a:p>
          <a:p>
            <a:r>
              <a:rPr lang="en-GB" dirty="0" smtClean="0"/>
              <a:t>The final part is where the winning pair had to throw a total of 101 or more in six darts. </a:t>
            </a:r>
          </a:p>
          <a:p>
            <a:pPr lvl="1"/>
            <a:r>
              <a:rPr lang="en-GB" dirty="0" smtClean="0"/>
              <a:t>First three darts – Non dart player</a:t>
            </a:r>
          </a:p>
          <a:p>
            <a:pPr lvl="1"/>
            <a:r>
              <a:rPr lang="en-GB" dirty="0" smtClean="0"/>
              <a:t>Final three darts – Expert player. </a:t>
            </a:r>
            <a:endParaRPr lang="en-GB" dirty="0"/>
          </a:p>
        </p:txBody>
      </p:sp>
      <p:sp>
        <p:nvSpPr>
          <p:cNvPr id="5" name="Content Placeholder 4"/>
          <p:cNvSpPr>
            <a:spLocks noGrp="1"/>
          </p:cNvSpPr>
          <p:nvPr>
            <p:ph sz="half" idx="2"/>
          </p:nvPr>
        </p:nvSpPr>
        <p:spPr/>
        <p:txBody>
          <a:bodyPr>
            <a:normAutofit lnSpcReduction="10000"/>
          </a:bodyPr>
          <a:lstStyle/>
          <a:p>
            <a:endParaRPr lang="en-GB"/>
          </a:p>
        </p:txBody>
      </p:sp>
      <p:pic>
        <p:nvPicPr>
          <p:cNvPr id="4098" name="Picture 2" descr="https://encrypted-tbn1.gstatic.com/images?q=tbn:ANd9GcTuCw9vn1xke-sjz2eKAwFOjXh9xY7Er8X4zQ7mhccdLShO0KHevQ">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088" y="1484784"/>
            <a:ext cx="3435119" cy="257634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Bullseye: Jim Bowen in the Eighties with Bully on the popular show"/>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72135" y="4149080"/>
            <a:ext cx="2171865" cy="2394621"/>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When the show was pulling in ratings of up to 19 million viewers in its heyday on ITV contestants would dream of going home with a spanking new caravan or boat"/>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05960" y="4783097"/>
            <a:ext cx="2431671" cy="18185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23180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Bullseye</a:t>
            </a:r>
            <a:r>
              <a:rPr lang="en-GB" dirty="0" smtClean="0"/>
              <a:t> Scenario</a:t>
            </a:r>
            <a:endParaRPr lang="en-GB" dirty="0"/>
          </a:p>
        </p:txBody>
      </p:sp>
      <p:sp>
        <p:nvSpPr>
          <p:cNvPr id="3" name="Content Placeholder 2"/>
          <p:cNvSpPr>
            <a:spLocks noGrp="1"/>
          </p:cNvSpPr>
          <p:nvPr>
            <p:ph idx="1"/>
          </p:nvPr>
        </p:nvSpPr>
        <p:spPr/>
        <p:txBody>
          <a:bodyPr/>
          <a:lstStyle/>
          <a:p>
            <a:r>
              <a:rPr lang="en-GB" dirty="0" smtClean="0"/>
              <a:t>If first dart player scored 83 – leaving you with 18 (in three darts) to win the speed boat – how would you approach it? </a:t>
            </a:r>
            <a:endParaRPr lang="en-GB" dirty="0"/>
          </a:p>
        </p:txBody>
      </p:sp>
    </p:spTree>
    <p:extLst>
      <p:ext uri="{BB962C8B-B14F-4D97-AF65-F5344CB8AC3E}">
        <p14:creationId xmlns:p14="http://schemas.microsoft.com/office/powerpoint/2010/main" val="13325714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2" descr="http://images.kickbacksports.co.uk/images/imgzoom/76/76506590_xxl.jpg"/>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1475656" y="937743"/>
            <a:ext cx="5906790" cy="59067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34310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04664"/>
            <a:ext cx="8229600" cy="1143000"/>
          </a:xfrm>
        </p:spPr>
        <p:txBody>
          <a:bodyPr>
            <a:normAutofit fontScale="90000"/>
          </a:bodyPr>
          <a:lstStyle/>
          <a:p>
            <a:r>
              <a:rPr lang="en-GB" dirty="0" smtClean="0"/>
              <a:t>Functional Equivalence Hypothesis. </a:t>
            </a:r>
            <a:endParaRPr lang="en-GB" dirty="0"/>
          </a:p>
        </p:txBody>
      </p:sp>
      <p:sp>
        <p:nvSpPr>
          <p:cNvPr id="3" name="Content Placeholder 2"/>
          <p:cNvSpPr>
            <a:spLocks noGrp="1"/>
          </p:cNvSpPr>
          <p:nvPr>
            <p:ph idx="1"/>
          </p:nvPr>
        </p:nvSpPr>
        <p:spPr>
          <a:xfrm>
            <a:off x="457200" y="1600200"/>
            <a:ext cx="8229600" cy="4853136"/>
          </a:xfrm>
        </p:spPr>
        <p:txBody>
          <a:bodyPr>
            <a:normAutofit fontScale="92500" lnSpcReduction="20000"/>
          </a:bodyPr>
          <a:lstStyle/>
          <a:p>
            <a:r>
              <a:rPr lang="en-GB" dirty="0" smtClean="0"/>
              <a:t>Actually linked closely to </a:t>
            </a:r>
            <a:r>
              <a:rPr lang="en-GB" dirty="0" err="1" smtClean="0"/>
              <a:t>Psychoneuromuscular</a:t>
            </a:r>
            <a:r>
              <a:rPr lang="en-GB" dirty="0" smtClean="0"/>
              <a:t> theory. </a:t>
            </a:r>
          </a:p>
          <a:p>
            <a:endParaRPr lang="en-GB" dirty="0"/>
          </a:p>
          <a:p>
            <a:r>
              <a:rPr lang="en-GB" dirty="0" smtClean="0"/>
              <a:t>Agrees that mental images share same neurophysiological process as physical executions of same actions. </a:t>
            </a:r>
          </a:p>
          <a:p>
            <a:endParaRPr lang="en-GB" dirty="0"/>
          </a:p>
          <a:p>
            <a:r>
              <a:rPr lang="en-GB" dirty="0" smtClean="0"/>
              <a:t>However, the role of learning important to “why” imagery works is where this hypothesis differs. </a:t>
            </a:r>
          </a:p>
          <a:p>
            <a:pPr lvl="1"/>
            <a:r>
              <a:rPr lang="en-GB" dirty="0" smtClean="0"/>
              <a:t>In later stages of learning – functional equivalence greater than in earlier stages of learning – could explain </a:t>
            </a:r>
            <a:r>
              <a:rPr lang="en-GB" dirty="0" err="1" smtClean="0"/>
              <a:t>psychoneurophysiological</a:t>
            </a:r>
            <a:r>
              <a:rPr lang="en-GB" dirty="0" smtClean="0"/>
              <a:t> findings relating to familiarity and ability level.</a:t>
            </a:r>
          </a:p>
          <a:p>
            <a:pPr lvl="1"/>
            <a:r>
              <a:rPr lang="en-GB" dirty="0" smtClean="0"/>
              <a:t>At earlier stages of learning – should use imagery in a different way</a:t>
            </a:r>
          </a:p>
          <a:p>
            <a:pPr lvl="2"/>
            <a:r>
              <a:rPr lang="en-GB" dirty="0" smtClean="0"/>
              <a:t>Functional Equivalence. </a:t>
            </a:r>
            <a:endParaRPr lang="en-GB" dirty="0"/>
          </a:p>
        </p:txBody>
      </p:sp>
    </p:spTree>
    <p:extLst>
      <p:ext uri="{BB962C8B-B14F-4D97-AF65-F5344CB8AC3E}">
        <p14:creationId xmlns:p14="http://schemas.microsoft.com/office/powerpoint/2010/main" val="22148537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Functional Equivalence Hypothesis</a:t>
            </a:r>
            <a:endParaRPr lang="en-GB" dirty="0"/>
          </a:p>
        </p:txBody>
      </p:sp>
      <p:sp>
        <p:nvSpPr>
          <p:cNvPr id="3" name="Content Placeholder 2"/>
          <p:cNvSpPr>
            <a:spLocks noGrp="1"/>
          </p:cNvSpPr>
          <p:nvPr>
            <p:ph idx="1"/>
          </p:nvPr>
        </p:nvSpPr>
        <p:spPr/>
        <p:txBody>
          <a:bodyPr>
            <a:normAutofit/>
          </a:bodyPr>
          <a:lstStyle/>
          <a:p>
            <a:r>
              <a:rPr lang="en-GB" dirty="0" smtClean="0"/>
              <a:t>Holmes and Collins (2001) proposed a 7 point functional equivalence checklist to facilitate appropriate imagery use. </a:t>
            </a:r>
          </a:p>
          <a:p>
            <a:endParaRPr lang="en-GB" dirty="0"/>
          </a:p>
          <a:p>
            <a:r>
              <a:rPr lang="en-GB" dirty="0" smtClean="0"/>
              <a:t>Mental image of executing a physical skill should be identical to physical execution in terms of the following practical components</a:t>
            </a:r>
          </a:p>
          <a:p>
            <a:pPr lvl="1"/>
            <a:r>
              <a:rPr lang="en-GB" b="1" dirty="0" smtClean="0"/>
              <a:t>P</a:t>
            </a:r>
            <a:r>
              <a:rPr lang="en-GB" dirty="0" smtClean="0"/>
              <a:t>hysical, </a:t>
            </a:r>
            <a:r>
              <a:rPr lang="en-GB" b="1" dirty="0" smtClean="0"/>
              <a:t>E</a:t>
            </a:r>
            <a:r>
              <a:rPr lang="en-GB" dirty="0" smtClean="0"/>
              <a:t>nvironment, </a:t>
            </a:r>
            <a:r>
              <a:rPr lang="en-GB" b="1" dirty="0" smtClean="0"/>
              <a:t>T</a:t>
            </a:r>
            <a:r>
              <a:rPr lang="en-GB" dirty="0" smtClean="0"/>
              <a:t>ask, </a:t>
            </a:r>
            <a:r>
              <a:rPr lang="en-GB" b="1" dirty="0" smtClean="0"/>
              <a:t>T</a:t>
            </a:r>
            <a:r>
              <a:rPr lang="en-GB" dirty="0" smtClean="0"/>
              <a:t>iming, </a:t>
            </a:r>
            <a:r>
              <a:rPr lang="en-GB" b="1" dirty="0" smtClean="0"/>
              <a:t>L</a:t>
            </a:r>
            <a:r>
              <a:rPr lang="en-GB" dirty="0" smtClean="0"/>
              <a:t>earning, </a:t>
            </a:r>
            <a:r>
              <a:rPr lang="en-GB" b="1" dirty="0" smtClean="0"/>
              <a:t>E</a:t>
            </a:r>
            <a:r>
              <a:rPr lang="en-GB" dirty="0" smtClean="0"/>
              <a:t>motion and </a:t>
            </a:r>
            <a:r>
              <a:rPr lang="en-GB" b="1" dirty="0" smtClean="0"/>
              <a:t>P</a:t>
            </a:r>
            <a:r>
              <a:rPr lang="en-GB" dirty="0" smtClean="0"/>
              <a:t>erspective. </a:t>
            </a:r>
          </a:p>
          <a:p>
            <a:pPr lvl="2"/>
            <a:r>
              <a:rPr lang="en-GB" dirty="0" smtClean="0"/>
              <a:t>PETTLEP BASED IMAGERY INTERVENTIONS. </a:t>
            </a:r>
            <a:endParaRPr lang="en-GB" dirty="0"/>
          </a:p>
        </p:txBody>
      </p:sp>
    </p:spTree>
    <p:extLst>
      <p:ext uri="{BB962C8B-B14F-4D97-AF65-F5344CB8AC3E}">
        <p14:creationId xmlns:p14="http://schemas.microsoft.com/office/powerpoint/2010/main" val="3897952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PETTLEP</a:t>
            </a:r>
            <a:endParaRPr lang="en-GB" dirty="0"/>
          </a:p>
        </p:txBody>
      </p:sp>
      <p:sp>
        <p:nvSpPr>
          <p:cNvPr id="3" name="Content Placeholder 2"/>
          <p:cNvSpPr>
            <a:spLocks noGrp="1"/>
          </p:cNvSpPr>
          <p:nvPr>
            <p:ph idx="1"/>
          </p:nvPr>
        </p:nvSpPr>
        <p:spPr/>
        <p:txBody>
          <a:bodyPr>
            <a:normAutofit/>
          </a:bodyPr>
          <a:lstStyle/>
          <a:p>
            <a:r>
              <a:rPr lang="en-GB" b="1" dirty="0" smtClean="0"/>
              <a:t>P</a:t>
            </a:r>
            <a:r>
              <a:rPr lang="en-GB" dirty="0" smtClean="0"/>
              <a:t>hysical component – Imagery most effective when it includes all physical sensations experienced during actual performance. </a:t>
            </a:r>
          </a:p>
          <a:p>
            <a:r>
              <a:rPr lang="en-GB" b="1" dirty="0" smtClean="0"/>
              <a:t>E</a:t>
            </a:r>
            <a:r>
              <a:rPr lang="en-GB" dirty="0" smtClean="0"/>
              <a:t>nvironmental component – The imagined environment in which the skill is executed should be the same as when performing the skill physically. </a:t>
            </a:r>
          </a:p>
          <a:p>
            <a:r>
              <a:rPr lang="en-GB" b="1" dirty="0" smtClean="0"/>
              <a:t>T</a:t>
            </a:r>
            <a:r>
              <a:rPr lang="en-GB" dirty="0" smtClean="0"/>
              <a:t>ask component – Imagined motor task must be carried out with same thoughts, feelings and actions as during physical execution. </a:t>
            </a:r>
            <a:endParaRPr lang="en-GB" dirty="0"/>
          </a:p>
        </p:txBody>
      </p:sp>
    </p:spTree>
    <p:extLst>
      <p:ext uri="{BB962C8B-B14F-4D97-AF65-F5344CB8AC3E}">
        <p14:creationId xmlns:p14="http://schemas.microsoft.com/office/powerpoint/2010/main" val="20177315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PETTLEP</a:t>
            </a:r>
            <a:endParaRPr lang="en-GB" dirty="0"/>
          </a:p>
        </p:txBody>
      </p:sp>
      <p:sp>
        <p:nvSpPr>
          <p:cNvPr id="3" name="Content Placeholder 2"/>
          <p:cNvSpPr>
            <a:spLocks noGrp="1"/>
          </p:cNvSpPr>
          <p:nvPr>
            <p:ph idx="1"/>
          </p:nvPr>
        </p:nvSpPr>
        <p:spPr/>
        <p:txBody>
          <a:bodyPr>
            <a:normAutofit lnSpcReduction="10000"/>
          </a:bodyPr>
          <a:lstStyle/>
          <a:p>
            <a:r>
              <a:rPr lang="en-GB" b="1" dirty="0" smtClean="0"/>
              <a:t>T</a:t>
            </a:r>
            <a:r>
              <a:rPr lang="en-GB" dirty="0" smtClean="0"/>
              <a:t>iming component – Imagine execution of a motor task must be carried out with same emphasis of speed and pace as actual task</a:t>
            </a:r>
          </a:p>
          <a:p>
            <a:r>
              <a:rPr lang="en-GB" b="1" dirty="0" smtClean="0"/>
              <a:t>L</a:t>
            </a:r>
            <a:r>
              <a:rPr lang="en-GB" dirty="0" smtClean="0"/>
              <a:t>earning component – As skill level increases, correct emphasis must be placed on appropriate actions associated with stages of learning</a:t>
            </a:r>
          </a:p>
          <a:p>
            <a:r>
              <a:rPr lang="en-GB" b="1" dirty="0" smtClean="0"/>
              <a:t>E</a:t>
            </a:r>
            <a:r>
              <a:rPr lang="en-GB" dirty="0" smtClean="0"/>
              <a:t>motion component – Must experience the same emotions as during physical execution. </a:t>
            </a:r>
          </a:p>
          <a:p>
            <a:r>
              <a:rPr lang="en-GB" b="1" dirty="0" smtClean="0"/>
              <a:t>P</a:t>
            </a:r>
            <a:r>
              <a:rPr lang="en-GB" dirty="0" smtClean="0"/>
              <a:t>erspective component – A situational specific individualised approach to imagery should be considered. </a:t>
            </a:r>
            <a:endParaRPr lang="en-GB" dirty="0"/>
          </a:p>
        </p:txBody>
      </p:sp>
    </p:spTree>
    <p:extLst>
      <p:ext uri="{BB962C8B-B14F-4D97-AF65-F5344CB8AC3E}">
        <p14:creationId xmlns:p14="http://schemas.microsoft.com/office/powerpoint/2010/main" val="9843615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4 W’s of Imagery</a:t>
            </a:r>
            <a:endParaRPr lang="en-GB" dirty="0"/>
          </a:p>
        </p:txBody>
      </p:sp>
      <p:sp>
        <p:nvSpPr>
          <p:cNvPr id="3" name="Content Placeholder 2"/>
          <p:cNvSpPr>
            <a:spLocks noGrp="1"/>
          </p:cNvSpPr>
          <p:nvPr>
            <p:ph idx="1"/>
          </p:nvPr>
        </p:nvSpPr>
        <p:spPr/>
        <p:txBody>
          <a:bodyPr>
            <a:normAutofit/>
          </a:bodyPr>
          <a:lstStyle/>
          <a:p>
            <a:r>
              <a:rPr lang="en-GB" dirty="0" smtClean="0"/>
              <a:t>Classic, Ground-breaking paper of Munroe et al (2000) – placed on </a:t>
            </a:r>
            <a:r>
              <a:rPr lang="en-GB" dirty="0" err="1" smtClean="0"/>
              <a:t>moodle</a:t>
            </a:r>
            <a:r>
              <a:rPr lang="en-GB" dirty="0" smtClean="0"/>
              <a:t>!</a:t>
            </a:r>
          </a:p>
          <a:p>
            <a:pPr lvl="1"/>
            <a:r>
              <a:rPr lang="en-GB" dirty="0" smtClean="0"/>
              <a:t>Very much an applied sport psychology paper. </a:t>
            </a:r>
          </a:p>
          <a:p>
            <a:endParaRPr lang="en-GB" dirty="0"/>
          </a:p>
          <a:p>
            <a:r>
              <a:rPr lang="en-GB" dirty="0" smtClean="0"/>
              <a:t>The 4 W’s of Imagery</a:t>
            </a:r>
          </a:p>
          <a:p>
            <a:pPr lvl="1"/>
            <a:r>
              <a:rPr lang="en-GB" dirty="0" smtClean="0"/>
              <a:t>Where</a:t>
            </a:r>
          </a:p>
          <a:p>
            <a:pPr lvl="1"/>
            <a:r>
              <a:rPr lang="en-GB" dirty="0" smtClean="0"/>
              <a:t>When</a:t>
            </a:r>
          </a:p>
          <a:p>
            <a:pPr lvl="1"/>
            <a:r>
              <a:rPr lang="en-GB" dirty="0" smtClean="0"/>
              <a:t>What</a:t>
            </a:r>
          </a:p>
          <a:p>
            <a:pPr lvl="1"/>
            <a:r>
              <a:rPr lang="en-GB" dirty="0" smtClean="0"/>
              <a:t>Why</a:t>
            </a:r>
            <a:endParaRPr lang="en-GB" dirty="0"/>
          </a:p>
        </p:txBody>
      </p:sp>
    </p:spTree>
    <p:extLst>
      <p:ext uri="{BB962C8B-B14F-4D97-AF65-F5344CB8AC3E}">
        <p14:creationId xmlns:p14="http://schemas.microsoft.com/office/powerpoint/2010/main" val="13968535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Where and When Imagery Occurs</a:t>
            </a:r>
            <a:endParaRPr lang="en-GB" dirty="0"/>
          </a:p>
        </p:txBody>
      </p:sp>
      <p:sp>
        <p:nvSpPr>
          <p:cNvPr id="3" name="Content Placeholder 2"/>
          <p:cNvSpPr>
            <a:spLocks noGrp="1"/>
          </p:cNvSpPr>
          <p:nvPr>
            <p:ph idx="1"/>
          </p:nvPr>
        </p:nvSpPr>
        <p:spPr/>
        <p:txBody>
          <a:bodyPr>
            <a:normAutofit/>
          </a:bodyPr>
          <a:lstStyle/>
          <a:p>
            <a:r>
              <a:rPr lang="en-GB" dirty="0" smtClean="0"/>
              <a:t>According to Munroe et al (2000) – imagery takes place either during training or during competition. </a:t>
            </a:r>
          </a:p>
          <a:p>
            <a:pPr lvl="1"/>
            <a:r>
              <a:rPr lang="en-GB" dirty="0"/>
              <a:t>Most (even training ones) associated with competition. </a:t>
            </a:r>
            <a:endParaRPr lang="en-GB" dirty="0" smtClean="0"/>
          </a:p>
          <a:p>
            <a:r>
              <a:rPr lang="en-GB" dirty="0" smtClean="0"/>
              <a:t>Within training – most takes place during practice </a:t>
            </a:r>
          </a:p>
          <a:p>
            <a:pPr lvl="1"/>
            <a:r>
              <a:rPr lang="en-GB" smtClean="0"/>
              <a:t>But </a:t>
            </a:r>
            <a:r>
              <a:rPr lang="en-GB" dirty="0" smtClean="0"/>
              <a:t>some away from practice. </a:t>
            </a:r>
          </a:p>
        </p:txBody>
      </p:sp>
    </p:spTree>
    <p:extLst>
      <p:ext uri="{BB962C8B-B14F-4D97-AF65-F5344CB8AC3E}">
        <p14:creationId xmlns:p14="http://schemas.microsoft.com/office/powerpoint/2010/main" val="2586311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Where and When Imagery Occurs</a:t>
            </a:r>
            <a:endParaRPr lang="en-GB" dirty="0"/>
          </a:p>
        </p:txBody>
      </p:sp>
      <p:sp>
        <p:nvSpPr>
          <p:cNvPr id="3" name="Content Placeholder 2"/>
          <p:cNvSpPr>
            <a:spLocks noGrp="1"/>
          </p:cNvSpPr>
          <p:nvPr>
            <p:ph idx="1"/>
          </p:nvPr>
        </p:nvSpPr>
        <p:spPr/>
        <p:txBody>
          <a:bodyPr>
            <a:normAutofit/>
          </a:bodyPr>
          <a:lstStyle/>
          <a:p>
            <a:r>
              <a:rPr lang="en-GB" dirty="0" smtClean="0"/>
              <a:t>At the period of competition. </a:t>
            </a:r>
          </a:p>
          <a:p>
            <a:pPr lvl="1"/>
            <a:r>
              <a:rPr lang="en-GB" dirty="0" smtClean="0"/>
              <a:t>Can take place before, during or directly after competition. </a:t>
            </a:r>
          </a:p>
          <a:p>
            <a:pPr lvl="2"/>
            <a:r>
              <a:rPr lang="en-GB" dirty="0" smtClean="0"/>
              <a:t>Most before competition (mental rehearsal</a:t>
            </a:r>
            <a:r>
              <a:rPr lang="en-GB" smtClean="0"/>
              <a:t>). </a:t>
            </a:r>
          </a:p>
          <a:p>
            <a:pPr lvl="2"/>
            <a:endParaRPr lang="en-GB" dirty="0" smtClean="0"/>
          </a:p>
          <a:p>
            <a:r>
              <a:rPr lang="en-GB" dirty="0" smtClean="0"/>
              <a:t>Off season and in season use of imagery?</a:t>
            </a:r>
          </a:p>
          <a:p>
            <a:pPr lvl="1"/>
            <a:r>
              <a:rPr lang="en-GB" dirty="0" smtClean="0"/>
              <a:t>High level athletes use imagery the most in both situations (Cumming and Hall, 2002; Hall et al, 2009). </a:t>
            </a:r>
          </a:p>
        </p:txBody>
      </p:sp>
    </p:spTree>
    <p:extLst>
      <p:ext uri="{BB962C8B-B14F-4D97-AF65-F5344CB8AC3E}">
        <p14:creationId xmlns:p14="http://schemas.microsoft.com/office/powerpoint/2010/main" val="1873561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Where and When Imagery Occurs</a:t>
            </a:r>
            <a:endParaRPr lang="en-GB" dirty="0"/>
          </a:p>
        </p:txBody>
      </p:sp>
      <p:sp>
        <p:nvSpPr>
          <p:cNvPr id="3" name="Content Placeholder 2"/>
          <p:cNvSpPr>
            <a:spLocks noGrp="1"/>
          </p:cNvSpPr>
          <p:nvPr>
            <p:ph idx="1"/>
          </p:nvPr>
        </p:nvSpPr>
        <p:spPr/>
        <p:txBody>
          <a:bodyPr>
            <a:normAutofit/>
          </a:bodyPr>
          <a:lstStyle/>
          <a:p>
            <a:r>
              <a:rPr lang="en-GB" dirty="0" smtClean="0"/>
              <a:t>The role of the coach. </a:t>
            </a:r>
          </a:p>
          <a:p>
            <a:endParaRPr lang="en-GB" dirty="0"/>
          </a:p>
          <a:p>
            <a:r>
              <a:rPr lang="en-GB" dirty="0" err="1" smtClean="0"/>
              <a:t>Jedlic</a:t>
            </a:r>
            <a:r>
              <a:rPr lang="en-GB" dirty="0" smtClean="0"/>
              <a:t> et al (2007) – Coaches encouragement of the use of imagery = critical for athletes to use it. </a:t>
            </a:r>
          </a:p>
          <a:p>
            <a:endParaRPr lang="en-GB" dirty="0"/>
          </a:p>
          <a:p>
            <a:r>
              <a:rPr lang="en-GB" dirty="0" smtClean="0"/>
              <a:t>These authors also suggest that some coaches actively use imagery as part of their training routine more than they are actually aware. </a:t>
            </a:r>
            <a:endParaRPr lang="en-GB" dirty="0"/>
          </a:p>
        </p:txBody>
      </p:sp>
    </p:spTree>
    <p:extLst>
      <p:ext uri="{BB962C8B-B14F-4D97-AF65-F5344CB8AC3E}">
        <p14:creationId xmlns:p14="http://schemas.microsoft.com/office/powerpoint/2010/main" val="15582671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Where and When Imagery Occurs</a:t>
            </a:r>
            <a:endParaRPr lang="en-GB" dirty="0"/>
          </a:p>
        </p:txBody>
      </p:sp>
      <p:sp>
        <p:nvSpPr>
          <p:cNvPr id="3" name="Content Placeholder 2"/>
          <p:cNvSpPr>
            <a:spLocks noGrp="1"/>
          </p:cNvSpPr>
          <p:nvPr>
            <p:ph idx="1"/>
          </p:nvPr>
        </p:nvSpPr>
        <p:spPr/>
        <p:txBody>
          <a:bodyPr>
            <a:normAutofit fontScale="92500" lnSpcReduction="20000"/>
          </a:bodyPr>
          <a:lstStyle/>
          <a:p>
            <a:r>
              <a:rPr lang="en-GB" dirty="0" err="1" smtClean="0"/>
              <a:t>Jedlic</a:t>
            </a:r>
            <a:r>
              <a:rPr lang="en-GB" dirty="0" smtClean="0"/>
              <a:t> et al (2007) – Coaches revealed that they encourage their athletes to use imagery both on and off season. </a:t>
            </a:r>
          </a:p>
          <a:p>
            <a:pPr lvl="1"/>
            <a:r>
              <a:rPr lang="en-GB" dirty="0" smtClean="0"/>
              <a:t>Most often “on” season – just prior to competition or during competition (e.g. half time team talks </a:t>
            </a:r>
            <a:r>
              <a:rPr lang="en-GB" dirty="0" err="1" smtClean="0"/>
              <a:t>etc</a:t>
            </a:r>
            <a:r>
              <a:rPr lang="en-GB" dirty="0" smtClean="0"/>
              <a:t>). </a:t>
            </a:r>
          </a:p>
          <a:p>
            <a:pPr lvl="2"/>
            <a:r>
              <a:rPr lang="en-GB" dirty="0" smtClean="0"/>
              <a:t>Visual imagery and mental rehearsal were the do most common types of imagery adopted. </a:t>
            </a:r>
          </a:p>
          <a:p>
            <a:pPr marL="0" indent="0">
              <a:buNone/>
            </a:pPr>
            <a:endParaRPr lang="en-GB" dirty="0" smtClean="0"/>
          </a:p>
          <a:p>
            <a:r>
              <a:rPr lang="en-GB" dirty="0" err="1" smtClean="0"/>
              <a:t>Jedlic</a:t>
            </a:r>
            <a:r>
              <a:rPr lang="en-GB" dirty="0" smtClean="0"/>
              <a:t> et al (2007) – Also noted that higher level competitive coaches ACTIVELY encourage imagery more than at lower level. </a:t>
            </a:r>
          </a:p>
          <a:p>
            <a:pPr lvl="1"/>
            <a:r>
              <a:rPr lang="en-GB" dirty="0" smtClean="0"/>
              <a:t>Do these have greater knowledge due to possibly having an applied sport psychologist as part of their team make them more aware of the impact of imagery?</a:t>
            </a:r>
            <a:endParaRPr lang="en-GB" dirty="0"/>
          </a:p>
        </p:txBody>
      </p:sp>
    </p:spTree>
    <p:extLst>
      <p:ext uri="{BB962C8B-B14F-4D97-AF65-F5344CB8AC3E}">
        <p14:creationId xmlns:p14="http://schemas.microsoft.com/office/powerpoint/2010/main" val="132833954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is being imagined? (Munroe et al, 2000)</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928709052"/>
              </p:ext>
            </p:extLst>
          </p:nvPr>
        </p:nvGraphicFramePr>
        <p:xfrm>
          <a:off x="251520" y="1700808"/>
          <a:ext cx="8784976" cy="49685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121247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is being imagined (Munroe et al, 2000)</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6 aspects of imagery content (first column in diagram)</a:t>
            </a:r>
          </a:p>
          <a:p>
            <a:pPr lvl="1"/>
            <a:r>
              <a:rPr lang="en-GB" dirty="0" smtClean="0"/>
              <a:t>Sessions</a:t>
            </a:r>
          </a:p>
          <a:p>
            <a:pPr lvl="1"/>
            <a:r>
              <a:rPr lang="en-GB" dirty="0" smtClean="0"/>
              <a:t>Effectiveness</a:t>
            </a:r>
          </a:p>
          <a:p>
            <a:pPr lvl="1"/>
            <a:r>
              <a:rPr lang="en-GB" dirty="0" smtClean="0"/>
              <a:t>Nature of Imagery</a:t>
            </a:r>
          </a:p>
          <a:p>
            <a:pPr lvl="1"/>
            <a:r>
              <a:rPr lang="en-GB" dirty="0" smtClean="0"/>
              <a:t>Surroundings</a:t>
            </a:r>
          </a:p>
          <a:p>
            <a:pPr lvl="1"/>
            <a:r>
              <a:rPr lang="en-GB" dirty="0" smtClean="0"/>
              <a:t>Type of Imagery</a:t>
            </a:r>
          </a:p>
          <a:p>
            <a:pPr lvl="1"/>
            <a:r>
              <a:rPr lang="en-GB" dirty="0" smtClean="0"/>
              <a:t>Controllability. </a:t>
            </a:r>
          </a:p>
          <a:p>
            <a:endParaRPr lang="en-GB" dirty="0"/>
          </a:p>
          <a:p>
            <a:endParaRPr lang="en-GB" dirty="0" smtClean="0"/>
          </a:p>
          <a:p>
            <a:r>
              <a:rPr lang="en-GB" dirty="0" smtClean="0"/>
              <a:t>Sub- aspects associated with: </a:t>
            </a:r>
          </a:p>
          <a:p>
            <a:pPr lvl="1"/>
            <a:r>
              <a:rPr lang="en-GB" dirty="0" smtClean="0"/>
              <a:t>Sessions</a:t>
            </a:r>
          </a:p>
          <a:p>
            <a:pPr lvl="2"/>
            <a:r>
              <a:rPr lang="en-GB" dirty="0" smtClean="0"/>
              <a:t>Duration and Frequency</a:t>
            </a:r>
          </a:p>
          <a:p>
            <a:pPr lvl="1"/>
            <a:r>
              <a:rPr lang="en-GB" dirty="0" smtClean="0"/>
              <a:t>Nature of Imagery</a:t>
            </a:r>
          </a:p>
          <a:p>
            <a:pPr lvl="2"/>
            <a:r>
              <a:rPr lang="en-GB" dirty="0" smtClean="0"/>
              <a:t>Positive, Negative and Accuracy</a:t>
            </a:r>
          </a:p>
          <a:p>
            <a:pPr lvl="1"/>
            <a:r>
              <a:rPr lang="en-GB" dirty="0" smtClean="0"/>
              <a:t>Type of Imagery</a:t>
            </a:r>
          </a:p>
          <a:p>
            <a:pPr lvl="2"/>
            <a:r>
              <a:rPr lang="en-GB" dirty="0" smtClean="0"/>
              <a:t>Visual, Kinaesthetic, Auditory and Olfactory. </a:t>
            </a:r>
            <a:endParaRPr lang="en-GB" dirty="0"/>
          </a:p>
        </p:txBody>
      </p:sp>
    </p:spTree>
    <p:extLst>
      <p:ext uri="{BB962C8B-B14F-4D97-AF65-F5344CB8AC3E}">
        <p14:creationId xmlns:p14="http://schemas.microsoft.com/office/powerpoint/2010/main" val="58008961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is being imagined (Munroe et al, 2000)</a:t>
            </a:r>
            <a:endParaRPr lang="en-GB" dirty="0"/>
          </a:p>
        </p:txBody>
      </p:sp>
      <p:sp>
        <p:nvSpPr>
          <p:cNvPr id="3" name="Content Placeholder 2"/>
          <p:cNvSpPr>
            <a:spLocks noGrp="1"/>
          </p:cNvSpPr>
          <p:nvPr>
            <p:ph idx="1"/>
          </p:nvPr>
        </p:nvSpPr>
        <p:spPr/>
        <p:txBody>
          <a:bodyPr>
            <a:normAutofit/>
          </a:bodyPr>
          <a:lstStyle/>
          <a:p>
            <a:r>
              <a:rPr lang="en-GB" dirty="0" smtClean="0"/>
              <a:t>Whilst the figure illustrated by Munroe et al (2000) has provided a good base for researchers to explore the effectiveness of “what” is being imagined. Cox (2012) suggested that not the diagram does not cover all aspects. </a:t>
            </a:r>
          </a:p>
          <a:p>
            <a:endParaRPr lang="en-GB" dirty="0"/>
          </a:p>
          <a:p>
            <a:pPr lvl="1"/>
            <a:r>
              <a:rPr lang="en-GB" dirty="0" smtClean="0"/>
              <a:t>What about Taste (gustatory) as a type of imagery? </a:t>
            </a:r>
          </a:p>
          <a:p>
            <a:pPr lvl="1"/>
            <a:r>
              <a:rPr lang="en-GB" dirty="0" smtClean="0"/>
              <a:t>Should each type of imagery (not just visual) be considered relative to vividness and perspective (internal / external). </a:t>
            </a:r>
            <a:endParaRPr lang="en-GB" dirty="0"/>
          </a:p>
        </p:txBody>
      </p:sp>
    </p:spTree>
    <p:extLst>
      <p:ext uri="{BB962C8B-B14F-4D97-AF65-F5344CB8AC3E}">
        <p14:creationId xmlns:p14="http://schemas.microsoft.com/office/powerpoint/2010/main" val="355999481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is being imagined? (Munroe et al, 2000)</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707510864"/>
              </p:ext>
            </p:extLst>
          </p:nvPr>
        </p:nvGraphicFramePr>
        <p:xfrm>
          <a:off x="251520" y="1700808"/>
          <a:ext cx="8784976" cy="49685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91049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is being imagined… Timing. </a:t>
            </a:r>
            <a:endParaRPr lang="en-GB" dirty="0"/>
          </a:p>
        </p:txBody>
      </p:sp>
      <p:sp>
        <p:nvSpPr>
          <p:cNvPr id="3" name="Content Placeholder 2"/>
          <p:cNvSpPr>
            <a:spLocks noGrp="1"/>
          </p:cNvSpPr>
          <p:nvPr>
            <p:ph idx="1"/>
          </p:nvPr>
        </p:nvSpPr>
        <p:spPr/>
        <p:txBody>
          <a:bodyPr>
            <a:normAutofit/>
          </a:bodyPr>
          <a:lstStyle/>
          <a:p>
            <a:r>
              <a:rPr lang="en-GB" dirty="0" smtClean="0"/>
              <a:t>Remember the PETTLEP model suggests the time to compete the imagined motor task should be the same to complete it physically</a:t>
            </a:r>
          </a:p>
          <a:p>
            <a:endParaRPr lang="en-GB" dirty="0"/>
          </a:p>
          <a:p>
            <a:r>
              <a:rPr lang="en-GB" dirty="0" smtClean="0"/>
              <a:t>Does this happen in reality? </a:t>
            </a:r>
          </a:p>
          <a:p>
            <a:endParaRPr lang="en-GB" dirty="0"/>
          </a:p>
          <a:p>
            <a:r>
              <a:rPr lang="en-GB" dirty="0" err="1" smtClean="0"/>
              <a:t>Calmels</a:t>
            </a:r>
            <a:r>
              <a:rPr lang="en-GB" dirty="0" smtClean="0"/>
              <a:t> and Fournier (2001) study on gymnasts suggested that imagined routines are shorter in duration than performing the same routine in reality. </a:t>
            </a:r>
            <a:endParaRPr lang="en-GB" dirty="0"/>
          </a:p>
        </p:txBody>
      </p:sp>
    </p:spTree>
    <p:extLst>
      <p:ext uri="{BB962C8B-B14F-4D97-AF65-F5344CB8AC3E}">
        <p14:creationId xmlns:p14="http://schemas.microsoft.com/office/powerpoint/2010/main" val="224454759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is being imagined…. Timing</a:t>
            </a:r>
            <a:endParaRPr lang="en-GB" dirty="0"/>
          </a:p>
        </p:txBody>
      </p:sp>
      <p:sp>
        <p:nvSpPr>
          <p:cNvPr id="3" name="Content Placeholder 2"/>
          <p:cNvSpPr>
            <a:spLocks noGrp="1"/>
          </p:cNvSpPr>
          <p:nvPr>
            <p:ph idx="1"/>
          </p:nvPr>
        </p:nvSpPr>
        <p:spPr/>
        <p:txBody>
          <a:bodyPr/>
          <a:lstStyle/>
          <a:p>
            <a:r>
              <a:rPr lang="en-GB" dirty="0" smtClean="0"/>
              <a:t>However, whilst </a:t>
            </a:r>
            <a:r>
              <a:rPr lang="en-GB" dirty="0" err="1" smtClean="0"/>
              <a:t>Calmels</a:t>
            </a:r>
            <a:r>
              <a:rPr lang="en-GB" dirty="0" smtClean="0"/>
              <a:t> and Fournier’s study involved elite level gymnasts – other studies have suggested that the speed between physical and imagined movements are similar. </a:t>
            </a:r>
          </a:p>
          <a:p>
            <a:endParaRPr lang="en-GB" dirty="0"/>
          </a:p>
          <a:p>
            <a:pPr lvl="1"/>
            <a:r>
              <a:rPr lang="en-GB" dirty="0" err="1" smtClean="0"/>
              <a:t>Guillot</a:t>
            </a:r>
            <a:r>
              <a:rPr lang="en-GB" dirty="0" smtClean="0"/>
              <a:t> and Collet (2005) review of literature also reported that the speed of mental image can be </a:t>
            </a:r>
            <a:r>
              <a:rPr lang="en-GB" dirty="0" err="1" smtClean="0"/>
              <a:t>manupulated</a:t>
            </a:r>
            <a:r>
              <a:rPr lang="en-GB" dirty="0" smtClean="0"/>
              <a:t>…. Imagery can be speeded up and slowed down. </a:t>
            </a:r>
            <a:endParaRPr lang="en-GB" dirty="0"/>
          </a:p>
        </p:txBody>
      </p:sp>
    </p:spTree>
    <p:extLst>
      <p:ext uri="{BB962C8B-B14F-4D97-AF65-F5344CB8AC3E}">
        <p14:creationId xmlns:p14="http://schemas.microsoft.com/office/powerpoint/2010/main" val="279176665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is being imagined…. Timing</a:t>
            </a:r>
            <a:endParaRPr lang="en-GB" dirty="0"/>
          </a:p>
        </p:txBody>
      </p:sp>
      <p:sp>
        <p:nvSpPr>
          <p:cNvPr id="3" name="Content Placeholder 2"/>
          <p:cNvSpPr>
            <a:spLocks noGrp="1"/>
          </p:cNvSpPr>
          <p:nvPr>
            <p:ph idx="1"/>
          </p:nvPr>
        </p:nvSpPr>
        <p:spPr/>
        <p:txBody>
          <a:bodyPr>
            <a:normAutofit lnSpcReduction="10000"/>
          </a:bodyPr>
          <a:lstStyle/>
          <a:p>
            <a:r>
              <a:rPr lang="en-GB" dirty="0" smtClean="0"/>
              <a:t>O and Hall (2009) – NO TYPO! </a:t>
            </a:r>
          </a:p>
          <a:p>
            <a:endParaRPr lang="en-GB" dirty="0"/>
          </a:p>
          <a:p>
            <a:r>
              <a:rPr lang="en-GB" dirty="0" smtClean="0"/>
              <a:t>When learning a new routine, beginners will often utilise a slow motion imagery to go over the specific phases. </a:t>
            </a:r>
          </a:p>
          <a:p>
            <a:endParaRPr lang="en-GB" dirty="0"/>
          </a:p>
          <a:p>
            <a:r>
              <a:rPr lang="en-GB" dirty="0" smtClean="0"/>
              <a:t>When well rehearsed, athletes will more often adopt a </a:t>
            </a:r>
            <a:r>
              <a:rPr lang="en-GB" b="1" dirty="0" smtClean="0"/>
              <a:t>Real-time</a:t>
            </a:r>
            <a:r>
              <a:rPr lang="en-GB" dirty="0" smtClean="0"/>
              <a:t> imagery</a:t>
            </a:r>
          </a:p>
          <a:p>
            <a:pPr lvl="1"/>
            <a:r>
              <a:rPr lang="en-GB" dirty="0" smtClean="0"/>
              <a:t>Could it be argued that the gymnasts in </a:t>
            </a:r>
            <a:r>
              <a:rPr lang="en-GB" dirty="0" err="1" smtClean="0"/>
              <a:t>Calmels</a:t>
            </a:r>
            <a:r>
              <a:rPr lang="en-GB" dirty="0" smtClean="0"/>
              <a:t> and Fournier’s study performed the imagined routine quicker because they were so familiar with the routine. </a:t>
            </a:r>
            <a:endParaRPr lang="en-GB" dirty="0"/>
          </a:p>
        </p:txBody>
      </p:sp>
    </p:spTree>
    <p:extLst>
      <p:ext uri="{BB962C8B-B14F-4D97-AF65-F5344CB8AC3E}">
        <p14:creationId xmlns:p14="http://schemas.microsoft.com/office/powerpoint/2010/main" val="332138125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32656"/>
            <a:ext cx="8229600" cy="1143000"/>
          </a:xfrm>
        </p:spPr>
        <p:txBody>
          <a:bodyPr>
            <a:normAutofit fontScale="90000"/>
          </a:bodyPr>
          <a:lstStyle/>
          <a:p>
            <a:r>
              <a:rPr lang="en-GB" dirty="0" smtClean="0"/>
              <a:t>What is being imagined….. Timing</a:t>
            </a:r>
            <a:endParaRPr lang="en-GB" dirty="0"/>
          </a:p>
        </p:txBody>
      </p:sp>
      <p:sp>
        <p:nvSpPr>
          <p:cNvPr id="3" name="Content Placeholder 2"/>
          <p:cNvSpPr>
            <a:spLocks noGrp="1"/>
          </p:cNvSpPr>
          <p:nvPr>
            <p:ph idx="1"/>
          </p:nvPr>
        </p:nvSpPr>
        <p:spPr>
          <a:xfrm>
            <a:off x="457200" y="1600200"/>
            <a:ext cx="8229600" cy="4853136"/>
          </a:xfrm>
        </p:spPr>
        <p:txBody>
          <a:bodyPr>
            <a:normAutofit fontScale="85000" lnSpcReduction="20000"/>
          </a:bodyPr>
          <a:lstStyle/>
          <a:p>
            <a:r>
              <a:rPr lang="en-GB" dirty="0" smtClean="0"/>
              <a:t>So is </a:t>
            </a:r>
            <a:r>
              <a:rPr lang="en-GB" b="1" dirty="0" smtClean="0"/>
              <a:t>Real-time</a:t>
            </a:r>
            <a:r>
              <a:rPr lang="en-GB" dirty="0" smtClean="0"/>
              <a:t> imagery (as recommended by the PETTLEP model) more effective that fast or slow-motioned imagery?</a:t>
            </a:r>
          </a:p>
          <a:p>
            <a:endParaRPr lang="en-GB" dirty="0"/>
          </a:p>
          <a:p>
            <a:r>
              <a:rPr lang="en-GB" dirty="0" smtClean="0"/>
              <a:t>More research clearly needed. </a:t>
            </a:r>
          </a:p>
          <a:p>
            <a:endParaRPr lang="en-GB" dirty="0"/>
          </a:p>
          <a:p>
            <a:r>
              <a:rPr lang="en-GB" dirty="0" smtClean="0"/>
              <a:t>Skill level of the athlete may need to be considered</a:t>
            </a:r>
          </a:p>
          <a:p>
            <a:r>
              <a:rPr lang="en-GB" dirty="0" smtClean="0"/>
              <a:t>As should situation, type of sport and other individual differences. </a:t>
            </a:r>
          </a:p>
          <a:p>
            <a:endParaRPr lang="en-GB" dirty="0"/>
          </a:p>
          <a:p>
            <a:r>
              <a:rPr lang="en-GB" dirty="0" smtClean="0"/>
              <a:t>Cox (2012) – recommended that real-time imagery should be initially practiced but the applied sport psychologist may alter this when more information is known about the individual and sporting situation. </a:t>
            </a:r>
          </a:p>
          <a:p>
            <a:endParaRPr lang="en-GB" dirty="0"/>
          </a:p>
          <a:p>
            <a:r>
              <a:rPr lang="en-GB" dirty="0" smtClean="0"/>
              <a:t>Flexibility is the key. </a:t>
            </a:r>
          </a:p>
          <a:p>
            <a:endParaRPr lang="en-GB" dirty="0"/>
          </a:p>
          <a:p>
            <a:endParaRPr lang="en-GB" dirty="0"/>
          </a:p>
        </p:txBody>
      </p:sp>
    </p:spTree>
    <p:extLst>
      <p:ext uri="{BB962C8B-B14F-4D97-AF65-F5344CB8AC3E}">
        <p14:creationId xmlns:p14="http://schemas.microsoft.com/office/powerpoint/2010/main" val="91523588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is being imagined – Positive/Negative Imagery. </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Research studies and anecdotal evidence has demonstrated that athletes (or all levels) do perform both positive and negative imagery. </a:t>
            </a:r>
          </a:p>
          <a:p>
            <a:endParaRPr lang="en-GB" dirty="0"/>
          </a:p>
          <a:p>
            <a:r>
              <a:rPr lang="en-GB" dirty="0" smtClean="0"/>
              <a:t>Positive Imagery – considered to be facilitative to actual performance and is where the athlete is mentally rehearsing successful execution. </a:t>
            </a:r>
          </a:p>
          <a:p>
            <a:pPr lvl="1"/>
            <a:r>
              <a:rPr lang="en-GB" dirty="0" err="1" smtClean="0"/>
              <a:t>Arvinen</a:t>
            </a:r>
            <a:r>
              <a:rPr lang="en-GB" dirty="0" smtClean="0"/>
              <a:t>-Barrow et al (2010) – Often employed in relation to recovering from injury. </a:t>
            </a:r>
          </a:p>
          <a:p>
            <a:endParaRPr lang="en-GB" dirty="0"/>
          </a:p>
          <a:p>
            <a:r>
              <a:rPr lang="en-GB" dirty="0" smtClean="0"/>
              <a:t>Negative Imagery – considered to be debilitative and is where the athlete is mentally rehearsing unsuccessful execution. </a:t>
            </a:r>
            <a:endParaRPr lang="en-GB" dirty="0"/>
          </a:p>
        </p:txBody>
      </p:sp>
    </p:spTree>
    <p:extLst>
      <p:ext uri="{BB962C8B-B14F-4D97-AF65-F5344CB8AC3E}">
        <p14:creationId xmlns:p14="http://schemas.microsoft.com/office/powerpoint/2010/main" val="41763564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is being imagined – Positive/Negative Imagery. </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Now whilst “common sense” would suggest that negative imagery should ALWAYS be avoided… </a:t>
            </a:r>
            <a:r>
              <a:rPr lang="en-GB" dirty="0" err="1" smtClean="0"/>
              <a:t>MacIntyre</a:t>
            </a:r>
            <a:r>
              <a:rPr lang="en-GB" dirty="0" smtClean="0"/>
              <a:t> and Moran (2007) interviewed seven high level athletes and found. </a:t>
            </a:r>
          </a:p>
          <a:p>
            <a:endParaRPr lang="en-GB" dirty="0"/>
          </a:p>
          <a:p>
            <a:r>
              <a:rPr lang="en-GB" dirty="0" smtClean="0"/>
              <a:t>The athletes had a sophisticated understanding of the imagery process. </a:t>
            </a:r>
          </a:p>
          <a:p>
            <a:pPr lvl="1"/>
            <a:r>
              <a:rPr lang="en-GB" dirty="0" smtClean="0"/>
              <a:t>Utilised both positive and negative imagery. </a:t>
            </a:r>
          </a:p>
          <a:p>
            <a:pPr lvl="2"/>
            <a:r>
              <a:rPr lang="en-GB" dirty="0" smtClean="0"/>
              <a:t>Use of negative imagery to prepare for “worst case” scenarios</a:t>
            </a:r>
          </a:p>
          <a:p>
            <a:pPr lvl="2"/>
            <a:r>
              <a:rPr lang="en-GB" dirty="0" smtClean="0"/>
              <a:t>Negative imagery as a training device to prepare for challenging situations</a:t>
            </a:r>
          </a:p>
          <a:p>
            <a:pPr lvl="2"/>
            <a:r>
              <a:rPr lang="en-GB" dirty="0" smtClean="0"/>
              <a:t>Negative imagery not always seen as lowering self-esteem could be seen as a positive to promote future successful performance. </a:t>
            </a:r>
            <a:endParaRPr lang="en-GB" dirty="0"/>
          </a:p>
        </p:txBody>
      </p:sp>
    </p:spTree>
    <p:extLst>
      <p:ext uri="{BB962C8B-B14F-4D97-AF65-F5344CB8AC3E}">
        <p14:creationId xmlns:p14="http://schemas.microsoft.com/office/powerpoint/2010/main" val="237173713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is being imagined – Imagery Perspective</a:t>
            </a:r>
            <a:endParaRPr lang="en-GB" dirty="0"/>
          </a:p>
        </p:txBody>
      </p:sp>
      <p:sp>
        <p:nvSpPr>
          <p:cNvPr id="3" name="Content Placeholder 2"/>
          <p:cNvSpPr>
            <a:spLocks noGrp="1"/>
          </p:cNvSpPr>
          <p:nvPr>
            <p:ph idx="1"/>
          </p:nvPr>
        </p:nvSpPr>
        <p:spPr/>
        <p:txBody>
          <a:bodyPr/>
          <a:lstStyle/>
          <a:p>
            <a:r>
              <a:rPr lang="en-GB" dirty="0" smtClean="0"/>
              <a:t>Task – </a:t>
            </a:r>
          </a:p>
          <a:p>
            <a:endParaRPr lang="en-GB" dirty="0"/>
          </a:p>
          <a:p>
            <a:r>
              <a:rPr lang="en-GB" dirty="0" smtClean="0"/>
              <a:t>Shut your eyes for a moment and imagine you are kicking a football and bearing down on the goal. </a:t>
            </a:r>
          </a:p>
          <a:p>
            <a:endParaRPr lang="en-GB" dirty="0"/>
          </a:p>
          <a:p>
            <a:r>
              <a:rPr lang="en-GB" dirty="0" smtClean="0"/>
              <a:t>What do you see? </a:t>
            </a:r>
            <a:endParaRPr lang="en-GB" dirty="0"/>
          </a:p>
        </p:txBody>
      </p:sp>
    </p:spTree>
    <p:extLst>
      <p:ext uri="{BB962C8B-B14F-4D97-AF65-F5344CB8AC3E}">
        <p14:creationId xmlns:p14="http://schemas.microsoft.com/office/powerpoint/2010/main" val="100569609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is being imagined – Imagery perspective (internal vs external). </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Internal Imagery – The athlete imagines him/herself executing a sporting task within their own body. </a:t>
            </a:r>
          </a:p>
          <a:p>
            <a:endParaRPr lang="en-GB" dirty="0"/>
          </a:p>
          <a:p>
            <a:r>
              <a:rPr lang="en-GB" dirty="0" smtClean="0"/>
              <a:t>External Imagery – The athlete imagines from outside their own body watching from a distance. </a:t>
            </a:r>
          </a:p>
          <a:p>
            <a:pPr lvl="1"/>
            <a:r>
              <a:rPr lang="en-GB" dirty="0" smtClean="0"/>
              <a:t>Almost as an audience member. </a:t>
            </a:r>
            <a:endParaRPr lang="en-GB" dirty="0"/>
          </a:p>
        </p:txBody>
      </p:sp>
      <p:sp>
        <p:nvSpPr>
          <p:cNvPr id="4" name="Content Placeholder 3"/>
          <p:cNvSpPr>
            <a:spLocks noGrp="1"/>
          </p:cNvSpPr>
          <p:nvPr>
            <p:ph sz="half" idx="2"/>
          </p:nvPr>
        </p:nvSpPr>
        <p:spPr/>
        <p:txBody>
          <a:bodyPr>
            <a:normAutofit fontScale="92500" lnSpcReduction="10000"/>
          </a:bodyPr>
          <a:lstStyle/>
          <a:p>
            <a:endParaRPr lang="en-GB" dirty="0"/>
          </a:p>
        </p:txBody>
      </p:sp>
      <p:pic>
        <p:nvPicPr>
          <p:cNvPr id="1026" name="Picture 2" descr="https://encrypted-tbn2.gstatic.com/images?q=tbn:ANd9GcSoLZoDhlGOSPaIrSE2JaHbO6y0tC7Uxt_ramivJfZBqFiBbF_B1Q"/>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20072" y="2132856"/>
            <a:ext cx="2857500" cy="16002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www.simulatorgamemods.com/wp-content/uploads/2012/07/volvos60-1024x819.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95966" y="3766980"/>
            <a:ext cx="3305712" cy="2643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895157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t>What is being imagined – Imagery Perspective – Internal/External. </a:t>
            </a:r>
            <a:endParaRPr lang="en-GB" dirty="0"/>
          </a:p>
        </p:txBody>
      </p:sp>
      <p:sp>
        <p:nvSpPr>
          <p:cNvPr id="6" name="Content Placeholder 5"/>
          <p:cNvSpPr>
            <a:spLocks noGrp="1"/>
          </p:cNvSpPr>
          <p:nvPr>
            <p:ph idx="1"/>
          </p:nvPr>
        </p:nvSpPr>
        <p:spPr/>
        <p:txBody>
          <a:bodyPr>
            <a:normAutofit fontScale="92500" lnSpcReduction="10000"/>
          </a:bodyPr>
          <a:lstStyle/>
          <a:p>
            <a:r>
              <a:rPr lang="en-GB" dirty="0" smtClean="0"/>
              <a:t>Internal Imagery is more natural to us as it imagery is “our world view”. </a:t>
            </a:r>
          </a:p>
          <a:p>
            <a:endParaRPr lang="en-GB" dirty="0"/>
          </a:p>
          <a:p>
            <a:r>
              <a:rPr lang="en-GB" dirty="0" smtClean="0"/>
              <a:t>Our internal thoughts, feelings and actions – getting the movements in line for the appropriate movements. </a:t>
            </a:r>
          </a:p>
          <a:p>
            <a:endParaRPr lang="en-GB" dirty="0"/>
          </a:p>
          <a:p>
            <a:r>
              <a:rPr lang="en-GB" dirty="0" smtClean="0"/>
              <a:t>Is it superior to external imagery? </a:t>
            </a:r>
          </a:p>
          <a:p>
            <a:endParaRPr lang="en-GB" dirty="0"/>
          </a:p>
          <a:p>
            <a:r>
              <a:rPr lang="en-GB" dirty="0" smtClean="0"/>
              <a:t>Research has suggested that BOTH have their uses in a sports setting. </a:t>
            </a:r>
          </a:p>
          <a:p>
            <a:pPr lvl="1"/>
            <a:r>
              <a:rPr lang="en-GB" dirty="0" smtClean="0"/>
              <a:t>External – excellent to observe skill technique and form. </a:t>
            </a:r>
            <a:endParaRPr lang="en-GB" dirty="0"/>
          </a:p>
        </p:txBody>
      </p:sp>
    </p:spTree>
    <p:extLst>
      <p:ext uri="{BB962C8B-B14F-4D97-AF65-F5344CB8AC3E}">
        <p14:creationId xmlns:p14="http://schemas.microsoft.com/office/powerpoint/2010/main" val="28860307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is being imagined – Imagery Perspective – Internal/External. </a:t>
            </a:r>
            <a:endParaRPr lang="en-GB" dirty="0"/>
          </a:p>
        </p:txBody>
      </p:sp>
      <p:sp>
        <p:nvSpPr>
          <p:cNvPr id="3" name="Content Placeholder 2"/>
          <p:cNvSpPr>
            <a:spLocks noGrp="1"/>
          </p:cNvSpPr>
          <p:nvPr>
            <p:ph sz="half" idx="1"/>
          </p:nvPr>
        </p:nvSpPr>
        <p:spPr/>
        <p:txBody>
          <a:bodyPr>
            <a:normAutofit fontScale="92500"/>
          </a:bodyPr>
          <a:lstStyle/>
          <a:p>
            <a:r>
              <a:rPr lang="en-GB" dirty="0" smtClean="0"/>
              <a:t>The application of external imagery may be more difficult as it is not natural to humans. </a:t>
            </a:r>
          </a:p>
          <a:p>
            <a:endParaRPr lang="en-GB" dirty="0"/>
          </a:p>
          <a:p>
            <a:r>
              <a:rPr lang="en-GB" dirty="0" smtClean="0"/>
              <a:t>Coaches should consider filming the athlete, viewing the film on many occasions so the athlete gets the feel of how he/she “looks” on the field. </a:t>
            </a:r>
          </a:p>
        </p:txBody>
      </p:sp>
      <p:sp>
        <p:nvSpPr>
          <p:cNvPr id="4" name="Content Placeholder 3"/>
          <p:cNvSpPr>
            <a:spLocks noGrp="1"/>
          </p:cNvSpPr>
          <p:nvPr>
            <p:ph sz="half" idx="2"/>
          </p:nvPr>
        </p:nvSpPr>
        <p:spPr/>
        <p:txBody>
          <a:bodyPr>
            <a:normAutofit fontScale="92500"/>
          </a:bodyPr>
          <a:lstStyle/>
          <a:p>
            <a:endParaRPr lang="en-GB"/>
          </a:p>
        </p:txBody>
      </p:sp>
      <p:pic>
        <p:nvPicPr>
          <p:cNvPr id="2050" name="Picture 2" descr="Video Analysis of the Swi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88024" y="4365104"/>
            <a:ext cx="4007768" cy="225437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ttp://www.bath.ac.uk/health/images/27926-0155-steffi-colyer-filming-29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01258" y="1916832"/>
            <a:ext cx="2781300" cy="22574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41248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t>What is being imagined – Sensory Mode. </a:t>
            </a:r>
            <a:endParaRPr lang="en-GB" dirty="0"/>
          </a:p>
        </p:txBody>
      </p:sp>
      <p:sp>
        <p:nvSpPr>
          <p:cNvPr id="6" name="Content Placeholder 5"/>
          <p:cNvSpPr>
            <a:spLocks noGrp="1"/>
          </p:cNvSpPr>
          <p:nvPr>
            <p:ph idx="1"/>
          </p:nvPr>
        </p:nvSpPr>
        <p:spPr/>
        <p:txBody>
          <a:bodyPr>
            <a:normAutofit fontScale="92500" lnSpcReduction="20000"/>
          </a:bodyPr>
          <a:lstStyle/>
          <a:p>
            <a:r>
              <a:rPr lang="en-GB" dirty="0" smtClean="0"/>
              <a:t>As stated when defining imagery – all senses can be involved in imagery. </a:t>
            </a:r>
          </a:p>
          <a:p>
            <a:pPr lvl="1"/>
            <a:r>
              <a:rPr lang="en-GB" dirty="0" smtClean="0"/>
              <a:t>Vision, Hearing, Smell, Taste and Feel. </a:t>
            </a:r>
          </a:p>
          <a:p>
            <a:endParaRPr lang="en-GB" dirty="0"/>
          </a:p>
          <a:p>
            <a:r>
              <a:rPr lang="en-GB" dirty="0" smtClean="0"/>
              <a:t>Kinaesthetic sensitivity – Informs Brain about movement in joints, muscles etc. </a:t>
            </a:r>
          </a:p>
          <a:p>
            <a:endParaRPr lang="en-GB" dirty="0"/>
          </a:p>
          <a:p>
            <a:r>
              <a:rPr lang="en-GB" dirty="0" smtClean="0"/>
              <a:t>Early research suggest that internal imagery </a:t>
            </a:r>
            <a:r>
              <a:rPr lang="en-GB" dirty="0" err="1" smtClean="0"/>
              <a:t>utlises</a:t>
            </a:r>
            <a:r>
              <a:rPr lang="en-GB" dirty="0" smtClean="0"/>
              <a:t> Kinaesthetic imagery more so than external imagery. </a:t>
            </a:r>
          </a:p>
          <a:p>
            <a:pPr lvl="1"/>
            <a:r>
              <a:rPr lang="en-GB" dirty="0" smtClean="0"/>
              <a:t>(Barr and Hall, 1992; Harris and Robinson, 1986). </a:t>
            </a:r>
          </a:p>
          <a:p>
            <a:pPr lvl="1"/>
            <a:r>
              <a:rPr lang="en-GB" dirty="0" smtClean="0"/>
              <a:t>Greater </a:t>
            </a:r>
            <a:r>
              <a:rPr lang="en-GB" b="1" dirty="0" smtClean="0"/>
              <a:t>subliminal muscle activity </a:t>
            </a:r>
            <a:r>
              <a:rPr lang="en-GB" dirty="0" smtClean="0"/>
              <a:t>(remember </a:t>
            </a:r>
            <a:r>
              <a:rPr lang="en-GB" dirty="0" err="1" smtClean="0"/>
              <a:t>Psychoneuromuscular</a:t>
            </a:r>
            <a:r>
              <a:rPr lang="en-GB" dirty="0" smtClean="0"/>
              <a:t> theory). </a:t>
            </a:r>
            <a:endParaRPr lang="en-GB" dirty="0"/>
          </a:p>
        </p:txBody>
      </p:sp>
    </p:spTree>
    <p:extLst>
      <p:ext uri="{BB962C8B-B14F-4D97-AF65-F5344CB8AC3E}">
        <p14:creationId xmlns:p14="http://schemas.microsoft.com/office/powerpoint/2010/main" val="322666115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However, </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Hardy and Callow (1999) – 3 Experiments. </a:t>
            </a:r>
          </a:p>
          <a:p>
            <a:r>
              <a:rPr lang="en-GB" dirty="0" smtClean="0"/>
              <a:t>1 – 25 Experience Karate Participants learned a new kata via external or internal imagery. </a:t>
            </a:r>
          </a:p>
          <a:p>
            <a:pPr lvl="1"/>
            <a:r>
              <a:rPr lang="en-GB" dirty="0" smtClean="0"/>
              <a:t>External imagery more effective than internal imagery. </a:t>
            </a:r>
          </a:p>
          <a:p>
            <a:endParaRPr lang="en-GB" dirty="0"/>
          </a:p>
          <a:p>
            <a:r>
              <a:rPr lang="en-GB" dirty="0" smtClean="0"/>
              <a:t>2 – 40 students learned a gymnastics routine in one of four conditions. </a:t>
            </a:r>
          </a:p>
          <a:p>
            <a:pPr lvl="1"/>
            <a:r>
              <a:rPr lang="en-GB" dirty="0" smtClean="0"/>
              <a:t>External Visual and Kinaesthetic Imagery</a:t>
            </a:r>
          </a:p>
          <a:p>
            <a:pPr lvl="1"/>
            <a:r>
              <a:rPr lang="en-GB" dirty="0" smtClean="0"/>
              <a:t>External Visual and NO Kinaesthetic Imagery</a:t>
            </a:r>
          </a:p>
          <a:p>
            <a:pPr lvl="1"/>
            <a:r>
              <a:rPr lang="en-GB" dirty="0" smtClean="0"/>
              <a:t>Internal Visual and Kinaesthetic Imagery</a:t>
            </a:r>
          </a:p>
          <a:p>
            <a:pPr lvl="1"/>
            <a:r>
              <a:rPr lang="en-GB" dirty="0" smtClean="0"/>
              <a:t>Internal Visual and NO Kinaesthetic Imagery</a:t>
            </a:r>
          </a:p>
          <a:p>
            <a:pPr lvl="2"/>
            <a:r>
              <a:rPr lang="en-GB" dirty="0" smtClean="0"/>
              <a:t>Significant Main effect for Visual Imagery, but NOT for Kinaesthetic Imagery</a:t>
            </a:r>
          </a:p>
          <a:p>
            <a:pPr lvl="3"/>
            <a:r>
              <a:rPr lang="en-GB" dirty="0" smtClean="0"/>
              <a:t>External Visual and NO Kinaesthetic Imagery best out of the four conditions. </a:t>
            </a:r>
          </a:p>
          <a:p>
            <a:pPr lvl="2"/>
            <a:endParaRPr lang="en-GB" dirty="0" smtClean="0"/>
          </a:p>
          <a:p>
            <a:endParaRPr lang="en-GB" dirty="0"/>
          </a:p>
        </p:txBody>
      </p:sp>
    </p:spTree>
    <p:extLst>
      <p:ext uri="{BB962C8B-B14F-4D97-AF65-F5344CB8AC3E}">
        <p14:creationId xmlns:p14="http://schemas.microsoft.com/office/powerpoint/2010/main" val="415282290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Hardy and Callow (1999) - Continued</a:t>
            </a:r>
            <a:endParaRPr lang="en-GB" dirty="0"/>
          </a:p>
        </p:txBody>
      </p:sp>
      <p:sp>
        <p:nvSpPr>
          <p:cNvPr id="3" name="Content Placeholder 2"/>
          <p:cNvSpPr>
            <a:spLocks noGrp="1"/>
          </p:cNvSpPr>
          <p:nvPr>
            <p:ph idx="1"/>
          </p:nvPr>
        </p:nvSpPr>
        <p:spPr/>
        <p:txBody>
          <a:bodyPr>
            <a:normAutofit lnSpcReduction="10000"/>
          </a:bodyPr>
          <a:lstStyle/>
          <a:p>
            <a:r>
              <a:rPr lang="en-GB" dirty="0"/>
              <a:t>3 – 20 Rock climbing experts – Rock climbing task in same conditions as study 2. </a:t>
            </a:r>
          </a:p>
          <a:p>
            <a:endParaRPr lang="en-GB" dirty="0" smtClean="0"/>
          </a:p>
          <a:p>
            <a:r>
              <a:rPr lang="en-GB" dirty="0" smtClean="0"/>
              <a:t>This time main effects for visual AND Kinaesthetic Imagery. </a:t>
            </a:r>
          </a:p>
          <a:p>
            <a:endParaRPr lang="en-GB" dirty="0"/>
          </a:p>
          <a:p>
            <a:pPr lvl="1"/>
            <a:r>
              <a:rPr lang="en-GB" dirty="0" smtClean="0"/>
              <a:t>External Visual and Kinaesthetic Imagery most effective. </a:t>
            </a:r>
          </a:p>
          <a:p>
            <a:pPr lvl="1"/>
            <a:endParaRPr lang="en-GB" dirty="0"/>
          </a:p>
          <a:p>
            <a:pPr lvl="1"/>
            <a:r>
              <a:rPr lang="en-GB" dirty="0" smtClean="0"/>
              <a:t>Conclusion – Skill level of the athletic critical in whether kinaesthetic imagery is an effective tool in overcoming challenges or learning a new skill. </a:t>
            </a:r>
            <a:endParaRPr lang="en-GB" dirty="0"/>
          </a:p>
        </p:txBody>
      </p:sp>
    </p:spTree>
    <p:extLst>
      <p:ext uri="{BB962C8B-B14F-4D97-AF65-F5344CB8AC3E}">
        <p14:creationId xmlns:p14="http://schemas.microsoft.com/office/powerpoint/2010/main" val="321917824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“Why” of Imagery. </a:t>
            </a:r>
            <a:endParaRPr lang="en-GB" dirty="0"/>
          </a:p>
        </p:txBody>
      </p:sp>
      <p:sp>
        <p:nvSpPr>
          <p:cNvPr id="3" name="Content Placeholder 2"/>
          <p:cNvSpPr>
            <a:spLocks noGrp="1"/>
          </p:cNvSpPr>
          <p:nvPr>
            <p:ph idx="1"/>
          </p:nvPr>
        </p:nvSpPr>
        <p:spPr/>
        <p:txBody>
          <a:bodyPr>
            <a:normAutofit fontScale="92500"/>
          </a:bodyPr>
          <a:lstStyle/>
          <a:p>
            <a:r>
              <a:rPr lang="en-GB" dirty="0" err="1" smtClean="0"/>
              <a:t>Paivio’s</a:t>
            </a:r>
            <a:r>
              <a:rPr lang="en-GB" dirty="0" smtClean="0"/>
              <a:t> (1985) Conceptual Model of Imagery. </a:t>
            </a:r>
          </a:p>
          <a:p>
            <a:endParaRPr lang="en-GB" dirty="0"/>
          </a:p>
          <a:p>
            <a:r>
              <a:rPr lang="en-GB" dirty="0" smtClean="0"/>
              <a:t>Imagery has both a cognitive and motivational function. </a:t>
            </a:r>
          </a:p>
          <a:p>
            <a:endParaRPr lang="en-GB" dirty="0"/>
          </a:p>
          <a:p>
            <a:r>
              <a:rPr lang="en-GB" dirty="0" smtClean="0"/>
              <a:t>Cognitive = Experience specific sports skills and plan strategies. </a:t>
            </a:r>
          </a:p>
          <a:p>
            <a:pPr lvl="1"/>
            <a:r>
              <a:rPr lang="en-GB" dirty="0" smtClean="0"/>
              <a:t>E.g. Plan a winning strategy. </a:t>
            </a:r>
          </a:p>
          <a:p>
            <a:endParaRPr lang="en-GB" dirty="0"/>
          </a:p>
          <a:p>
            <a:r>
              <a:rPr lang="en-GB" dirty="0" smtClean="0"/>
              <a:t>Motivational – Experience Goal Attainment. </a:t>
            </a:r>
          </a:p>
          <a:p>
            <a:pPr lvl="1"/>
            <a:r>
              <a:rPr lang="en-GB" dirty="0" smtClean="0"/>
              <a:t>Get energised for competition. </a:t>
            </a:r>
            <a:endParaRPr lang="en-GB" dirty="0"/>
          </a:p>
        </p:txBody>
      </p:sp>
    </p:spTree>
    <p:extLst>
      <p:ext uri="{BB962C8B-B14F-4D97-AF65-F5344CB8AC3E}">
        <p14:creationId xmlns:p14="http://schemas.microsoft.com/office/powerpoint/2010/main" val="211993444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Paivio</a:t>
            </a:r>
            <a:r>
              <a:rPr lang="en-GB" dirty="0" smtClean="0"/>
              <a:t> (1985)</a:t>
            </a:r>
            <a:endParaRPr lang="en-GB" dirty="0"/>
          </a:p>
        </p:txBody>
      </p:sp>
      <p:sp>
        <p:nvSpPr>
          <p:cNvPr id="3" name="Content Placeholder 2"/>
          <p:cNvSpPr>
            <a:spLocks noGrp="1"/>
          </p:cNvSpPr>
          <p:nvPr>
            <p:ph idx="1"/>
          </p:nvPr>
        </p:nvSpPr>
        <p:spPr/>
        <p:txBody>
          <a:bodyPr/>
          <a:lstStyle/>
          <a:p>
            <a:r>
              <a:rPr lang="en-GB" dirty="0" smtClean="0"/>
              <a:t>Further conceptualised that imagery to be either situation </a:t>
            </a:r>
            <a:r>
              <a:rPr lang="en-GB" b="1" dirty="0" smtClean="0"/>
              <a:t>specific</a:t>
            </a:r>
            <a:r>
              <a:rPr lang="en-GB" dirty="0" smtClean="0"/>
              <a:t> or </a:t>
            </a:r>
            <a:r>
              <a:rPr lang="en-GB" b="1" dirty="0" smtClean="0"/>
              <a:t>general </a:t>
            </a:r>
            <a:r>
              <a:rPr lang="en-GB" dirty="0" smtClean="0"/>
              <a:t>in nature. </a:t>
            </a:r>
          </a:p>
          <a:p>
            <a:endParaRPr lang="en-GB" dirty="0"/>
          </a:p>
          <a:p>
            <a:r>
              <a:rPr lang="en-GB" dirty="0" smtClean="0"/>
              <a:t>Imagery is two dimensional in nature. </a:t>
            </a:r>
          </a:p>
          <a:p>
            <a:endParaRPr lang="en-GB" dirty="0"/>
          </a:p>
          <a:p>
            <a:r>
              <a:rPr lang="en-GB" dirty="0" smtClean="0"/>
              <a:t>Cognitive  - Specific. </a:t>
            </a:r>
          </a:p>
          <a:p>
            <a:r>
              <a:rPr lang="en-GB" dirty="0" smtClean="0"/>
              <a:t>Cognitive – General</a:t>
            </a:r>
          </a:p>
          <a:p>
            <a:r>
              <a:rPr lang="en-GB" dirty="0" smtClean="0"/>
              <a:t>Motivational – Specific</a:t>
            </a:r>
          </a:p>
          <a:p>
            <a:r>
              <a:rPr lang="en-GB" dirty="0" smtClean="0"/>
              <a:t>Motivational – General. </a:t>
            </a:r>
            <a:endParaRPr lang="en-GB" dirty="0"/>
          </a:p>
        </p:txBody>
      </p:sp>
    </p:spTree>
    <p:extLst>
      <p:ext uri="{BB962C8B-B14F-4D97-AF65-F5344CB8AC3E}">
        <p14:creationId xmlns:p14="http://schemas.microsoft.com/office/powerpoint/2010/main" val="196049664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457200" y="260648"/>
            <a:ext cx="8229600" cy="1143000"/>
          </a:xfrm>
        </p:spPr>
        <p:txBody>
          <a:bodyPr>
            <a:normAutofit fontScale="90000"/>
          </a:bodyPr>
          <a:lstStyle/>
          <a:p>
            <a:pPr algn="ctr"/>
            <a:r>
              <a:rPr lang="en-US" altLang="en-US" dirty="0" err="1" smtClean="0"/>
              <a:t>Paivio</a:t>
            </a:r>
            <a:r>
              <a:rPr lang="en-US" altLang="en-US" dirty="0" smtClean="0"/>
              <a:t> (1985) – Cited in Weinberg and Gould (2010). </a:t>
            </a:r>
          </a:p>
        </p:txBody>
      </p:sp>
      <p:pic>
        <p:nvPicPr>
          <p:cNvPr id="31747" name="Picture 4" descr="fig13_01.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85800" y="1541463"/>
            <a:ext cx="7772400" cy="467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7372928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Hall, Mack, </a:t>
            </a:r>
            <a:r>
              <a:rPr lang="en-GB" dirty="0" err="1" smtClean="0"/>
              <a:t>Paivio</a:t>
            </a:r>
            <a:r>
              <a:rPr lang="en-GB" dirty="0" smtClean="0"/>
              <a:t> and </a:t>
            </a:r>
            <a:r>
              <a:rPr lang="en-GB" dirty="0" err="1" smtClean="0"/>
              <a:t>Hausenblas</a:t>
            </a:r>
            <a:r>
              <a:rPr lang="en-GB" dirty="0" smtClean="0"/>
              <a:t> (1998)</a:t>
            </a:r>
            <a:endParaRPr lang="en-GB" dirty="0"/>
          </a:p>
        </p:txBody>
      </p:sp>
      <p:sp>
        <p:nvSpPr>
          <p:cNvPr id="3" name="Content Placeholder 2"/>
          <p:cNvSpPr>
            <a:spLocks noGrp="1"/>
          </p:cNvSpPr>
          <p:nvPr>
            <p:ph idx="1"/>
          </p:nvPr>
        </p:nvSpPr>
        <p:spPr>
          <a:xfrm>
            <a:off x="457200" y="1935480"/>
            <a:ext cx="8229600" cy="4589864"/>
          </a:xfrm>
        </p:spPr>
        <p:txBody>
          <a:bodyPr>
            <a:normAutofit fontScale="85000" lnSpcReduction="20000"/>
          </a:bodyPr>
          <a:lstStyle/>
          <a:p>
            <a:r>
              <a:rPr lang="en-GB" dirty="0" smtClean="0"/>
              <a:t>In factor analysing an Imagery questionnaire designed around </a:t>
            </a:r>
            <a:r>
              <a:rPr lang="en-GB" dirty="0" err="1" smtClean="0"/>
              <a:t>Paivio’s</a:t>
            </a:r>
            <a:r>
              <a:rPr lang="en-GB" dirty="0" smtClean="0"/>
              <a:t> model found 5 dimensions of why imagery is used. </a:t>
            </a:r>
          </a:p>
          <a:p>
            <a:endParaRPr lang="en-GB" dirty="0"/>
          </a:p>
          <a:p>
            <a:pPr lvl="1"/>
            <a:r>
              <a:rPr lang="en-GB" dirty="0" smtClean="0"/>
              <a:t>Motivational Specific (MS)</a:t>
            </a:r>
          </a:p>
          <a:p>
            <a:pPr lvl="2"/>
            <a:r>
              <a:rPr lang="en-GB" dirty="0" smtClean="0"/>
              <a:t>Specific Setting that is highly motivating (e.g. scoring the winning try)</a:t>
            </a:r>
          </a:p>
          <a:p>
            <a:pPr lvl="1"/>
            <a:r>
              <a:rPr lang="en-GB" dirty="0" smtClean="0"/>
              <a:t>Motivational General-Mastery (MGM)</a:t>
            </a:r>
          </a:p>
          <a:p>
            <a:pPr lvl="2"/>
            <a:r>
              <a:rPr lang="en-GB" dirty="0" smtClean="0"/>
              <a:t>General sporting situation linked to goal mastery (e.g. positive thoughts every time a cricket player comes to bat)</a:t>
            </a:r>
          </a:p>
          <a:p>
            <a:pPr lvl="1"/>
            <a:r>
              <a:rPr lang="en-GB" dirty="0" smtClean="0"/>
              <a:t>Motivational General-Arousal (MG-A)</a:t>
            </a:r>
          </a:p>
          <a:p>
            <a:pPr lvl="2"/>
            <a:r>
              <a:rPr lang="en-GB" dirty="0" smtClean="0"/>
              <a:t>General setting – ability to control anxiety. </a:t>
            </a:r>
          </a:p>
          <a:p>
            <a:pPr lvl="1"/>
            <a:r>
              <a:rPr lang="en-GB" dirty="0" smtClean="0"/>
              <a:t>Cognitive Specific (CS)</a:t>
            </a:r>
          </a:p>
          <a:p>
            <a:pPr lvl="2"/>
            <a:r>
              <a:rPr lang="en-GB" dirty="0" smtClean="0"/>
              <a:t>Correctly executing a specific skill (e.g. putting a ten foot put in US masters)</a:t>
            </a:r>
          </a:p>
          <a:p>
            <a:pPr lvl="1"/>
            <a:r>
              <a:rPr lang="en-GB" dirty="0" smtClean="0"/>
              <a:t>Cognitive General (CG)</a:t>
            </a:r>
          </a:p>
          <a:p>
            <a:pPr lvl="2"/>
            <a:r>
              <a:rPr lang="en-GB" dirty="0" smtClean="0"/>
              <a:t>Executing a skills not linked to a specific situation (e.g. man marking in football). </a:t>
            </a:r>
            <a:endParaRPr lang="en-GB" dirty="0"/>
          </a:p>
        </p:txBody>
      </p:sp>
    </p:spTree>
    <p:extLst>
      <p:ext uri="{BB962C8B-B14F-4D97-AF65-F5344CB8AC3E}">
        <p14:creationId xmlns:p14="http://schemas.microsoft.com/office/powerpoint/2010/main" val="6232113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Martin et al (1999) – Applied Model of Imagery Use. </a:t>
            </a:r>
            <a:endParaRPr lang="en-GB" dirty="0"/>
          </a:p>
        </p:txBody>
      </p:sp>
      <p:sp>
        <p:nvSpPr>
          <p:cNvPr id="3" name="Content Placeholder 2"/>
          <p:cNvSpPr>
            <a:spLocks noGrp="1"/>
          </p:cNvSpPr>
          <p:nvPr>
            <p:ph idx="1"/>
          </p:nvPr>
        </p:nvSpPr>
        <p:spPr/>
        <p:txBody>
          <a:bodyPr/>
          <a:lstStyle/>
          <a:p>
            <a:r>
              <a:rPr lang="en-GB" dirty="0" smtClean="0"/>
              <a:t>Based on the work of Hall et al (1998) – Martin and Colleagues developed an applied model of imagery use in sport. </a:t>
            </a:r>
          </a:p>
          <a:p>
            <a:endParaRPr lang="en-GB" dirty="0"/>
          </a:p>
          <a:p>
            <a:r>
              <a:rPr lang="en-GB" dirty="0" smtClean="0"/>
              <a:t>Highlights the relationship between situation, imagery type (based on Hall et al 1998), Imagery ability (kinaesthetic, visual etc.) and outcome (e.g. what has the imagery done). </a:t>
            </a:r>
            <a:endParaRPr lang="en-GB" dirty="0"/>
          </a:p>
        </p:txBody>
      </p:sp>
    </p:spTree>
    <p:extLst>
      <p:ext uri="{BB962C8B-B14F-4D97-AF65-F5344CB8AC3E}">
        <p14:creationId xmlns:p14="http://schemas.microsoft.com/office/powerpoint/2010/main" val="372066333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Martin et al (1999) – Applied Model of Imagery Use. </a:t>
            </a:r>
            <a:endParaRPr lang="en-GB" dirty="0"/>
          </a:p>
        </p:txBody>
      </p:sp>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0742" y="1772815"/>
            <a:ext cx="8115714" cy="48615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4114330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relating to this Model. </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Cumming </a:t>
            </a:r>
            <a:r>
              <a:rPr lang="en-GB" dirty="0" err="1" smtClean="0"/>
              <a:t>Olphin</a:t>
            </a:r>
            <a:r>
              <a:rPr lang="en-GB" dirty="0" smtClean="0"/>
              <a:t> and Law (2007) – </a:t>
            </a:r>
          </a:p>
          <a:p>
            <a:endParaRPr lang="en-GB" dirty="0"/>
          </a:p>
          <a:p>
            <a:r>
              <a:rPr lang="en-GB" dirty="0" smtClean="0"/>
              <a:t>40 Competitive Athletes. </a:t>
            </a:r>
          </a:p>
          <a:p>
            <a:endParaRPr lang="en-GB" dirty="0"/>
          </a:p>
          <a:p>
            <a:r>
              <a:rPr lang="en-GB" dirty="0" smtClean="0"/>
              <a:t>Standard Heart Rate and Took part in five imagery scripts (scenarios). </a:t>
            </a:r>
          </a:p>
          <a:p>
            <a:pPr lvl="1"/>
            <a:r>
              <a:rPr lang="en-GB" dirty="0" smtClean="0"/>
              <a:t>Mastery, Coping, Anxiety, Psyching up and Relaxing. </a:t>
            </a:r>
          </a:p>
          <a:p>
            <a:endParaRPr lang="en-GB" dirty="0"/>
          </a:p>
          <a:p>
            <a:r>
              <a:rPr lang="en-GB" dirty="0" smtClean="0"/>
              <a:t>Significant increase in Heart Rate in Arousal increasing script (anxiety, psyching up and negative coping scripts). </a:t>
            </a:r>
          </a:p>
          <a:p>
            <a:pPr lvl="1"/>
            <a:r>
              <a:rPr lang="en-GB" dirty="0" smtClean="0"/>
              <a:t>Similar to Hall et </a:t>
            </a:r>
            <a:r>
              <a:rPr lang="en-GB" dirty="0" err="1" smtClean="0"/>
              <a:t>al’s</a:t>
            </a:r>
            <a:r>
              <a:rPr lang="en-GB" dirty="0" smtClean="0"/>
              <a:t> Motivational General-Arousal definition. </a:t>
            </a:r>
          </a:p>
          <a:p>
            <a:pPr lvl="1"/>
            <a:r>
              <a:rPr lang="en-GB" dirty="0" smtClean="0"/>
              <a:t>Although no significant reduction in relaxation scripts. </a:t>
            </a:r>
            <a:endParaRPr lang="en-GB" dirty="0"/>
          </a:p>
        </p:txBody>
      </p:sp>
    </p:spTree>
    <p:extLst>
      <p:ext uri="{BB962C8B-B14F-4D97-AF65-F5344CB8AC3E}">
        <p14:creationId xmlns:p14="http://schemas.microsoft.com/office/powerpoint/2010/main" val="160529598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Developing Imagery Skills</a:t>
            </a:r>
            <a:endParaRPr lang="en-GB" dirty="0"/>
          </a:p>
        </p:txBody>
      </p:sp>
      <p:sp>
        <p:nvSpPr>
          <p:cNvPr id="3" name="Content Placeholder 2"/>
          <p:cNvSpPr>
            <a:spLocks noGrp="1"/>
          </p:cNvSpPr>
          <p:nvPr>
            <p:ph idx="1"/>
          </p:nvPr>
        </p:nvSpPr>
        <p:spPr/>
        <p:txBody>
          <a:bodyPr>
            <a:normAutofit fontScale="92500" lnSpcReduction="10000"/>
          </a:bodyPr>
          <a:lstStyle/>
          <a:p>
            <a:r>
              <a:rPr lang="en-GB" dirty="0" err="1" smtClean="0"/>
              <a:t>Vealey</a:t>
            </a:r>
            <a:r>
              <a:rPr lang="en-GB" dirty="0" smtClean="0"/>
              <a:t> and Greenleaf (2010) – Provided practical suggestions for athletes to improve imagery skills. </a:t>
            </a:r>
          </a:p>
          <a:p>
            <a:endParaRPr lang="en-GB" dirty="0"/>
          </a:p>
          <a:p>
            <a:r>
              <a:rPr lang="en-GB" dirty="0" smtClean="0"/>
              <a:t>1) Be in a relaxed frame of mind before conducting the imagery session – try not to be disturbed</a:t>
            </a:r>
          </a:p>
          <a:p>
            <a:r>
              <a:rPr lang="en-GB" dirty="0" smtClean="0"/>
              <a:t>2) Practice – Visualise non-sporting specific aspects at first. </a:t>
            </a:r>
          </a:p>
          <a:p>
            <a:r>
              <a:rPr lang="en-GB" dirty="0" smtClean="0"/>
              <a:t>3) Create a variety of scenes and images – fill them with detail. Sports specific images. </a:t>
            </a:r>
          </a:p>
          <a:p>
            <a:r>
              <a:rPr lang="en-GB" dirty="0" smtClean="0"/>
              <a:t>4) Imagine watching other people perform the sport of your choice – project yourself onto that image. </a:t>
            </a:r>
          </a:p>
          <a:p>
            <a:r>
              <a:rPr lang="en-GB" dirty="0" smtClean="0"/>
              <a:t>5) End session – adjust to external environment. </a:t>
            </a:r>
            <a:endParaRPr lang="en-GB" dirty="0"/>
          </a:p>
        </p:txBody>
      </p:sp>
    </p:spTree>
    <p:extLst>
      <p:ext uri="{BB962C8B-B14F-4D97-AF65-F5344CB8AC3E}">
        <p14:creationId xmlns:p14="http://schemas.microsoft.com/office/powerpoint/2010/main" val="403680844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467544" y="908720"/>
            <a:ext cx="8229600" cy="1143000"/>
          </a:xfrm>
        </p:spPr>
        <p:txBody>
          <a:bodyPr>
            <a:normAutofit fontScale="90000"/>
          </a:bodyPr>
          <a:lstStyle/>
          <a:p>
            <a:r>
              <a:rPr lang="en-US" altLang="en-US" dirty="0" smtClean="0"/>
              <a:t>Developing an Imagery </a:t>
            </a:r>
            <a:br>
              <a:rPr lang="en-US" altLang="en-US" dirty="0" smtClean="0"/>
            </a:br>
            <a:r>
              <a:rPr lang="en-US" altLang="en-US" dirty="0" smtClean="0"/>
              <a:t>Training Program (Weinberg and Gould, 2010)</a:t>
            </a:r>
          </a:p>
        </p:txBody>
      </p:sp>
      <p:sp>
        <p:nvSpPr>
          <p:cNvPr id="52227" name="Rectangle 3"/>
          <p:cNvSpPr>
            <a:spLocks noGrp="1" noChangeArrowheads="1"/>
          </p:cNvSpPr>
          <p:nvPr>
            <p:ph type="body" idx="1"/>
          </p:nvPr>
        </p:nvSpPr>
        <p:spPr>
          <a:xfrm>
            <a:off x="467544" y="2204864"/>
            <a:ext cx="8229600" cy="4389120"/>
          </a:xfrm>
        </p:spPr>
        <p:txBody>
          <a:bodyPr/>
          <a:lstStyle/>
          <a:p>
            <a:r>
              <a:rPr lang="en-US" altLang="en-US" dirty="0" smtClean="0"/>
              <a:t>Tailor imagery programs to an athlete’s individual needs, abilities, and interests.</a:t>
            </a:r>
          </a:p>
          <a:p>
            <a:r>
              <a:rPr lang="en-US" altLang="en-US" dirty="0" smtClean="0"/>
              <a:t>The first step in developing an imagery program is evaluating the athlete’s imagery skills.</a:t>
            </a:r>
          </a:p>
          <a:p>
            <a:r>
              <a:rPr lang="en-US" altLang="en-US" dirty="0" smtClean="0"/>
              <a:t>Imagery must be individualized and practiced. Hence, it should be built into an athlete’s daily routine.</a:t>
            </a:r>
          </a:p>
        </p:txBody>
      </p:sp>
      <p:sp>
        <p:nvSpPr>
          <p:cNvPr id="52228" name="Rectangle 12"/>
          <p:cNvSpPr>
            <a:spLocks noChangeArrowheads="1"/>
          </p:cNvSpPr>
          <p:nvPr/>
        </p:nvSpPr>
        <p:spPr bwMode="auto">
          <a:xfrm>
            <a:off x="6184900" y="6037263"/>
            <a:ext cx="2281238"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600" b="1">
                <a:solidFill>
                  <a:schemeClr val="accent2"/>
                </a:solidFill>
                <a:latin typeface="Arial" charset="0"/>
                <a:ea typeface="ＭＳ Ｐゴシック" pitchFamily="-105" charset="-128"/>
              </a:defRPr>
            </a:lvl1pPr>
            <a:lvl2pPr marL="37931725" indent="-37474525" eaLnBrk="0" hangingPunct="0">
              <a:defRPr sz="3600" b="1">
                <a:solidFill>
                  <a:schemeClr val="accent2"/>
                </a:solidFill>
                <a:latin typeface="Arial" charset="0"/>
                <a:ea typeface="ＭＳ Ｐゴシック" pitchFamily="-105" charset="-128"/>
              </a:defRPr>
            </a:lvl2pPr>
            <a:lvl3pPr eaLnBrk="0" hangingPunct="0">
              <a:defRPr sz="3600" b="1">
                <a:solidFill>
                  <a:schemeClr val="accent2"/>
                </a:solidFill>
                <a:latin typeface="Arial" charset="0"/>
                <a:ea typeface="ＭＳ Ｐゴシック" pitchFamily="-105" charset="-128"/>
              </a:defRPr>
            </a:lvl3pPr>
            <a:lvl4pPr eaLnBrk="0" hangingPunct="0">
              <a:defRPr sz="3600" b="1">
                <a:solidFill>
                  <a:schemeClr val="accent2"/>
                </a:solidFill>
                <a:latin typeface="Arial" charset="0"/>
                <a:ea typeface="ＭＳ Ｐゴシック" pitchFamily="-105" charset="-128"/>
              </a:defRPr>
            </a:lvl4pPr>
            <a:lvl5pPr eaLnBrk="0" hangingPunct="0">
              <a:defRPr sz="3600" b="1">
                <a:solidFill>
                  <a:schemeClr val="accent2"/>
                </a:solidFill>
                <a:latin typeface="Arial" charset="0"/>
                <a:ea typeface="ＭＳ Ｐゴシック" pitchFamily="-105" charset="-128"/>
              </a:defRPr>
            </a:lvl5pPr>
            <a:lvl6pPr marL="457200"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6pPr>
            <a:lvl7pPr marL="914400"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7pPr>
            <a:lvl8pPr marL="1371600"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8pPr>
            <a:lvl9pPr marL="1828800"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9pPr>
          </a:lstStyle>
          <a:p>
            <a:pPr algn="r"/>
            <a:r>
              <a:rPr lang="en-US" altLang="en-US" sz="1400" b="0" i="1">
                <a:solidFill>
                  <a:schemeClr val="tx1"/>
                </a:solidFill>
              </a:rPr>
              <a:t>(continued)</a:t>
            </a:r>
            <a:endParaRPr lang="en-US" altLang="en-US" sz="2800" b="0">
              <a:solidFill>
                <a:schemeClr val="tx1"/>
              </a:solidFill>
            </a:endParaRPr>
          </a:p>
        </p:txBody>
      </p:sp>
    </p:spTree>
    <p:extLst>
      <p:ext uri="{BB962C8B-B14F-4D97-AF65-F5344CB8AC3E}">
        <p14:creationId xmlns:p14="http://schemas.microsoft.com/office/powerpoint/2010/main" val="299009753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a:xfrm>
            <a:off x="467544" y="1052736"/>
            <a:ext cx="8229600" cy="1143000"/>
          </a:xfrm>
        </p:spPr>
        <p:txBody>
          <a:bodyPr>
            <a:normAutofit fontScale="90000"/>
          </a:bodyPr>
          <a:lstStyle/>
          <a:p>
            <a:r>
              <a:rPr lang="en-US" altLang="en-US" dirty="0" smtClean="0"/>
              <a:t>Developing an Imagery </a:t>
            </a:r>
            <a:br>
              <a:rPr lang="en-US" altLang="en-US" dirty="0" smtClean="0"/>
            </a:br>
            <a:r>
              <a:rPr lang="en-US" altLang="en-US" dirty="0" smtClean="0"/>
              <a:t>Training Program </a:t>
            </a:r>
            <a:r>
              <a:rPr lang="en-US" altLang="en-US" b="0" i="1" dirty="0" smtClean="0"/>
              <a:t>(Weinberg and Gould 2010)</a:t>
            </a:r>
          </a:p>
        </p:txBody>
      </p:sp>
      <p:sp>
        <p:nvSpPr>
          <p:cNvPr id="54275" name="Content Placeholder 2"/>
          <p:cNvSpPr>
            <a:spLocks noGrp="1"/>
          </p:cNvSpPr>
          <p:nvPr>
            <p:ph idx="1"/>
          </p:nvPr>
        </p:nvSpPr>
        <p:spPr>
          <a:xfrm>
            <a:off x="539552" y="2204864"/>
            <a:ext cx="8051800" cy="4419600"/>
          </a:xfrm>
        </p:spPr>
        <p:txBody>
          <a:bodyPr>
            <a:normAutofit lnSpcReduction="10000"/>
          </a:bodyPr>
          <a:lstStyle/>
          <a:p>
            <a:r>
              <a:rPr lang="en-US" altLang="en-US" dirty="0" smtClean="0"/>
              <a:t>Imagery guidelines</a:t>
            </a:r>
          </a:p>
          <a:p>
            <a:pPr marL="692150" lvl="1" indent="-292100">
              <a:spcBef>
                <a:spcPct val="20000"/>
              </a:spcBef>
            </a:pPr>
            <a:r>
              <a:rPr lang="en-US" altLang="en-US" dirty="0" smtClean="0"/>
              <a:t>Practice in many settings.</a:t>
            </a:r>
          </a:p>
          <a:p>
            <a:pPr marL="692150" lvl="1" indent="-292100">
              <a:spcBef>
                <a:spcPct val="20000"/>
              </a:spcBef>
            </a:pPr>
            <a:r>
              <a:rPr lang="en-US" altLang="en-US" dirty="0" smtClean="0"/>
              <a:t>Aim for relaxed concentration.</a:t>
            </a:r>
          </a:p>
          <a:p>
            <a:pPr marL="692150" lvl="1" indent="-292100">
              <a:spcBef>
                <a:spcPct val="20000"/>
              </a:spcBef>
            </a:pPr>
            <a:r>
              <a:rPr lang="en-US" altLang="en-US" dirty="0" smtClean="0"/>
              <a:t>Set realistic expectations, sufficient motivation.</a:t>
            </a:r>
          </a:p>
          <a:p>
            <a:pPr marL="692150" lvl="1" indent="-292100">
              <a:spcBef>
                <a:spcPct val="20000"/>
              </a:spcBef>
            </a:pPr>
            <a:r>
              <a:rPr lang="en-US" altLang="en-US" dirty="0" smtClean="0"/>
              <a:t>Use vivid and controllable images.</a:t>
            </a:r>
          </a:p>
          <a:p>
            <a:pPr marL="692150" lvl="1" indent="-292100">
              <a:spcBef>
                <a:spcPct val="20000"/>
              </a:spcBef>
            </a:pPr>
            <a:r>
              <a:rPr lang="en-US" altLang="en-US" dirty="0" smtClean="0"/>
              <a:t>Apply imagery to specific situations.</a:t>
            </a:r>
          </a:p>
          <a:p>
            <a:pPr marL="692150" lvl="1" indent="-292100">
              <a:spcBef>
                <a:spcPct val="20000"/>
              </a:spcBef>
            </a:pPr>
            <a:r>
              <a:rPr lang="en-US" altLang="en-US" dirty="0" smtClean="0"/>
              <a:t>Maintain positive focus.</a:t>
            </a:r>
          </a:p>
          <a:p>
            <a:pPr marL="692150" lvl="1" indent="-292100">
              <a:spcBef>
                <a:spcPct val="20000"/>
              </a:spcBef>
            </a:pPr>
            <a:r>
              <a:rPr lang="en-US" altLang="en-US" dirty="0" smtClean="0"/>
              <a:t>Consider use of videotapes, DVDs, and audiotapes.</a:t>
            </a:r>
          </a:p>
          <a:p>
            <a:pPr marL="692150" lvl="1" indent="-292100">
              <a:spcBef>
                <a:spcPct val="20000"/>
              </a:spcBef>
            </a:pPr>
            <a:r>
              <a:rPr lang="en-US" altLang="en-US" dirty="0" smtClean="0"/>
              <a:t>Include execution and outcomes.</a:t>
            </a:r>
          </a:p>
          <a:p>
            <a:pPr marL="692150" lvl="1" indent="-292100">
              <a:spcBef>
                <a:spcPct val="20000"/>
              </a:spcBef>
            </a:pPr>
            <a:r>
              <a:rPr lang="en-US" altLang="en-US" dirty="0" smtClean="0"/>
              <a:t>Image timing.</a:t>
            </a:r>
          </a:p>
        </p:txBody>
      </p:sp>
      <p:sp>
        <p:nvSpPr>
          <p:cNvPr id="54276" name="Rectangle 12"/>
          <p:cNvSpPr>
            <a:spLocks noChangeArrowheads="1"/>
          </p:cNvSpPr>
          <p:nvPr/>
        </p:nvSpPr>
        <p:spPr bwMode="auto">
          <a:xfrm>
            <a:off x="6184900" y="6037263"/>
            <a:ext cx="2281238"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600" b="1">
                <a:solidFill>
                  <a:schemeClr val="accent2"/>
                </a:solidFill>
                <a:latin typeface="Arial" charset="0"/>
                <a:ea typeface="ＭＳ Ｐゴシック" pitchFamily="-105" charset="-128"/>
              </a:defRPr>
            </a:lvl1pPr>
            <a:lvl2pPr marL="37931725" indent="-37474525" eaLnBrk="0" hangingPunct="0">
              <a:defRPr sz="3600" b="1">
                <a:solidFill>
                  <a:schemeClr val="accent2"/>
                </a:solidFill>
                <a:latin typeface="Arial" charset="0"/>
                <a:ea typeface="ＭＳ Ｐゴシック" pitchFamily="-105" charset="-128"/>
              </a:defRPr>
            </a:lvl2pPr>
            <a:lvl3pPr eaLnBrk="0" hangingPunct="0">
              <a:defRPr sz="3600" b="1">
                <a:solidFill>
                  <a:schemeClr val="accent2"/>
                </a:solidFill>
                <a:latin typeface="Arial" charset="0"/>
                <a:ea typeface="ＭＳ Ｐゴシック" pitchFamily="-105" charset="-128"/>
              </a:defRPr>
            </a:lvl3pPr>
            <a:lvl4pPr eaLnBrk="0" hangingPunct="0">
              <a:defRPr sz="3600" b="1">
                <a:solidFill>
                  <a:schemeClr val="accent2"/>
                </a:solidFill>
                <a:latin typeface="Arial" charset="0"/>
                <a:ea typeface="ＭＳ Ｐゴシック" pitchFamily="-105" charset="-128"/>
              </a:defRPr>
            </a:lvl4pPr>
            <a:lvl5pPr eaLnBrk="0" hangingPunct="0">
              <a:defRPr sz="3600" b="1">
                <a:solidFill>
                  <a:schemeClr val="accent2"/>
                </a:solidFill>
                <a:latin typeface="Arial" charset="0"/>
                <a:ea typeface="ＭＳ Ｐゴシック" pitchFamily="-105" charset="-128"/>
              </a:defRPr>
            </a:lvl5pPr>
            <a:lvl6pPr marL="457200"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6pPr>
            <a:lvl7pPr marL="914400"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7pPr>
            <a:lvl8pPr marL="1371600"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8pPr>
            <a:lvl9pPr marL="1828800"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9pPr>
          </a:lstStyle>
          <a:p>
            <a:pPr algn="r"/>
            <a:r>
              <a:rPr lang="en-US" altLang="en-US" sz="1400" b="0" i="1">
                <a:solidFill>
                  <a:schemeClr val="tx1"/>
                </a:solidFill>
              </a:rPr>
              <a:t>(continued)</a:t>
            </a:r>
            <a:endParaRPr lang="en-US" altLang="en-US" sz="2800" b="0">
              <a:solidFill>
                <a:schemeClr val="tx1"/>
              </a:solidFill>
            </a:endParaRPr>
          </a:p>
        </p:txBody>
      </p:sp>
    </p:spTree>
    <p:extLst>
      <p:ext uri="{BB962C8B-B14F-4D97-AF65-F5344CB8AC3E}">
        <p14:creationId xmlns:p14="http://schemas.microsoft.com/office/powerpoint/2010/main" val="88159686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Additional Reference: </a:t>
            </a:r>
            <a:endParaRPr lang="en-GB" dirty="0"/>
          </a:p>
        </p:txBody>
      </p:sp>
      <p:sp>
        <p:nvSpPr>
          <p:cNvPr id="3" name="Content Placeholder 2"/>
          <p:cNvSpPr>
            <a:spLocks noGrp="1"/>
          </p:cNvSpPr>
          <p:nvPr>
            <p:ph idx="1"/>
          </p:nvPr>
        </p:nvSpPr>
        <p:spPr/>
        <p:txBody>
          <a:bodyPr/>
          <a:lstStyle/>
          <a:p>
            <a:r>
              <a:rPr lang="en-GB" dirty="0" err="1"/>
              <a:t>Vealey</a:t>
            </a:r>
            <a:r>
              <a:rPr lang="en-GB" dirty="0"/>
              <a:t>, R., &amp; Greenleaf, C. (2010). Seeing is believing:  Understanding and using imagery in sports. In J. Williams (Ed.), </a:t>
            </a:r>
            <a:r>
              <a:rPr lang="en-GB" i="1" dirty="0"/>
              <a:t>Applied sport psychology:  Personal growth to peak performance</a:t>
            </a:r>
            <a:r>
              <a:rPr lang="en-GB" dirty="0"/>
              <a:t> (6th ed., pp. 267-304), New York:  McGraw-Hill.</a:t>
            </a:r>
          </a:p>
        </p:txBody>
      </p:sp>
    </p:spTree>
    <p:extLst>
      <p:ext uri="{BB962C8B-B14F-4D97-AF65-F5344CB8AC3E}">
        <p14:creationId xmlns:p14="http://schemas.microsoft.com/office/powerpoint/2010/main" val="3536574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975</TotalTime>
  <Words>4044</Words>
  <Application>Microsoft Office PowerPoint</Application>
  <PresentationFormat>On-screen Show (4:3)</PresentationFormat>
  <Paragraphs>455</Paragraphs>
  <Slides>64</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64</vt:i4>
      </vt:variant>
    </vt:vector>
  </HeadingPairs>
  <TitlesOfParts>
    <vt:vector size="71" baseType="lpstr">
      <vt:lpstr>ＭＳ Ｐゴシック</vt:lpstr>
      <vt:lpstr>Arial</vt:lpstr>
      <vt:lpstr>Calibri</vt:lpstr>
      <vt:lpstr>Constantia</vt:lpstr>
      <vt:lpstr>Times New Roman</vt:lpstr>
      <vt:lpstr>Wingdings 2</vt:lpstr>
      <vt:lpstr>Flow</vt:lpstr>
      <vt:lpstr>Introduction to Psychological Skills - Imagery</vt:lpstr>
      <vt:lpstr>Aims of the Session</vt:lpstr>
      <vt:lpstr>Defining Imagery</vt:lpstr>
      <vt:lpstr>Defining Imagery</vt:lpstr>
      <vt:lpstr>Defining Imagery</vt:lpstr>
      <vt:lpstr>Defining Imagery</vt:lpstr>
      <vt:lpstr>Other terms</vt:lpstr>
      <vt:lpstr>Does Imagery Work? </vt:lpstr>
      <vt:lpstr>Empirical Evidence</vt:lpstr>
      <vt:lpstr>Empirical Evidence</vt:lpstr>
      <vt:lpstr>Does Imagery Work? </vt:lpstr>
      <vt:lpstr>Why does imagery work?</vt:lpstr>
      <vt:lpstr>How Imagery Works</vt:lpstr>
      <vt:lpstr>Psychoneuromuscular Theory</vt:lpstr>
      <vt:lpstr>However….</vt:lpstr>
      <vt:lpstr>Nevertheless</vt:lpstr>
      <vt:lpstr>Imagery – Mirror Neurons. </vt:lpstr>
      <vt:lpstr>Imagery – Mirror Neurons</vt:lpstr>
      <vt:lpstr>Imagery – Mirror Neurons</vt:lpstr>
      <vt:lpstr>Imagery – Mirror Neurons. </vt:lpstr>
      <vt:lpstr>Imagery – Mirror Neurons</vt:lpstr>
      <vt:lpstr>Important to note….</vt:lpstr>
      <vt:lpstr>Symbolic Learning Theory</vt:lpstr>
      <vt:lpstr>Symbolic Learning Theory</vt:lpstr>
      <vt:lpstr>Example - Bullseye</vt:lpstr>
      <vt:lpstr>Bullseye Scenario</vt:lpstr>
      <vt:lpstr>PowerPoint Presentation</vt:lpstr>
      <vt:lpstr>Functional Equivalence Hypothesis. </vt:lpstr>
      <vt:lpstr>Functional Equivalence Hypothesis</vt:lpstr>
      <vt:lpstr>PETTLEP</vt:lpstr>
      <vt:lpstr>PETTLEP</vt:lpstr>
      <vt:lpstr>The 4 W’s of Imagery</vt:lpstr>
      <vt:lpstr>Where and When Imagery Occurs</vt:lpstr>
      <vt:lpstr>Where and When Imagery Occurs</vt:lpstr>
      <vt:lpstr>Where and When Imagery Occurs</vt:lpstr>
      <vt:lpstr>Where and When Imagery Occurs</vt:lpstr>
      <vt:lpstr>What is being imagined? (Munroe et al, 2000)</vt:lpstr>
      <vt:lpstr>What is being imagined (Munroe et al, 2000)</vt:lpstr>
      <vt:lpstr>What is being imagined (Munroe et al, 2000)</vt:lpstr>
      <vt:lpstr>What is being imagined? (Munroe et al, 2000)</vt:lpstr>
      <vt:lpstr>What is being imagined… Timing. </vt:lpstr>
      <vt:lpstr>What is being imagined…. Timing</vt:lpstr>
      <vt:lpstr>What is being imagined…. Timing</vt:lpstr>
      <vt:lpstr>What is being imagined….. Timing</vt:lpstr>
      <vt:lpstr>What is being imagined – Positive/Negative Imagery. </vt:lpstr>
      <vt:lpstr>What is being imagined – Positive/Negative Imagery. </vt:lpstr>
      <vt:lpstr>What is being imagined – Imagery Perspective</vt:lpstr>
      <vt:lpstr>What is being imagined – Imagery perspective (internal vs external). </vt:lpstr>
      <vt:lpstr>What is being imagined – Imagery Perspective – Internal/External. </vt:lpstr>
      <vt:lpstr>What is being imagined – Imagery Perspective – Internal/External. </vt:lpstr>
      <vt:lpstr>What is being imagined – Sensory Mode. </vt:lpstr>
      <vt:lpstr>However, </vt:lpstr>
      <vt:lpstr>Hardy and Callow (1999) - Continued</vt:lpstr>
      <vt:lpstr>The “Why” of Imagery. </vt:lpstr>
      <vt:lpstr>Paivio (1985)</vt:lpstr>
      <vt:lpstr>Paivio (1985) – Cited in Weinberg and Gould (2010). </vt:lpstr>
      <vt:lpstr>Hall, Mack, Paivio and Hausenblas (1998)</vt:lpstr>
      <vt:lpstr>Martin et al (1999) – Applied Model of Imagery Use. </vt:lpstr>
      <vt:lpstr>Martin et al (1999) – Applied Model of Imagery Use. </vt:lpstr>
      <vt:lpstr>Research relating to this Model. </vt:lpstr>
      <vt:lpstr>Developing Imagery Skills</vt:lpstr>
      <vt:lpstr>Developing an Imagery  Training Program (Weinberg and Gould, 2010)</vt:lpstr>
      <vt:lpstr>Developing an Imagery  Training Program (Weinberg and Gould 2010)</vt:lpstr>
      <vt:lpstr>Additional 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Psychological Skills - Imagery</dc:title>
  <dc:creator>Administrator</dc:creator>
  <cp:lastModifiedBy>Stuart Jones</cp:lastModifiedBy>
  <cp:revision>78</cp:revision>
  <dcterms:created xsi:type="dcterms:W3CDTF">2014-10-29T12:31:06Z</dcterms:created>
  <dcterms:modified xsi:type="dcterms:W3CDTF">2019-02-19T10:32:10Z</dcterms:modified>
</cp:coreProperties>
</file>