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5E0CA-EB26-76C0-DE9E-78B6AAC2F2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AC8F7-EADE-F1EA-2F7D-9DBCB1A779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D1E0C-025B-5C36-D3B6-FF0FD82B4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107F4-2054-C044-A4A2-7CED7916D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36BF8-9930-EB3D-831C-3052334F1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8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3F5DF-F746-4B3F-2632-84104460C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963A6-900F-9D41-9866-EA8D9EEC4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EFB19-0FCC-B027-EC9A-2AA899F3A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A6706-3EA4-B103-258B-20F0F5483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3EEEB-A1FC-8BE6-9B7F-8D7C377EA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578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9857E-E0FE-5ADD-F891-FB491E741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A0ED0-C44B-26D9-F8A6-FE0A3398C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ABDC6A-AF6E-A876-FBB8-E3B41DA6D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0C2523-B1FB-E7BB-9383-A82B4E236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31F68-31BB-E751-78BA-650C491EE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66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03868-B5A1-C5C0-6CA3-ECBE9CCA4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CB109-C338-7B84-F309-5A8303C63D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FD36D-5D38-22B9-77CA-C7CFAD584C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026024-45B4-420C-EAD0-D2F88D138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04CE70-66AE-72B2-36B3-CF54F49D9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543EB-05D0-CD88-C273-57FA4BB66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434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FB7EB-F1C8-4465-A698-3905BBFAF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034EF-8892-2D9F-B4FE-5A54AA523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3ADE37-B71B-9D76-BCC9-E74612CB49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FA9B53-3B79-473F-24DF-D15A21C079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4AC8CC-D91B-0A50-EE1C-3FA8CFFB01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2E5288-11F8-4662-9DF6-DE44DDAC3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72A283-C2FB-B0FC-060E-E5F427E74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2E3F2B-0EFC-574A-A4D8-2E1D6415A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2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61ADA-1BCB-4FED-4D6F-25989CD9F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752CAD-1A00-D189-CABC-44406D61C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C5D528-75DC-28DF-2418-8603BFBDA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ACBF2-C0B8-0C03-CE71-8BEA05588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954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67AF58-6F33-3343-0489-57740C559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74A301-7AB2-39D2-00C9-B61294389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49453F-7734-4F80-A938-96B99F3BE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726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808A2-5C97-1B13-B12A-DEBB7B041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66545-9E16-5BB3-1484-4D7BC18CE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AC207C-ED25-28C7-FC75-EB476C0669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83861A-F52D-C755-30F0-EC755153E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6E3444-B2F5-369F-EABF-71930E358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B145CA-44B2-7A60-07A0-8B5BBA5F4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620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0CC31-8196-7614-9D8B-6D3654BA9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CCA76D-763D-7744-FFB8-787F385135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79E828-9683-9E60-E2A6-B193749B3D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2EA3A-4EB0-CC8E-3FF7-FFA53882E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609B15-38DE-940E-7943-183BE6103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99C33-1E40-7790-5481-8D4AE326F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314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E6B6-9343-5696-57F8-1F068E222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29F3E5-3810-BA76-AED8-555F5A2C7E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A8B2E-59D2-499B-24D5-9AB57467E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C74F34-FE95-88F0-2C19-4BEBB9C50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A011E-3017-6304-FCF0-E233BFF13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55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314280-C271-45A3-0BAF-DB4FB74D45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69DAE3-9218-B871-1EFB-655D93BF53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4705B-667A-9E56-D892-6778FBDB0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32402-9D27-1A49-D0C2-3EA20FA5B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A31B3-E625-A88D-CB8E-8A464BF16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88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8A0BA3-D37A-18E1-FE52-8ADFA05D9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A16628-8E1A-B6D6-E349-066C95912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74ABB-D58E-F38C-48F2-00D21924AA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55544-0FD8-4EA0-B32B-0A519DEF6C64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B8074-BCE4-DEE8-E3F1-36A31F3A9A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C84B8-8D7E-A2E2-8C5E-2194BB6097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E2A8-55F0-4FAB-9BF3-70F6A1DC0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330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09447-E0DA-57EC-8F65-754E52AF93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Dialogue</a:t>
            </a:r>
            <a:br>
              <a:rPr lang="en-GB" dirty="0"/>
            </a:br>
            <a:r>
              <a:rPr lang="en-GB" dirty="0"/>
              <a:t>Mohibur Chowdhury</a:t>
            </a:r>
            <a:br>
              <a:rPr lang="en-GB" dirty="0"/>
            </a:br>
            <a:r>
              <a:rPr lang="en-GB" dirty="0"/>
              <a:t>1911447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503F7-DF27-F9A5-5518-724EE990C76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AUDIO-2022-06-10-11-05-19">
            <a:hlinkClick r:id="" action="ppaction://media"/>
            <a:extLst>
              <a:ext uri="{FF2B5EF4-FFF2-40B4-BE49-F238E27FC236}">
                <a16:creationId xmlns:a16="http://schemas.microsoft.com/office/drawing/2014/main" id="{17913F5E-80A0-A851-B184-3704A34C69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5840" y="422671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82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3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7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The Dialogue Mohibur Chowdhury 1911447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Dialogue Mohibur Chowdhury 1911447</dc:title>
  <dc:creator>Mohibur Rahman Chowdhury (1911447)</dc:creator>
  <cp:lastModifiedBy>Mohibur Rahman Chowdhury (1911447)</cp:lastModifiedBy>
  <cp:revision>1</cp:revision>
  <dcterms:created xsi:type="dcterms:W3CDTF">2022-06-10T10:49:30Z</dcterms:created>
  <dcterms:modified xsi:type="dcterms:W3CDTF">2022-06-10T11:57:48Z</dcterms:modified>
</cp:coreProperties>
</file>