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4DFB74-37E5-EB31-9FAF-3D38A44114F3}" v="24" dt="2020-11-24T21:22:58.726"/>
    <p1510:client id="{9EDA8A9B-5519-5F95-566B-1D7C1B61486C}" v="906" dt="2020-11-14T22:44:46.273"/>
    <p1510:client id="{AC9126FB-22F1-D94D-B440-2CFD31E1DE0D}" v="128" dt="2020-11-14T00:48:24.002"/>
    <p1510:client id="{AF5391A9-DB11-509F-B214-30139F808A99}" v="3" dt="2020-11-14T01:02:10.160"/>
    <p1510:client id="{B3853970-80BD-2F86-A21E-31FA5418E39D}" v="13" dt="2020-11-21T13:22:33.181"/>
    <p1510:client id="{BE9D1EAE-55B8-000B-9A7A-C61FF62C2753}" v="1421" dt="2020-11-21T23:56:50.739"/>
    <p1510:client id="{C1A81D48-661C-6887-56D7-28166529F065}" v="745" dt="2020-11-22T13:48:30.996"/>
    <p1510:client id="{D056F7FA-A681-4895-AB0F-19540E99C4BF}" v="468" dt="2020-11-14T00:26:31.585"/>
    <p1510:client id="{EC124C37-C6BB-A760-5CA8-E1F4D1F28764}" v="33" dt="2020-11-20T20:43:02.745"/>
    <p1510:client id="{F327A6B9-780D-F7AD-B23D-DB57AFA184C2}" v="675" dt="2020-11-15T21:58:00.9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A10017-5063-4A97-8720-68A8C3233E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1FADDEE-75A8-47EE-B10E-3041EDB004C4}">
      <dgm:prSet phldrT="[Text]"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Century Gothic" panose="020B0502020202020204"/>
            </a:rPr>
            <a:t>Work together to achieve an outcome</a:t>
          </a:r>
          <a:endParaRPr lang="en-US"/>
        </a:p>
      </dgm:t>
    </dgm:pt>
    <dgm:pt modelId="{EB408909-377A-46B8-81CF-5A1230D7779B}" type="parTrans" cxnId="{80AA7C66-2EB6-41F6-BCC7-4A9546D7C18F}">
      <dgm:prSet/>
      <dgm:spPr/>
      <dgm:t>
        <a:bodyPr/>
        <a:lstStyle/>
        <a:p>
          <a:endParaRPr lang="en-US"/>
        </a:p>
      </dgm:t>
    </dgm:pt>
    <dgm:pt modelId="{30A5B455-40B0-407F-8810-6BD076E87214}" type="sibTrans" cxnId="{80AA7C66-2EB6-41F6-BCC7-4A9546D7C18F}">
      <dgm:prSet/>
      <dgm:spPr/>
      <dgm:t>
        <a:bodyPr/>
        <a:lstStyle/>
        <a:p>
          <a:endParaRPr lang="en-US"/>
        </a:p>
      </dgm:t>
    </dgm:pt>
    <dgm:pt modelId="{347CDF2B-21AB-445A-A173-7BF9FB7F72F0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entury Gothic" panose="020B0502020202020204"/>
            </a:rPr>
            <a:t>Share ideas</a:t>
          </a:r>
          <a:endParaRPr lang="en-US"/>
        </a:p>
      </dgm:t>
    </dgm:pt>
    <dgm:pt modelId="{500D0C86-EC77-43DE-8E27-A1824E01F0FD}" type="parTrans" cxnId="{A082CBDF-7CC8-4148-82A8-BE3ED73479BC}">
      <dgm:prSet/>
      <dgm:spPr/>
      <dgm:t>
        <a:bodyPr/>
        <a:lstStyle/>
        <a:p>
          <a:endParaRPr lang="en-US"/>
        </a:p>
      </dgm:t>
    </dgm:pt>
    <dgm:pt modelId="{FC07E228-9A8A-4B1C-ADA8-1CECCAA09F35}" type="sibTrans" cxnId="{A082CBDF-7CC8-4148-82A8-BE3ED73479BC}">
      <dgm:prSet/>
      <dgm:spPr/>
      <dgm:t>
        <a:bodyPr/>
        <a:lstStyle/>
        <a:p>
          <a:endParaRPr lang="en-US"/>
        </a:p>
      </dgm:t>
    </dgm:pt>
    <dgm:pt modelId="{65721509-6D0A-46C4-8361-AEEFA295D7A8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entury Gothic" panose="020B0502020202020204"/>
            </a:rPr>
            <a:t>Listen</a:t>
          </a:r>
          <a:endParaRPr lang="en-US"/>
        </a:p>
      </dgm:t>
    </dgm:pt>
    <dgm:pt modelId="{CA8F8F2A-2ED3-41A9-A8FD-6F64785D70D6}" type="parTrans" cxnId="{42D241E8-F2CC-4A4A-B587-BD38BFD11E63}">
      <dgm:prSet/>
      <dgm:spPr/>
      <dgm:t>
        <a:bodyPr/>
        <a:lstStyle/>
        <a:p>
          <a:endParaRPr lang="en-US"/>
        </a:p>
      </dgm:t>
    </dgm:pt>
    <dgm:pt modelId="{ECF8D1ED-8B10-4308-92CE-96184A57A9C3}" type="sibTrans" cxnId="{42D241E8-F2CC-4A4A-B587-BD38BFD11E63}">
      <dgm:prSet/>
      <dgm:spPr/>
      <dgm:t>
        <a:bodyPr/>
        <a:lstStyle/>
        <a:p>
          <a:endParaRPr lang="en-US"/>
        </a:p>
      </dgm:t>
    </dgm:pt>
    <dgm:pt modelId="{CDECCDDF-FF81-4CC1-BCC5-1964E832836B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entury Gothic" panose="020B0502020202020204"/>
            </a:rPr>
            <a:t>Share opinions</a:t>
          </a:r>
          <a:endParaRPr lang="en-US"/>
        </a:p>
      </dgm:t>
    </dgm:pt>
    <dgm:pt modelId="{4EC2EA12-6064-49B3-8D67-187EB9AD27C1}" type="parTrans" cxnId="{E339F573-835D-4A7D-A6E5-CE6DECCFE3CE}">
      <dgm:prSet/>
      <dgm:spPr/>
      <dgm:t>
        <a:bodyPr/>
        <a:lstStyle/>
        <a:p>
          <a:endParaRPr lang="en-US"/>
        </a:p>
      </dgm:t>
    </dgm:pt>
    <dgm:pt modelId="{3E13FDBC-F476-4718-87BE-31C4A69B0F83}" type="sibTrans" cxnId="{E339F573-835D-4A7D-A6E5-CE6DECCFE3CE}">
      <dgm:prSet/>
      <dgm:spPr/>
      <dgm:t>
        <a:bodyPr/>
        <a:lstStyle/>
        <a:p>
          <a:endParaRPr lang="en-US"/>
        </a:p>
      </dgm:t>
    </dgm:pt>
    <dgm:pt modelId="{B62536A2-B2FC-4152-9F10-7B6AA1838F0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Century Gothic" panose="020B0502020202020204"/>
            </a:rPr>
            <a:t>Skills and strengths brought together</a:t>
          </a:r>
          <a:endParaRPr lang="en-US"/>
        </a:p>
      </dgm:t>
    </dgm:pt>
    <dgm:pt modelId="{15A1D21A-BF98-4F7B-9A0E-CBA93D49B489}" type="parTrans" cxnId="{8E0AF85C-B5C7-406F-A3B8-4CFD293975AB}">
      <dgm:prSet/>
      <dgm:spPr/>
      <dgm:t>
        <a:bodyPr/>
        <a:lstStyle/>
        <a:p>
          <a:endParaRPr lang="en-US"/>
        </a:p>
      </dgm:t>
    </dgm:pt>
    <dgm:pt modelId="{A7B2E6F8-BF49-4F6A-9F59-3C76EBEE62FB}" type="sibTrans" cxnId="{8E0AF85C-B5C7-406F-A3B8-4CFD293975AB}">
      <dgm:prSet/>
      <dgm:spPr/>
      <dgm:t>
        <a:bodyPr/>
        <a:lstStyle/>
        <a:p>
          <a:endParaRPr lang="en-US"/>
        </a:p>
      </dgm:t>
    </dgm:pt>
    <dgm:pt modelId="{A8BB31A6-1BB8-4102-A914-4752ACE0F570}" type="pres">
      <dgm:prSet presAssocID="{3EA10017-5063-4A97-8720-68A8C3233E6F}" presName="root" presStyleCnt="0">
        <dgm:presLayoutVars>
          <dgm:dir/>
          <dgm:resizeHandles val="exact"/>
        </dgm:presLayoutVars>
      </dgm:prSet>
      <dgm:spPr/>
    </dgm:pt>
    <dgm:pt modelId="{36D9E0AE-03CA-40F1-8544-D83E5D4EE2D3}" type="pres">
      <dgm:prSet presAssocID="{71FADDEE-75A8-47EE-B10E-3041EDB004C4}" presName="compNode" presStyleCnt="0"/>
      <dgm:spPr/>
    </dgm:pt>
    <dgm:pt modelId="{09BF6910-561E-43E6-9D25-0337CAA597C1}" type="pres">
      <dgm:prSet presAssocID="{71FADDEE-75A8-47EE-B10E-3041EDB004C4}" presName="bgRect" presStyleLbl="bgShp" presStyleIdx="0" presStyleCnt="5"/>
      <dgm:spPr/>
    </dgm:pt>
    <dgm:pt modelId="{F0276170-DD0C-4DDA-94A4-D87BA3A4F860}" type="pres">
      <dgm:prSet presAssocID="{71FADDEE-75A8-47EE-B10E-3041EDB004C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38017B8-29F4-49EB-ABD2-EE0FA301AA2F}" type="pres">
      <dgm:prSet presAssocID="{71FADDEE-75A8-47EE-B10E-3041EDB004C4}" presName="spaceRect" presStyleCnt="0"/>
      <dgm:spPr/>
    </dgm:pt>
    <dgm:pt modelId="{E07095B1-51DD-47D5-9295-C0E55E9B06F2}" type="pres">
      <dgm:prSet presAssocID="{71FADDEE-75A8-47EE-B10E-3041EDB004C4}" presName="parTx" presStyleLbl="revTx" presStyleIdx="0" presStyleCnt="5">
        <dgm:presLayoutVars>
          <dgm:chMax val="0"/>
          <dgm:chPref val="0"/>
        </dgm:presLayoutVars>
      </dgm:prSet>
      <dgm:spPr/>
    </dgm:pt>
    <dgm:pt modelId="{A6328FC7-2279-4D4A-A845-B4A1B98B52FD}" type="pres">
      <dgm:prSet presAssocID="{30A5B455-40B0-407F-8810-6BD076E87214}" presName="sibTrans" presStyleCnt="0"/>
      <dgm:spPr/>
    </dgm:pt>
    <dgm:pt modelId="{970E7FDC-3789-4556-AB47-F22E44E07DDC}" type="pres">
      <dgm:prSet presAssocID="{347CDF2B-21AB-445A-A173-7BF9FB7F72F0}" presName="compNode" presStyleCnt="0"/>
      <dgm:spPr/>
    </dgm:pt>
    <dgm:pt modelId="{F39CCC66-3FB3-493C-976C-9D85F555152A}" type="pres">
      <dgm:prSet presAssocID="{347CDF2B-21AB-445A-A173-7BF9FB7F72F0}" presName="bgRect" presStyleLbl="bgShp" presStyleIdx="1" presStyleCnt="5"/>
      <dgm:spPr/>
    </dgm:pt>
    <dgm:pt modelId="{83FC3BFD-36F8-41B5-A650-8AD2D1EAA51F}" type="pres">
      <dgm:prSet presAssocID="{347CDF2B-21AB-445A-A173-7BF9FB7F72F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3A2171C-2E3B-49DD-B6D1-52968D389D3B}" type="pres">
      <dgm:prSet presAssocID="{347CDF2B-21AB-445A-A173-7BF9FB7F72F0}" presName="spaceRect" presStyleCnt="0"/>
      <dgm:spPr/>
    </dgm:pt>
    <dgm:pt modelId="{4DEC0B20-5623-4DBB-B845-3DDDA5FC0D35}" type="pres">
      <dgm:prSet presAssocID="{347CDF2B-21AB-445A-A173-7BF9FB7F72F0}" presName="parTx" presStyleLbl="revTx" presStyleIdx="1" presStyleCnt="5">
        <dgm:presLayoutVars>
          <dgm:chMax val="0"/>
          <dgm:chPref val="0"/>
        </dgm:presLayoutVars>
      </dgm:prSet>
      <dgm:spPr/>
    </dgm:pt>
    <dgm:pt modelId="{488B56E5-EAA4-469D-891C-FC1D6E55833C}" type="pres">
      <dgm:prSet presAssocID="{FC07E228-9A8A-4B1C-ADA8-1CECCAA09F35}" presName="sibTrans" presStyleCnt="0"/>
      <dgm:spPr/>
    </dgm:pt>
    <dgm:pt modelId="{028E63AA-0BF1-4EB6-B4F3-9E47B2181F67}" type="pres">
      <dgm:prSet presAssocID="{65721509-6D0A-46C4-8361-AEEFA295D7A8}" presName="compNode" presStyleCnt="0"/>
      <dgm:spPr/>
    </dgm:pt>
    <dgm:pt modelId="{D85002EA-4851-42DA-9BD9-CF0462241F11}" type="pres">
      <dgm:prSet presAssocID="{65721509-6D0A-46C4-8361-AEEFA295D7A8}" presName="bgRect" presStyleLbl="bgShp" presStyleIdx="2" presStyleCnt="5"/>
      <dgm:spPr/>
    </dgm:pt>
    <dgm:pt modelId="{8552688A-92DC-439E-95D5-35BACAE958F4}" type="pres">
      <dgm:prSet presAssocID="{65721509-6D0A-46C4-8361-AEEFA295D7A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phones"/>
        </a:ext>
      </dgm:extLst>
    </dgm:pt>
    <dgm:pt modelId="{37B9B5AE-9BA2-4BCE-B6C2-0F40FBE09199}" type="pres">
      <dgm:prSet presAssocID="{65721509-6D0A-46C4-8361-AEEFA295D7A8}" presName="spaceRect" presStyleCnt="0"/>
      <dgm:spPr/>
    </dgm:pt>
    <dgm:pt modelId="{57F78A7C-77EA-4D10-BB5D-E84F9FAFA513}" type="pres">
      <dgm:prSet presAssocID="{65721509-6D0A-46C4-8361-AEEFA295D7A8}" presName="parTx" presStyleLbl="revTx" presStyleIdx="2" presStyleCnt="5">
        <dgm:presLayoutVars>
          <dgm:chMax val="0"/>
          <dgm:chPref val="0"/>
        </dgm:presLayoutVars>
      </dgm:prSet>
      <dgm:spPr/>
    </dgm:pt>
    <dgm:pt modelId="{967A9107-9981-4919-A43D-7AABBADFB0C1}" type="pres">
      <dgm:prSet presAssocID="{ECF8D1ED-8B10-4308-92CE-96184A57A9C3}" presName="sibTrans" presStyleCnt="0"/>
      <dgm:spPr/>
    </dgm:pt>
    <dgm:pt modelId="{44EF4515-C7EC-4226-A179-A7C74A4D430B}" type="pres">
      <dgm:prSet presAssocID="{CDECCDDF-FF81-4CC1-BCC5-1964E832836B}" presName="compNode" presStyleCnt="0"/>
      <dgm:spPr/>
    </dgm:pt>
    <dgm:pt modelId="{32AAA4F3-28A2-4A62-8BA6-D801B62A4898}" type="pres">
      <dgm:prSet presAssocID="{CDECCDDF-FF81-4CC1-BCC5-1964E832836B}" presName="bgRect" presStyleLbl="bgShp" presStyleIdx="3" presStyleCnt="5"/>
      <dgm:spPr/>
    </dgm:pt>
    <dgm:pt modelId="{10E9C731-C952-4621-98CF-D5C4F032E4E0}" type="pres">
      <dgm:prSet presAssocID="{CDECCDDF-FF81-4CC1-BCC5-1964E832836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E9A056B-BDB0-4091-8D00-908707BD37C6}" type="pres">
      <dgm:prSet presAssocID="{CDECCDDF-FF81-4CC1-BCC5-1964E832836B}" presName="spaceRect" presStyleCnt="0"/>
      <dgm:spPr/>
    </dgm:pt>
    <dgm:pt modelId="{F9AE3A94-3E47-4036-92D3-E9D94F54C450}" type="pres">
      <dgm:prSet presAssocID="{CDECCDDF-FF81-4CC1-BCC5-1964E832836B}" presName="parTx" presStyleLbl="revTx" presStyleIdx="3" presStyleCnt="5">
        <dgm:presLayoutVars>
          <dgm:chMax val="0"/>
          <dgm:chPref val="0"/>
        </dgm:presLayoutVars>
      </dgm:prSet>
      <dgm:spPr/>
    </dgm:pt>
    <dgm:pt modelId="{A1B9AD1A-EF52-45CC-9E36-3B5C209AB667}" type="pres">
      <dgm:prSet presAssocID="{3E13FDBC-F476-4718-87BE-31C4A69B0F83}" presName="sibTrans" presStyleCnt="0"/>
      <dgm:spPr/>
    </dgm:pt>
    <dgm:pt modelId="{B2EFDEFB-08C4-478D-AA42-850FDF7817B6}" type="pres">
      <dgm:prSet presAssocID="{B62536A2-B2FC-4152-9F10-7B6AA1838F07}" presName="compNode" presStyleCnt="0"/>
      <dgm:spPr/>
    </dgm:pt>
    <dgm:pt modelId="{8AF7FF84-9503-4C51-AFF1-2B3D4CA7D6C3}" type="pres">
      <dgm:prSet presAssocID="{B62536A2-B2FC-4152-9F10-7B6AA1838F07}" presName="bgRect" presStyleLbl="bgShp" presStyleIdx="4" presStyleCnt="5"/>
      <dgm:spPr/>
    </dgm:pt>
    <dgm:pt modelId="{BB7026F6-B2FA-4CFF-A056-847BE2AA70A8}" type="pres">
      <dgm:prSet presAssocID="{B62536A2-B2FC-4152-9F10-7B6AA1838F07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BF1DEF0-68AB-486A-8571-5DF8E242AADD}" type="pres">
      <dgm:prSet presAssocID="{B62536A2-B2FC-4152-9F10-7B6AA1838F07}" presName="spaceRect" presStyleCnt="0"/>
      <dgm:spPr/>
    </dgm:pt>
    <dgm:pt modelId="{1BE9871B-31CE-4921-84F1-DD3635618DED}" type="pres">
      <dgm:prSet presAssocID="{B62536A2-B2FC-4152-9F10-7B6AA1838F0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1B4C8B02-A37E-4CF5-802C-E51F850BAC54}" type="presOf" srcId="{3EA10017-5063-4A97-8720-68A8C3233E6F}" destId="{A8BB31A6-1BB8-4102-A914-4752ACE0F570}" srcOrd="0" destOrd="0" presId="urn:microsoft.com/office/officeart/2018/2/layout/IconVerticalSolidList"/>
    <dgm:cxn modelId="{BC46F55C-47CA-4BAC-A718-9C9406744DF1}" type="presOf" srcId="{CDECCDDF-FF81-4CC1-BCC5-1964E832836B}" destId="{F9AE3A94-3E47-4036-92D3-E9D94F54C450}" srcOrd="0" destOrd="0" presId="urn:microsoft.com/office/officeart/2018/2/layout/IconVerticalSolidList"/>
    <dgm:cxn modelId="{8E0AF85C-B5C7-406F-A3B8-4CFD293975AB}" srcId="{3EA10017-5063-4A97-8720-68A8C3233E6F}" destId="{B62536A2-B2FC-4152-9F10-7B6AA1838F07}" srcOrd="4" destOrd="0" parTransId="{15A1D21A-BF98-4F7B-9A0E-CBA93D49B489}" sibTransId="{A7B2E6F8-BF49-4F6A-9F59-3C76EBEE62FB}"/>
    <dgm:cxn modelId="{80AA7C66-2EB6-41F6-BCC7-4A9546D7C18F}" srcId="{3EA10017-5063-4A97-8720-68A8C3233E6F}" destId="{71FADDEE-75A8-47EE-B10E-3041EDB004C4}" srcOrd="0" destOrd="0" parTransId="{EB408909-377A-46B8-81CF-5A1230D7779B}" sibTransId="{30A5B455-40B0-407F-8810-6BD076E87214}"/>
    <dgm:cxn modelId="{E339F573-835D-4A7D-A6E5-CE6DECCFE3CE}" srcId="{3EA10017-5063-4A97-8720-68A8C3233E6F}" destId="{CDECCDDF-FF81-4CC1-BCC5-1964E832836B}" srcOrd="3" destOrd="0" parTransId="{4EC2EA12-6064-49B3-8D67-187EB9AD27C1}" sibTransId="{3E13FDBC-F476-4718-87BE-31C4A69B0F83}"/>
    <dgm:cxn modelId="{2589BEC6-75BE-4445-9F0B-B47138FAD3E0}" type="presOf" srcId="{65721509-6D0A-46C4-8361-AEEFA295D7A8}" destId="{57F78A7C-77EA-4D10-BB5D-E84F9FAFA513}" srcOrd="0" destOrd="0" presId="urn:microsoft.com/office/officeart/2018/2/layout/IconVerticalSolidList"/>
    <dgm:cxn modelId="{03952FDA-DAF2-4007-9C70-026FF8EEFC2A}" type="presOf" srcId="{347CDF2B-21AB-445A-A173-7BF9FB7F72F0}" destId="{4DEC0B20-5623-4DBB-B845-3DDDA5FC0D35}" srcOrd="0" destOrd="0" presId="urn:microsoft.com/office/officeart/2018/2/layout/IconVerticalSolidList"/>
    <dgm:cxn modelId="{A082CBDF-7CC8-4148-82A8-BE3ED73479BC}" srcId="{3EA10017-5063-4A97-8720-68A8C3233E6F}" destId="{347CDF2B-21AB-445A-A173-7BF9FB7F72F0}" srcOrd="1" destOrd="0" parTransId="{500D0C86-EC77-43DE-8E27-A1824E01F0FD}" sibTransId="{FC07E228-9A8A-4B1C-ADA8-1CECCAA09F35}"/>
    <dgm:cxn modelId="{42D241E8-F2CC-4A4A-B587-BD38BFD11E63}" srcId="{3EA10017-5063-4A97-8720-68A8C3233E6F}" destId="{65721509-6D0A-46C4-8361-AEEFA295D7A8}" srcOrd="2" destOrd="0" parTransId="{CA8F8F2A-2ED3-41A9-A8FD-6F64785D70D6}" sibTransId="{ECF8D1ED-8B10-4308-92CE-96184A57A9C3}"/>
    <dgm:cxn modelId="{A52057F0-51A8-4FFA-B711-AA55D959F033}" type="presOf" srcId="{71FADDEE-75A8-47EE-B10E-3041EDB004C4}" destId="{E07095B1-51DD-47D5-9295-C0E55E9B06F2}" srcOrd="0" destOrd="0" presId="urn:microsoft.com/office/officeart/2018/2/layout/IconVerticalSolidList"/>
    <dgm:cxn modelId="{AF1814FE-6957-4549-87F3-36D6FD76F6DB}" type="presOf" srcId="{B62536A2-B2FC-4152-9F10-7B6AA1838F07}" destId="{1BE9871B-31CE-4921-84F1-DD3635618DED}" srcOrd="0" destOrd="0" presId="urn:microsoft.com/office/officeart/2018/2/layout/IconVerticalSolidList"/>
    <dgm:cxn modelId="{C3113D7C-12A4-41E8-82C3-8FA8AF9BD8D8}" type="presParOf" srcId="{A8BB31A6-1BB8-4102-A914-4752ACE0F570}" destId="{36D9E0AE-03CA-40F1-8544-D83E5D4EE2D3}" srcOrd="0" destOrd="0" presId="urn:microsoft.com/office/officeart/2018/2/layout/IconVerticalSolidList"/>
    <dgm:cxn modelId="{BDA0DF3C-596F-419E-B204-E433077EA0D3}" type="presParOf" srcId="{36D9E0AE-03CA-40F1-8544-D83E5D4EE2D3}" destId="{09BF6910-561E-43E6-9D25-0337CAA597C1}" srcOrd="0" destOrd="0" presId="urn:microsoft.com/office/officeart/2018/2/layout/IconVerticalSolidList"/>
    <dgm:cxn modelId="{3471F8E0-7D8C-4A49-8352-884D9A82A969}" type="presParOf" srcId="{36D9E0AE-03CA-40F1-8544-D83E5D4EE2D3}" destId="{F0276170-DD0C-4DDA-94A4-D87BA3A4F860}" srcOrd="1" destOrd="0" presId="urn:microsoft.com/office/officeart/2018/2/layout/IconVerticalSolidList"/>
    <dgm:cxn modelId="{4C6DB8E2-9C13-48A5-8686-A83616C47DCF}" type="presParOf" srcId="{36D9E0AE-03CA-40F1-8544-D83E5D4EE2D3}" destId="{538017B8-29F4-49EB-ABD2-EE0FA301AA2F}" srcOrd="2" destOrd="0" presId="urn:microsoft.com/office/officeart/2018/2/layout/IconVerticalSolidList"/>
    <dgm:cxn modelId="{B24E2AB0-388D-4463-ADEA-10BBF77F3B7F}" type="presParOf" srcId="{36D9E0AE-03CA-40F1-8544-D83E5D4EE2D3}" destId="{E07095B1-51DD-47D5-9295-C0E55E9B06F2}" srcOrd="3" destOrd="0" presId="urn:microsoft.com/office/officeart/2018/2/layout/IconVerticalSolidList"/>
    <dgm:cxn modelId="{6E908F61-E4F5-4C45-AFE6-581D2C5B5B29}" type="presParOf" srcId="{A8BB31A6-1BB8-4102-A914-4752ACE0F570}" destId="{A6328FC7-2279-4D4A-A845-B4A1B98B52FD}" srcOrd="1" destOrd="0" presId="urn:microsoft.com/office/officeart/2018/2/layout/IconVerticalSolidList"/>
    <dgm:cxn modelId="{87B89992-8CB5-4990-BE4C-F7A1C50930A8}" type="presParOf" srcId="{A8BB31A6-1BB8-4102-A914-4752ACE0F570}" destId="{970E7FDC-3789-4556-AB47-F22E44E07DDC}" srcOrd="2" destOrd="0" presId="urn:microsoft.com/office/officeart/2018/2/layout/IconVerticalSolidList"/>
    <dgm:cxn modelId="{F8411DDF-615F-46CD-965D-3DE486445D10}" type="presParOf" srcId="{970E7FDC-3789-4556-AB47-F22E44E07DDC}" destId="{F39CCC66-3FB3-493C-976C-9D85F555152A}" srcOrd="0" destOrd="0" presId="urn:microsoft.com/office/officeart/2018/2/layout/IconVerticalSolidList"/>
    <dgm:cxn modelId="{19CBBE04-A07B-467E-9628-C556C3A57E71}" type="presParOf" srcId="{970E7FDC-3789-4556-AB47-F22E44E07DDC}" destId="{83FC3BFD-36F8-41B5-A650-8AD2D1EAA51F}" srcOrd="1" destOrd="0" presId="urn:microsoft.com/office/officeart/2018/2/layout/IconVerticalSolidList"/>
    <dgm:cxn modelId="{36E8500D-8442-4AB1-9F2E-33148D3CE548}" type="presParOf" srcId="{970E7FDC-3789-4556-AB47-F22E44E07DDC}" destId="{83A2171C-2E3B-49DD-B6D1-52968D389D3B}" srcOrd="2" destOrd="0" presId="urn:microsoft.com/office/officeart/2018/2/layout/IconVerticalSolidList"/>
    <dgm:cxn modelId="{F83E19F3-2CA3-4E1B-B25F-C04CE588D0D8}" type="presParOf" srcId="{970E7FDC-3789-4556-AB47-F22E44E07DDC}" destId="{4DEC0B20-5623-4DBB-B845-3DDDA5FC0D35}" srcOrd="3" destOrd="0" presId="urn:microsoft.com/office/officeart/2018/2/layout/IconVerticalSolidList"/>
    <dgm:cxn modelId="{4CE85F3E-3D52-464D-B20D-62F815339E07}" type="presParOf" srcId="{A8BB31A6-1BB8-4102-A914-4752ACE0F570}" destId="{488B56E5-EAA4-469D-891C-FC1D6E55833C}" srcOrd="3" destOrd="0" presId="urn:microsoft.com/office/officeart/2018/2/layout/IconVerticalSolidList"/>
    <dgm:cxn modelId="{4D5B3270-E6A6-488F-8441-71E3BF2010CE}" type="presParOf" srcId="{A8BB31A6-1BB8-4102-A914-4752ACE0F570}" destId="{028E63AA-0BF1-4EB6-B4F3-9E47B2181F67}" srcOrd="4" destOrd="0" presId="urn:microsoft.com/office/officeart/2018/2/layout/IconVerticalSolidList"/>
    <dgm:cxn modelId="{55396523-4E12-4F89-A766-F1F51E408869}" type="presParOf" srcId="{028E63AA-0BF1-4EB6-B4F3-9E47B2181F67}" destId="{D85002EA-4851-42DA-9BD9-CF0462241F11}" srcOrd="0" destOrd="0" presId="urn:microsoft.com/office/officeart/2018/2/layout/IconVerticalSolidList"/>
    <dgm:cxn modelId="{23E6D90A-B6E0-4FE6-A6EB-F55948CC4EBF}" type="presParOf" srcId="{028E63AA-0BF1-4EB6-B4F3-9E47B2181F67}" destId="{8552688A-92DC-439E-95D5-35BACAE958F4}" srcOrd="1" destOrd="0" presId="urn:microsoft.com/office/officeart/2018/2/layout/IconVerticalSolidList"/>
    <dgm:cxn modelId="{8869FDD1-8033-4875-94E1-D2E5601ABAC2}" type="presParOf" srcId="{028E63AA-0BF1-4EB6-B4F3-9E47B2181F67}" destId="{37B9B5AE-9BA2-4BCE-B6C2-0F40FBE09199}" srcOrd="2" destOrd="0" presId="urn:microsoft.com/office/officeart/2018/2/layout/IconVerticalSolidList"/>
    <dgm:cxn modelId="{D4E64CF4-EC9A-4904-AFE7-AAE1B05F965C}" type="presParOf" srcId="{028E63AA-0BF1-4EB6-B4F3-9E47B2181F67}" destId="{57F78A7C-77EA-4D10-BB5D-E84F9FAFA513}" srcOrd="3" destOrd="0" presId="urn:microsoft.com/office/officeart/2018/2/layout/IconVerticalSolidList"/>
    <dgm:cxn modelId="{E0A233EF-27E5-477E-A09F-D88941732173}" type="presParOf" srcId="{A8BB31A6-1BB8-4102-A914-4752ACE0F570}" destId="{967A9107-9981-4919-A43D-7AABBADFB0C1}" srcOrd="5" destOrd="0" presId="urn:microsoft.com/office/officeart/2018/2/layout/IconVerticalSolidList"/>
    <dgm:cxn modelId="{3EC2BF2F-E842-4149-965B-143BD6901EDF}" type="presParOf" srcId="{A8BB31A6-1BB8-4102-A914-4752ACE0F570}" destId="{44EF4515-C7EC-4226-A179-A7C74A4D430B}" srcOrd="6" destOrd="0" presId="urn:microsoft.com/office/officeart/2018/2/layout/IconVerticalSolidList"/>
    <dgm:cxn modelId="{B1FEDAAA-655B-4C7F-8712-1489D32C692B}" type="presParOf" srcId="{44EF4515-C7EC-4226-A179-A7C74A4D430B}" destId="{32AAA4F3-28A2-4A62-8BA6-D801B62A4898}" srcOrd="0" destOrd="0" presId="urn:microsoft.com/office/officeart/2018/2/layout/IconVerticalSolidList"/>
    <dgm:cxn modelId="{ADBEF1DE-E1E0-4F02-A551-DF8E51584A62}" type="presParOf" srcId="{44EF4515-C7EC-4226-A179-A7C74A4D430B}" destId="{10E9C731-C952-4621-98CF-D5C4F032E4E0}" srcOrd="1" destOrd="0" presId="urn:microsoft.com/office/officeart/2018/2/layout/IconVerticalSolidList"/>
    <dgm:cxn modelId="{87E2871E-8E07-402C-A9CB-10F1105C65AA}" type="presParOf" srcId="{44EF4515-C7EC-4226-A179-A7C74A4D430B}" destId="{8E9A056B-BDB0-4091-8D00-908707BD37C6}" srcOrd="2" destOrd="0" presId="urn:microsoft.com/office/officeart/2018/2/layout/IconVerticalSolidList"/>
    <dgm:cxn modelId="{F87D1D60-225A-47D4-A3A7-BF936589A15D}" type="presParOf" srcId="{44EF4515-C7EC-4226-A179-A7C74A4D430B}" destId="{F9AE3A94-3E47-4036-92D3-E9D94F54C450}" srcOrd="3" destOrd="0" presId="urn:microsoft.com/office/officeart/2018/2/layout/IconVerticalSolidList"/>
    <dgm:cxn modelId="{A7985D3B-7179-4405-AE94-7598A9F50A73}" type="presParOf" srcId="{A8BB31A6-1BB8-4102-A914-4752ACE0F570}" destId="{A1B9AD1A-EF52-45CC-9E36-3B5C209AB667}" srcOrd="7" destOrd="0" presId="urn:microsoft.com/office/officeart/2018/2/layout/IconVerticalSolidList"/>
    <dgm:cxn modelId="{B5DD3DED-99E6-4B2B-8B59-60EFDBE6ACE6}" type="presParOf" srcId="{A8BB31A6-1BB8-4102-A914-4752ACE0F570}" destId="{B2EFDEFB-08C4-478D-AA42-850FDF7817B6}" srcOrd="8" destOrd="0" presId="urn:microsoft.com/office/officeart/2018/2/layout/IconVerticalSolidList"/>
    <dgm:cxn modelId="{107A0237-9A41-4A0D-9E8A-D0E3368B8B7D}" type="presParOf" srcId="{B2EFDEFB-08C4-478D-AA42-850FDF7817B6}" destId="{8AF7FF84-9503-4C51-AFF1-2B3D4CA7D6C3}" srcOrd="0" destOrd="0" presId="urn:microsoft.com/office/officeart/2018/2/layout/IconVerticalSolidList"/>
    <dgm:cxn modelId="{38F5CAEC-1B91-43DD-8472-B2F2DE3C3FFE}" type="presParOf" srcId="{B2EFDEFB-08C4-478D-AA42-850FDF7817B6}" destId="{BB7026F6-B2FA-4CFF-A056-847BE2AA70A8}" srcOrd="1" destOrd="0" presId="urn:microsoft.com/office/officeart/2018/2/layout/IconVerticalSolidList"/>
    <dgm:cxn modelId="{FD04CDB2-6206-4A9D-98B8-8C87EA5A9E29}" type="presParOf" srcId="{B2EFDEFB-08C4-478D-AA42-850FDF7817B6}" destId="{DBF1DEF0-68AB-486A-8571-5DF8E242AADD}" srcOrd="2" destOrd="0" presId="urn:microsoft.com/office/officeart/2018/2/layout/IconVerticalSolidList"/>
    <dgm:cxn modelId="{79DF44D9-1021-4ADB-9108-5C02A81EE9D2}" type="presParOf" srcId="{B2EFDEFB-08C4-478D-AA42-850FDF7817B6}" destId="{1BE9871B-31CE-4921-84F1-DD3635618DE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1C7E20E-8FB0-4D21-9CBE-851F346906E1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3E2226A-5604-41F5-8DEA-9E264C135327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Time Management</a:t>
          </a:r>
          <a:endParaRPr lang="en-US" dirty="0"/>
        </a:p>
      </dgm:t>
    </dgm:pt>
    <dgm:pt modelId="{8CD77A7C-9104-48FB-A81F-88AFF5CF7AED}" type="parTrans" cxnId="{EE490E62-3E98-4E8A-9BFB-1CDDDBDE6A7E}">
      <dgm:prSet/>
      <dgm:spPr/>
      <dgm:t>
        <a:bodyPr/>
        <a:lstStyle/>
        <a:p>
          <a:endParaRPr lang="en-US"/>
        </a:p>
      </dgm:t>
    </dgm:pt>
    <dgm:pt modelId="{2A453B09-8959-4105-B069-FAD489AAF692}" type="sibTrans" cxnId="{EE490E62-3E98-4E8A-9BFB-1CDDDBDE6A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01829F-EC09-45B2-B8BA-57BAE8248F7A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Preparation</a:t>
          </a:r>
          <a:endParaRPr lang="en-US" dirty="0"/>
        </a:p>
      </dgm:t>
    </dgm:pt>
    <dgm:pt modelId="{D5E9A09E-3CB0-4C97-AEFA-B966B416D0A9}" type="parTrans" cxnId="{73DD29ED-FE44-4E34-88A9-0770EA8A8B72}">
      <dgm:prSet/>
      <dgm:spPr/>
      <dgm:t>
        <a:bodyPr/>
        <a:lstStyle/>
        <a:p>
          <a:endParaRPr lang="en-US"/>
        </a:p>
      </dgm:t>
    </dgm:pt>
    <dgm:pt modelId="{10299F41-CC3A-418B-A330-8E2AF8E3DD40}" type="sibTrans" cxnId="{73DD29ED-FE44-4E34-88A9-0770EA8A8B7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CA91327-635C-4834-983D-653CA1BADA49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Reliability</a:t>
          </a:r>
          <a:endParaRPr lang="en-US" dirty="0"/>
        </a:p>
      </dgm:t>
    </dgm:pt>
    <dgm:pt modelId="{BE80B9DC-CD5D-489F-98E4-9E2DB556248C}" type="parTrans" cxnId="{9D5F880D-BD82-4773-898F-CD826718A8BE}">
      <dgm:prSet/>
      <dgm:spPr/>
      <dgm:t>
        <a:bodyPr/>
        <a:lstStyle/>
        <a:p>
          <a:endParaRPr lang="en-US"/>
        </a:p>
      </dgm:t>
    </dgm:pt>
    <dgm:pt modelId="{A4078991-C4B9-41A5-B74F-45D1E969152D}" type="sibTrans" cxnId="{9D5F880D-BD82-4773-898F-CD826718A8B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612A2E-7539-4693-9744-7880581E51B1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Reduce stress</a:t>
          </a:r>
          <a:endParaRPr lang="en-US" dirty="0"/>
        </a:p>
      </dgm:t>
    </dgm:pt>
    <dgm:pt modelId="{4238DD5B-5C1C-4712-94B5-A303E07CCD8B}" type="parTrans" cxnId="{B4790644-4B7E-4F35-AA83-C5DD825D5C7E}">
      <dgm:prSet/>
      <dgm:spPr/>
      <dgm:t>
        <a:bodyPr/>
        <a:lstStyle/>
        <a:p>
          <a:endParaRPr lang="en-US"/>
        </a:p>
      </dgm:t>
    </dgm:pt>
    <dgm:pt modelId="{23C354BF-A27C-4E3C-8098-EA09F8DDBC4F}" type="sibTrans" cxnId="{B4790644-4B7E-4F35-AA83-C5DD825D5C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AB6D40E-1B1B-4914-98B4-0BC027B4D25E}">
      <dgm:prSet phldrT="[Text]"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latin typeface="Century Gothic" panose="020B0502020202020204"/>
            </a:rPr>
            <a:t>Productivity</a:t>
          </a:r>
          <a:endParaRPr lang="en-US" dirty="0"/>
        </a:p>
      </dgm:t>
    </dgm:pt>
    <dgm:pt modelId="{A89E6650-4068-4309-B074-2FB00E774BD7}" type="parTrans" cxnId="{6D6779BB-B18B-4761-9B29-7DA20EB3480B}">
      <dgm:prSet/>
      <dgm:spPr/>
      <dgm:t>
        <a:bodyPr/>
        <a:lstStyle/>
        <a:p>
          <a:endParaRPr lang="en-US"/>
        </a:p>
      </dgm:t>
    </dgm:pt>
    <dgm:pt modelId="{54BE2555-C470-4442-90B3-ACB596B4851D}" type="sibTrans" cxnId="{6D6779BB-B18B-4761-9B29-7DA20EB3480B}">
      <dgm:prSet/>
      <dgm:spPr/>
      <dgm:t>
        <a:bodyPr/>
        <a:lstStyle/>
        <a:p>
          <a:endParaRPr lang="en-US"/>
        </a:p>
      </dgm:t>
    </dgm:pt>
    <dgm:pt modelId="{02BE76A7-8FEF-461A-855B-F2C73BA8C3DA}" type="pres">
      <dgm:prSet presAssocID="{A1C7E20E-8FB0-4D21-9CBE-851F346906E1}" presName="linear" presStyleCnt="0">
        <dgm:presLayoutVars>
          <dgm:animLvl val="lvl"/>
          <dgm:resizeHandles val="exact"/>
        </dgm:presLayoutVars>
      </dgm:prSet>
      <dgm:spPr/>
    </dgm:pt>
    <dgm:pt modelId="{D6BD2CEC-BE5F-4CAA-89AF-F135348C122F}" type="pres">
      <dgm:prSet presAssocID="{83E2226A-5604-41F5-8DEA-9E264C13532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4A1A075-F89A-48DD-B43C-BDF5A3A8C72D}" type="pres">
      <dgm:prSet presAssocID="{2A453B09-8959-4105-B069-FAD489AAF692}" presName="spacer" presStyleCnt="0"/>
      <dgm:spPr/>
    </dgm:pt>
    <dgm:pt modelId="{DCBA2611-6D85-4D4B-B091-61450B80FFC8}" type="pres">
      <dgm:prSet presAssocID="{BA01829F-EC09-45B2-B8BA-57BAE8248F7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E48C5B4-8FBF-4A56-81C6-39981D995F03}" type="pres">
      <dgm:prSet presAssocID="{10299F41-CC3A-418B-A330-8E2AF8E3DD40}" presName="spacer" presStyleCnt="0"/>
      <dgm:spPr/>
    </dgm:pt>
    <dgm:pt modelId="{338E4A90-1133-48DF-A4EC-82F2118A4D20}" type="pres">
      <dgm:prSet presAssocID="{8CA91327-635C-4834-983D-653CA1BADA4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258F72C-C665-440B-AAD2-7E57FC2AD8B6}" type="pres">
      <dgm:prSet presAssocID="{A4078991-C4B9-41A5-B74F-45D1E969152D}" presName="spacer" presStyleCnt="0"/>
      <dgm:spPr/>
    </dgm:pt>
    <dgm:pt modelId="{1D461CA6-7259-451A-8C08-FCD9BFBF8E10}" type="pres">
      <dgm:prSet presAssocID="{F5612A2E-7539-4693-9744-7880581E51B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5C4FCC4-B94D-4B27-A70F-BD9E2A0CDF86}" type="pres">
      <dgm:prSet presAssocID="{23C354BF-A27C-4E3C-8098-EA09F8DDBC4F}" presName="spacer" presStyleCnt="0"/>
      <dgm:spPr/>
    </dgm:pt>
    <dgm:pt modelId="{F1981B4A-8363-4C73-81AF-C54DD580F79E}" type="pres">
      <dgm:prSet presAssocID="{5AB6D40E-1B1B-4914-98B4-0BC027B4D25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D5F880D-BD82-4773-898F-CD826718A8BE}" srcId="{A1C7E20E-8FB0-4D21-9CBE-851F346906E1}" destId="{8CA91327-635C-4834-983D-653CA1BADA49}" srcOrd="2" destOrd="0" parTransId="{BE80B9DC-CD5D-489F-98E4-9E2DB556248C}" sibTransId="{A4078991-C4B9-41A5-B74F-45D1E969152D}"/>
    <dgm:cxn modelId="{E2D3EC13-B572-4024-838F-F0DCBFC011AF}" type="presOf" srcId="{83E2226A-5604-41F5-8DEA-9E264C135327}" destId="{D6BD2CEC-BE5F-4CAA-89AF-F135348C122F}" srcOrd="0" destOrd="0" presId="urn:microsoft.com/office/officeart/2005/8/layout/vList2"/>
    <dgm:cxn modelId="{6ACE5E1E-5E87-4CD0-9F00-764914343509}" type="presOf" srcId="{8CA91327-635C-4834-983D-653CA1BADA49}" destId="{338E4A90-1133-48DF-A4EC-82F2118A4D20}" srcOrd="0" destOrd="0" presId="urn:microsoft.com/office/officeart/2005/8/layout/vList2"/>
    <dgm:cxn modelId="{8DDC5D1F-3D10-42C4-8079-285C314F8527}" type="presOf" srcId="{F5612A2E-7539-4693-9744-7880581E51B1}" destId="{1D461CA6-7259-451A-8C08-FCD9BFBF8E10}" srcOrd="0" destOrd="0" presId="urn:microsoft.com/office/officeart/2005/8/layout/vList2"/>
    <dgm:cxn modelId="{B8AB7027-9D6D-4AEC-91AE-997606D20B92}" type="presOf" srcId="{5AB6D40E-1B1B-4914-98B4-0BC027B4D25E}" destId="{F1981B4A-8363-4C73-81AF-C54DD580F79E}" srcOrd="0" destOrd="0" presId="urn:microsoft.com/office/officeart/2005/8/layout/vList2"/>
    <dgm:cxn modelId="{EE490E62-3E98-4E8A-9BFB-1CDDDBDE6A7E}" srcId="{A1C7E20E-8FB0-4D21-9CBE-851F346906E1}" destId="{83E2226A-5604-41F5-8DEA-9E264C135327}" srcOrd="0" destOrd="0" parTransId="{8CD77A7C-9104-48FB-A81F-88AFF5CF7AED}" sibTransId="{2A453B09-8959-4105-B069-FAD489AAF692}"/>
    <dgm:cxn modelId="{B4790644-4B7E-4F35-AA83-C5DD825D5C7E}" srcId="{A1C7E20E-8FB0-4D21-9CBE-851F346906E1}" destId="{F5612A2E-7539-4693-9744-7880581E51B1}" srcOrd="3" destOrd="0" parTransId="{4238DD5B-5C1C-4712-94B5-A303E07CCD8B}" sibTransId="{23C354BF-A27C-4E3C-8098-EA09F8DDBC4F}"/>
    <dgm:cxn modelId="{6D6779BB-B18B-4761-9B29-7DA20EB3480B}" srcId="{A1C7E20E-8FB0-4D21-9CBE-851F346906E1}" destId="{5AB6D40E-1B1B-4914-98B4-0BC027B4D25E}" srcOrd="4" destOrd="0" parTransId="{A89E6650-4068-4309-B074-2FB00E774BD7}" sibTransId="{54BE2555-C470-4442-90B3-ACB596B4851D}"/>
    <dgm:cxn modelId="{E0F935E5-E173-4D56-8E61-848977AAC2D3}" type="presOf" srcId="{BA01829F-EC09-45B2-B8BA-57BAE8248F7A}" destId="{DCBA2611-6D85-4D4B-B091-61450B80FFC8}" srcOrd="0" destOrd="0" presId="urn:microsoft.com/office/officeart/2005/8/layout/vList2"/>
    <dgm:cxn modelId="{DFC2F8E8-5B6E-4662-A874-E3FC3EE5720F}" type="presOf" srcId="{A1C7E20E-8FB0-4D21-9CBE-851F346906E1}" destId="{02BE76A7-8FEF-461A-855B-F2C73BA8C3DA}" srcOrd="0" destOrd="0" presId="urn:microsoft.com/office/officeart/2005/8/layout/vList2"/>
    <dgm:cxn modelId="{73DD29ED-FE44-4E34-88A9-0770EA8A8B72}" srcId="{A1C7E20E-8FB0-4D21-9CBE-851F346906E1}" destId="{BA01829F-EC09-45B2-B8BA-57BAE8248F7A}" srcOrd="1" destOrd="0" parTransId="{D5E9A09E-3CB0-4C97-AEFA-B966B416D0A9}" sibTransId="{10299F41-CC3A-418B-A330-8E2AF8E3DD40}"/>
    <dgm:cxn modelId="{069ACC4C-0746-4835-AAE5-D18EFAE5ED30}" type="presParOf" srcId="{02BE76A7-8FEF-461A-855B-F2C73BA8C3DA}" destId="{D6BD2CEC-BE5F-4CAA-89AF-F135348C122F}" srcOrd="0" destOrd="0" presId="urn:microsoft.com/office/officeart/2005/8/layout/vList2"/>
    <dgm:cxn modelId="{A249897D-D2D4-4780-8F55-F5363A5D0B76}" type="presParOf" srcId="{02BE76A7-8FEF-461A-855B-F2C73BA8C3DA}" destId="{94A1A075-F89A-48DD-B43C-BDF5A3A8C72D}" srcOrd="1" destOrd="0" presId="urn:microsoft.com/office/officeart/2005/8/layout/vList2"/>
    <dgm:cxn modelId="{5D36CF34-6D83-425E-AE10-A5173D71624F}" type="presParOf" srcId="{02BE76A7-8FEF-461A-855B-F2C73BA8C3DA}" destId="{DCBA2611-6D85-4D4B-B091-61450B80FFC8}" srcOrd="2" destOrd="0" presId="urn:microsoft.com/office/officeart/2005/8/layout/vList2"/>
    <dgm:cxn modelId="{DA478846-ABC8-4A0B-8C99-9465A00D57EC}" type="presParOf" srcId="{02BE76A7-8FEF-461A-855B-F2C73BA8C3DA}" destId="{2E48C5B4-8FBF-4A56-81C6-39981D995F03}" srcOrd="3" destOrd="0" presId="urn:microsoft.com/office/officeart/2005/8/layout/vList2"/>
    <dgm:cxn modelId="{05D4AAAF-EDDE-4A35-A8C3-6A8883FF89FA}" type="presParOf" srcId="{02BE76A7-8FEF-461A-855B-F2C73BA8C3DA}" destId="{338E4A90-1133-48DF-A4EC-82F2118A4D20}" srcOrd="4" destOrd="0" presId="urn:microsoft.com/office/officeart/2005/8/layout/vList2"/>
    <dgm:cxn modelId="{3345928C-449C-4EE8-97B2-0111FD29C5B6}" type="presParOf" srcId="{02BE76A7-8FEF-461A-855B-F2C73BA8C3DA}" destId="{1258F72C-C665-440B-AAD2-7E57FC2AD8B6}" srcOrd="5" destOrd="0" presId="urn:microsoft.com/office/officeart/2005/8/layout/vList2"/>
    <dgm:cxn modelId="{BAC48CE9-3D89-4760-8AA4-4269F4BD6CF7}" type="presParOf" srcId="{02BE76A7-8FEF-461A-855B-F2C73BA8C3DA}" destId="{1D461CA6-7259-451A-8C08-FCD9BFBF8E10}" srcOrd="6" destOrd="0" presId="urn:microsoft.com/office/officeart/2005/8/layout/vList2"/>
    <dgm:cxn modelId="{0948B0F4-60F6-47D1-955F-D7A28FF286AF}" type="presParOf" srcId="{02BE76A7-8FEF-461A-855B-F2C73BA8C3DA}" destId="{85C4FCC4-B94D-4B27-A70F-BD9E2A0CDF86}" srcOrd="7" destOrd="0" presId="urn:microsoft.com/office/officeart/2005/8/layout/vList2"/>
    <dgm:cxn modelId="{CD72B793-4F57-4E4A-BC3C-9DA7D8BE13A9}" type="presParOf" srcId="{02BE76A7-8FEF-461A-855B-F2C73BA8C3DA}" destId="{F1981B4A-8363-4C73-81AF-C54DD580F79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D3F94E-73D0-4DCE-815D-4EB3031E9061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3A517A4-AA45-47E0-9B37-29BDF19005E8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Organise</a:t>
          </a:r>
          <a:endParaRPr lang="en-US" dirty="0"/>
        </a:p>
      </dgm:t>
    </dgm:pt>
    <dgm:pt modelId="{6D7DE93C-D954-4A91-B5B6-2CFA19BB3F44}" type="parTrans" cxnId="{2E7FC828-5041-478C-824F-AEE2C722C89E}">
      <dgm:prSet/>
      <dgm:spPr/>
      <dgm:t>
        <a:bodyPr/>
        <a:lstStyle/>
        <a:p>
          <a:endParaRPr lang="en-US"/>
        </a:p>
      </dgm:t>
    </dgm:pt>
    <dgm:pt modelId="{FC459CB0-A2F7-4702-B645-A5B90DEAEA48}" type="sibTrans" cxnId="{2E7FC828-5041-478C-824F-AEE2C722C89E}">
      <dgm:prSet/>
      <dgm:spPr/>
      <dgm:t>
        <a:bodyPr/>
        <a:lstStyle/>
        <a:p>
          <a:endParaRPr lang="en-US"/>
        </a:p>
      </dgm:t>
    </dgm:pt>
    <dgm:pt modelId="{835D9B12-AB02-4778-9D4F-2DB09BBCEF6C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Assess </a:t>
          </a:r>
          <a:endParaRPr lang="en-US" dirty="0"/>
        </a:p>
      </dgm:t>
    </dgm:pt>
    <dgm:pt modelId="{4AC37C90-BE6D-431C-913D-FC2A5A17879A}" type="parTrans" cxnId="{B74726B8-7B24-42D8-946A-3A2AA05BBD7F}">
      <dgm:prSet/>
      <dgm:spPr/>
      <dgm:t>
        <a:bodyPr/>
        <a:lstStyle/>
        <a:p>
          <a:endParaRPr lang="en-US"/>
        </a:p>
      </dgm:t>
    </dgm:pt>
    <dgm:pt modelId="{68001BBC-E90B-46B2-93DD-E82B9B2803E4}" type="sibTrans" cxnId="{B74726B8-7B24-42D8-946A-3A2AA05BBD7F}">
      <dgm:prSet/>
      <dgm:spPr/>
      <dgm:t>
        <a:bodyPr/>
        <a:lstStyle/>
        <a:p>
          <a:endParaRPr lang="en-US"/>
        </a:p>
      </dgm:t>
    </dgm:pt>
    <dgm:pt modelId="{0EDA0DDE-DB34-48D1-B240-881CE8E8746E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Ask Questions</a:t>
          </a:r>
          <a:endParaRPr lang="en-US" dirty="0"/>
        </a:p>
      </dgm:t>
    </dgm:pt>
    <dgm:pt modelId="{35002485-20FC-4FF7-8223-6C34DD90DA38}" type="parTrans" cxnId="{4FCADE23-AB2D-4BAB-9B47-FD8C57681A92}">
      <dgm:prSet/>
      <dgm:spPr/>
      <dgm:t>
        <a:bodyPr/>
        <a:lstStyle/>
        <a:p>
          <a:endParaRPr lang="en-US"/>
        </a:p>
      </dgm:t>
    </dgm:pt>
    <dgm:pt modelId="{D486A5DF-AD13-4E53-B712-DBDB0C037449}" type="sibTrans" cxnId="{4FCADE23-AB2D-4BAB-9B47-FD8C57681A92}">
      <dgm:prSet/>
      <dgm:spPr/>
      <dgm:t>
        <a:bodyPr/>
        <a:lstStyle/>
        <a:p>
          <a:endParaRPr lang="en-US"/>
        </a:p>
      </dgm:t>
    </dgm:pt>
    <dgm:pt modelId="{C5908D69-AFD5-4438-929E-28AD70337F04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Problem Solving</a:t>
          </a:r>
        </a:p>
      </dgm:t>
    </dgm:pt>
    <dgm:pt modelId="{2B6E9EA3-2285-4C97-AEA7-86535AA9A677}" type="parTrans" cxnId="{805C21EB-6A1C-4925-8F90-776E0623C89E}">
      <dgm:prSet/>
      <dgm:spPr/>
    </dgm:pt>
    <dgm:pt modelId="{2092CF7F-4698-4708-97E9-FB6AA37FA473}" type="sibTrans" cxnId="{805C21EB-6A1C-4925-8F90-776E0623C89E}">
      <dgm:prSet/>
      <dgm:spPr/>
    </dgm:pt>
    <dgm:pt modelId="{13CF8F5C-6014-4FC3-ACF9-68FFD42EC3CF}">
      <dgm:prSet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Decision Making</a:t>
          </a:r>
        </a:p>
      </dgm:t>
    </dgm:pt>
    <dgm:pt modelId="{5361964D-FD93-44FD-8D57-1349A196D287}" type="parTrans" cxnId="{3553AF82-86FA-486A-8DBC-9A7D81819C4D}">
      <dgm:prSet/>
      <dgm:spPr/>
    </dgm:pt>
    <dgm:pt modelId="{C9DB69D0-F4FC-4453-9E8A-1476F6D4336D}" type="sibTrans" cxnId="{3553AF82-86FA-486A-8DBC-9A7D81819C4D}">
      <dgm:prSet/>
      <dgm:spPr/>
    </dgm:pt>
    <dgm:pt modelId="{90FBDD5C-C356-4F27-9B6C-B90268B50408}" type="pres">
      <dgm:prSet presAssocID="{65D3F94E-73D0-4DCE-815D-4EB3031E9061}" presName="linear" presStyleCnt="0">
        <dgm:presLayoutVars>
          <dgm:animLvl val="lvl"/>
          <dgm:resizeHandles val="exact"/>
        </dgm:presLayoutVars>
      </dgm:prSet>
      <dgm:spPr/>
    </dgm:pt>
    <dgm:pt modelId="{DBF6EA38-74F5-4305-B81E-BAABBB37BD77}" type="pres">
      <dgm:prSet presAssocID="{63A517A4-AA45-47E0-9B37-29BDF19005E8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4CCDE8D-69A0-4A73-8C5C-4E413B26B352}" type="pres">
      <dgm:prSet presAssocID="{FC459CB0-A2F7-4702-B645-A5B90DEAEA48}" presName="spacer" presStyleCnt="0"/>
      <dgm:spPr/>
    </dgm:pt>
    <dgm:pt modelId="{30B1EBB1-63EC-4678-A25E-EFD4BAC17E48}" type="pres">
      <dgm:prSet presAssocID="{835D9B12-AB02-4778-9D4F-2DB09BBCEF6C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0FF55FC-2D5A-43DE-A35E-8BA77EBE02B1}" type="pres">
      <dgm:prSet presAssocID="{68001BBC-E90B-46B2-93DD-E82B9B2803E4}" presName="spacer" presStyleCnt="0"/>
      <dgm:spPr/>
    </dgm:pt>
    <dgm:pt modelId="{EF726E85-77EF-4B85-AAFE-27AE36801C4F}" type="pres">
      <dgm:prSet presAssocID="{0EDA0DDE-DB34-48D1-B240-881CE8E8746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11DEF7-27A7-4E40-BADD-8A125562F41B}" type="pres">
      <dgm:prSet presAssocID="{D486A5DF-AD13-4E53-B712-DBDB0C037449}" presName="spacer" presStyleCnt="0"/>
      <dgm:spPr/>
    </dgm:pt>
    <dgm:pt modelId="{8851D622-4848-4B52-BCFE-D543150708A7}" type="pres">
      <dgm:prSet presAssocID="{C5908D69-AFD5-4438-929E-28AD70337F0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A8617BE-D8DC-4572-B4A6-1C276BA73A5C}" type="pres">
      <dgm:prSet presAssocID="{2092CF7F-4698-4708-97E9-FB6AA37FA473}" presName="spacer" presStyleCnt="0"/>
      <dgm:spPr/>
    </dgm:pt>
    <dgm:pt modelId="{2832A013-B130-49CB-9882-A47ECDE25A36}" type="pres">
      <dgm:prSet presAssocID="{13CF8F5C-6014-4FC3-ACF9-68FFD42EC3C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A07FA08-50B8-451F-9D3A-3FC54EA681BC}" type="presOf" srcId="{63A517A4-AA45-47E0-9B37-29BDF19005E8}" destId="{DBF6EA38-74F5-4305-B81E-BAABBB37BD77}" srcOrd="0" destOrd="0" presId="urn:microsoft.com/office/officeart/2005/8/layout/vList2"/>
    <dgm:cxn modelId="{51CE411C-0DF8-421E-9A09-6942AF1E037B}" type="presOf" srcId="{835D9B12-AB02-4778-9D4F-2DB09BBCEF6C}" destId="{30B1EBB1-63EC-4678-A25E-EFD4BAC17E48}" srcOrd="0" destOrd="0" presId="urn:microsoft.com/office/officeart/2005/8/layout/vList2"/>
    <dgm:cxn modelId="{4FCADE23-AB2D-4BAB-9B47-FD8C57681A92}" srcId="{65D3F94E-73D0-4DCE-815D-4EB3031E9061}" destId="{0EDA0DDE-DB34-48D1-B240-881CE8E8746E}" srcOrd="2" destOrd="0" parTransId="{35002485-20FC-4FF7-8223-6C34DD90DA38}" sibTransId="{D486A5DF-AD13-4E53-B712-DBDB0C037449}"/>
    <dgm:cxn modelId="{2E7FC828-5041-478C-824F-AEE2C722C89E}" srcId="{65D3F94E-73D0-4DCE-815D-4EB3031E9061}" destId="{63A517A4-AA45-47E0-9B37-29BDF19005E8}" srcOrd="0" destOrd="0" parTransId="{6D7DE93C-D954-4A91-B5B6-2CFA19BB3F44}" sibTransId="{FC459CB0-A2F7-4702-B645-A5B90DEAEA48}"/>
    <dgm:cxn modelId="{3553AF82-86FA-486A-8DBC-9A7D81819C4D}" srcId="{65D3F94E-73D0-4DCE-815D-4EB3031E9061}" destId="{13CF8F5C-6014-4FC3-ACF9-68FFD42EC3CF}" srcOrd="4" destOrd="0" parTransId="{5361964D-FD93-44FD-8D57-1349A196D287}" sibTransId="{C9DB69D0-F4FC-4453-9E8A-1476F6D4336D}"/>
    <dgm:cxn modelId="{86688F88-382C-4CB8-B62C-3C7439228919}" type="presOf" srcId="{0EDA0DDE-DB34-48D1-B240-881CE8E8746E}" destId="{EF726E85-77EF-4B85-AAFE-27AE36801C4F}" srcOrd="0" destOrd="0" presId="urn:microsoft.com/office/officeart/2005/8/layout/vList2"/>
    <dgm:cxn modelId="{AE673999-2164-46B3-8059-791E1CE359D5}" type="presOf" srcId="{13CF8F5C-6014-4FC3-ACF9-68FFD42EC3CF}" destId="{2832A013-B130-49CB-9882-A47ECDE25A36}" srcOrd="0" destOrd="0" presId="urn:microsoft.com/office/officeart/2005/8/layout/vList2"/>
    <dgm:cxn modelId="{B74726B8-7B24-42D8-946A-3A2AA05BBD7F}" srcId="{65D3F94E-73D0-4DCE-815D-4EB3031E9061}" destId="{835D9B12-AB02-4778-9D4F-2DB09BBCEF6C}" srcOrd="1" destOrd="0" parTransId="{4AC37C90-BE6D-431C-913D-FC2A5A17879A}" sibTransId="{68001BBC-E90B-46B2-93DD-E82B9B2803E4}"/>
    <dgm:cxn modelId="{2E50F9BE-3F57-43FB-81F4-25E69E24D683}" type="presOf" srcId="{65D3F94E-73D0-4DCE-815D-4EB3031E9061}" destId="{90FBDD5C-C356-4F27-9B6C-B90268B50408}" srcOrd="0" destOrd="0" presId="urn:microsoft.com/office/officeart/2005/8/layout/vList2"/>
    <dgm:cxn modelId="{805C21EB-6A1C-4925-8F90-776E0623C89E}" srcId="{65D3F94E-73D0-4DCE-815D-4EB3031E9061}" destId="{C5908D69-AFD5-4438-929E-28AD70337F04}" srcOrd="3" destOrd="0" parTransId="{2B6E9EA3-2285-4C97-AEA7-86535AA9A677}" sibTransId="{2092CF7F-4698-4708-97E9-FB6AA37FA473}"/>
    <dgm:cxn modelId="{0DD64BF5-66C7-4FFF-9616-7A6EAC5A2958}" type="presOf" srcId="{C5908D69-AFD5-4438-929E-28AD70337F04}" destId="{8851D622-4848-4B52-BCFE-D543150708A7}" srcOrd="0" destOrd="0" presId="urn:microsoft.com/office/officeart/2005/8/layout/vList2"/>
    <dgm:cxn modelId="{68E51459-9EDB-42E4-ABDC-2F9A9555D7A9}" type="presParOf" srcId="{90FBDD5C-C356-4F27-9B6C-B90268B50408}" destId="{DBF6EA38-74F5-4305-B81E-BAABBB37BD77}" srcOrd="0" destOrd="0" presId="urn:microsoft.com/office/officeart/2005/8/layout/vList2"/>
    <dgm:cxn modelId="{DECB33B2-5566-452D-A3AA-2C9B735DF07F}" type="presParOf" srcId="{90FBDD5C-C356-4F27-9B6C-B90268B50408}" destId="{B4CCDE8D-69A0-4A73-8C5C-4E413B26B352}" srcOrd="1" destOrd="0" presId="urn:microsoft.com/office/officeart/2005/8/layout/vList2"/>
    <dgm:cxn modelId="{D0FDF9B5-F5B5-4F14-B46E-792B57AFC83D}" type="presParOf" srcId="{90FBDD5C-C356-4F27-9B6C-B90268B50408}" destId="{30B1EBB1-63EC-4678-A25E-EFD4BAC17E48}" srcOrd="2" destOrd="0" presId="urn:microsoft.com/office/officeart/2005/8/layout/vList2"/>
    <dgm:cxn modelId="{19A6B17C-5D7E-4B71-B60B-D21916A5AC23}" type="presParOf" srcId="{90FBDD5C-C356-4F27-9B6C-B90268B50408}" destId="{30FF55FC-2D5A-43DE-A35E-8BA77EBE02B1}" srcOrd="3" destOrd="0" presId="urn:microsoft.com/office/officeart/2005/8/layout/vList2"/>
    <dgm:cxn modelId="{305A823D-EA76-43E6-915B-3BA56E113453}" type="presParOf" srcId="{90FBDD5C-C356-4F27-9B6C-B90268B50408}" destId="{EF726E85-77EF-4B85-AAFE-27AE36801C4F}" srcOrd="4" destOrd="0" presId="urn:microsoft.com/office/officeart/2005/8/layout/vList2"/>
    <dgm:cxn modelId="{E2D88B5A-7654-49B4-9DE1-B006F99C29BD}" type="presParOf" srcId="{90FBDD5C-C356-4F27-9B6C-B90268B50408}" destId="{A411DEF7-27A7-4E40-BADD-8A125562F41B}" srcOrd="5" destOrd="0" presId="urn:microsoft.com/office/officeart/2005/8/layout/vList2"/>
    <dgm:cxn modelId="{BC47A23E-5D71-4DD2-9A20-B59527C58EE4}" type="presParOf" srcId="{90FBDD5C-C356-4F27-9B6C-B90268B50408}" destId="{8851D622-4848-4B52-BCFE-D543150708A7}" srcOrd="6" destOrd="0" presId="urn:microsoft.com/office/officeart/2005/8/layout/vList2"/>
    <dgm:cxn modelId="{01F278E7-5B19-4CF7-B840-8A69E4DE2691}" type="presParOf" srcId="{90FBDD5C-C356-4F27-9B6C-B90268B50408}" destId="{6A8617BE-D8DC-4572-B4A6-1C276BA73A5C}" srcOrd="7" destOrd="0" presId="urn:microsoft.com/office/officeart/2005/8/layout/vList2"/>
    <dgm:cxn modelId="{0AAC341A-5039-4284-977A-07B44E4EAE34}" type="presParOf" srcId="{90FBDD5C-C356-4F27-9B6C-B90268B50408}" destId="{2832A013-B130-49CB-9882-A47ECDE25A36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276E781-7FC0-4C6E-AB19-E23C0DBB5502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80ADA81C-4515-4F05-A8BA-C509AD0B9DBB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To be more confident.</a:t>
          </a:r>
          <a:endParaRPr lang="en-US" dirty="0"/>
        </a:p>
      </dgm:t>
    </dgm:pt>
    <dgm:pt modelId="{07385B20-8097-48E2-9547-26925604EDDA}" type="parTrans" cxnId="{48C65CFC-05CC-4064-920E-1DB06511F6A7}">
      <dgm:prSet/>
      <dgm:spPr/>
    </dgm:pt>
    <dgm:pt modelId="{FE7FA22F-D34C-40A9-B2CB-AD14233211CD}" type="sibTrans" cxnId="{48C65CFC-05CC-4064-920E-1DB06511F6A7}">
      <dgm:prSet/>
      <dgm:spPr/>
      <dgm:t>
        <a:bodyPr/>
        <a:lstStyle/>
        <a:p>
          <a:endParaRPr lang="en-US"/>
        </a:p>
      </dgm:t>
    </dgm:pt>
    <dgm:pt modelId="{5380BBF4-7AC5-4C04-A35D-9E1E00C6C8FE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To be more </a:t>
          </a:r>
          <a:r>
            <a:rPr lang="en-US" dirty="0" err="1">
              <a:latin typeface="Century Gothic" panose="020B0502020202020204"/>
            </a:rPr>
            <a:t>organised</a:t>
          </a:r>
          <a:r>
            <a:rPr lang="en-US" dirty="0">
              <a:latin typeface="Century Gothic" panose="020B0502020202020204"/>
            </a:rPr>
            <a:t>.</a:t>
          </a:r>
          <a:endParaRPr lang="en-US" dirty="0"/>
        </a:p>
      </dgm:t>
    </dgm:pt>
    <dgm:pt modelId="{E5EAFC0E-342A-4211-9698-54287B1C20FB}" type="parTrans" cxnId="{EF741F8F-88AE-4974-B0ED-0E969A6671D0}">
      <dgm:prSet/>
      <dgm:spPr/>
    </dgm:pt>
    <dgm:pt modelId="{99FAFDCB-C760-4BFA-97D5-CFE14DB1EDD9}" type="sibTrans" cxnId="{EF741F8F-88AE-4974-B0ED-0E969A6671D0}">
      <dgm:prSet/>
      <dgm:spPr/>
      <dgm:t>
        <a:bodyPr/>
        <a:lstStyle/>
        <a:p>
          <a:endParaRPr lang="en-US"/>
        </a:p>
      </dgm:t>
    </dgm:pt>
    <dgm:pt modelId="{399F5EED-90ED-4759-BEB7-4DED4430E971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To be more decisive.</a:t>
          </a:r>
          <a:endParaRPr lang="en-US" dirty="0"/>
        </a:p>
      </dgm:t>
    </dgm:pt>
    <dgm:pt modelId="{8D8ED0F1-98FC-4732-AE84-5626EB45DD65}" type="parTrans" cxnId="{C3DE0FB7-A730-414C-9B6A-0BA3D9ED93D5}">
      <dgm:prSet/>
      <dgm:spPr/>
    </dgm:pt>
    <dgm:pt modelId="{3EECD625-425C-42A3-B181-3195CCEDC4D5}" type="sibTrans" cxnId="{C3DE0FB7-A730-414C-9B6A-0BA3D9ED93D5}">
      <dgm:prSet/>
      <dgm:spPr/>
    </dgm:pt>
    <dgm:pt modelId="{55940682-B4F7-425B-B778-7FE20E4CC9A0}" type="pres">
      <dgm:prSet presAssocID="{F276E781-7FC0-4C6E-AB19-E23C0DBB5502}" presName="Name0" presStyleCnt="0">
        <dgm:presLayoutVars>
          <dgm:dir/>
          <dgm:resizeHandles val="exact"/>
        </dgm:presLayoutVars>
      </dgm:prSet>
      <dgm:spPr/>
    </dgm:pt>
    <dgm:pt modelId="{3E00D50A-F20E-4804-9C87-7EE65D50C1AA}" type="pres">
      <dgm:prSet presAssocID="{80ADA81C-4515-4F05-A8BA-C509AD0B9DBB}" presName="node" presStyleLbl="node1" presStyleIdx="0" presStyleCnt="3">
        <dgm:presLayoutVars>
          <dgm:bulletEnabled val="1"/>
        </dgm:presLayoutVars>
      </dgm:prSet>
      <dgm:spPr/>
    </dgm:pt>
    <dgm:pt modelId="{9645395A-CF4A-499E-9DB6-5290E8CCB6C4}" type="pres">
      <dgm:prSet presAssocID="{FE7FA22F-D34C-40A9-B2CB-AD14233211CD}" presName="sibTrans" presStyleLbl="sibTrans2D1" presStyleIdx="0" presStyleCnt="2"/>
      <dgm:spPr/>
    </dgm:pt>
    <dgm:pt modelId="{A4387A6D-99FE-4512-A19A-D6DC89CB341A}" type="pres">
      <dgm:prSet presAssocID="{FE7FA22F-D34C-40A9-B2CB-AD14233211CD}" presName="connectorText" presStyleLbl="sibTrans2D1" presStyleIdx="0" presStyleCnt="2"/>
      <dgm:spPr/>
    </dgm:pt>
    <dgm:pt modelId="{4FB58E0D-B4A2-40DA-A1DA-349F7B9D1413}" type="pres">
      <dgm:prSet presAssocID="{5380BBF4-7AC5-4C04-A35D-9E1E00C6C8FE}" presName="node" presStyleLbl="node1" presStyleIdx="1" presStyleCnt="3">
        <dgm:presLayoutVars>
          <dgm:bulletEnabled val="1"/>
        </dgm:presLayoutVars>
      </dgm:prSet>
      <dgm:spPr/>
    </dgm:pt>
    <dgm:pt modelId="{E34EF9AE-AB92-4B0A-BA2E-9F2F357664C8}" type="pres">
      <dgm:prSet presAssocID="{99FAFDCB-C760-4BFA-97D5-CFE14DB1EDD9}" presName="sibTrans" presStyleLbl="sibTrans2D1" presStyleIdx="1" presStyleCnt="2"/>
      <dgm:spPr/>
    </dgm:pt>
    <dgm:pt modelId="{9902B7BC-09AF-43A9-A889-131A2FD4B952}" type="pres">
      <dgm:prSet presAssocID="{99FAFDCB-C760-4BFA-97D5-CFE14DB1EDD9}" presName="connectorText" presStyleLbl="sibTrans2D1" presStyleIdx="1" presStyleCnt="2"/>
      <dgm:spPr/>
    </dgm:pt>
    <dgm:pt modelId="{7831FAB3-E578-467D-AE7F-E89956799AB9}" type="pres">
      <dgm:prSet presAssocID="{399F5EED-90ED-4759-BEB7-4DED4430E971}" presName="node" presStyleLbl="node1" presStyleIdx="2" presStyleCnt="3">
        <dgm:presLayoutVars>
          <dgm:bulletEnabled val="1"/>
        </dgm:presLayoutVars>
      </dgm:prSet>
      <dgm:spPr/>
    </dgm:pt>
  </dgm:ptLst>
  <dgm:cxnLst>
    <dgm:cxn modelId="{F0EF7E02-75FC-4E2D-86A5-A5CF7B00637F}" type="presOf" srcId="{FE7FA22F-D34C-40A9-B2CB-AD14233211CD}" destId="{A4387A6D-99FE-4512-A19A-D6DC89CB341A}" srcOrd="1" destOrd="0" presId="urn:microsoft.com/office/officeart/2005/8/layout/process1"/>
    <dgm:cxn modelId="{8E334A22-5C01-464B-912D-37EAA2C5B616}" type="presOf" srcId="{F276E781-7FC0-4C6E-AB19-E23C0DBB5502}" destId="{55940682-B4F7-425B-B778-7FE20E4CC9A0}" srcOrd="0" destOrd="0" presId="urn:microsoft.com/office/officeart/2005/8/layout/process1"/>
    <dgm:cxn modelId="{58016A5C-C420-45D0-A96F-CD5B242C1E16}" type="presOf" srcId="{99FAFDCB-C760-4BFA-97D5-CFE14DB1EDD9}" destId="{E34EF9AE-AB92-4B0A-BA2E-9F2F357664C8}" srcOrd="0" destOrd="0" presId="urn:microsoft.com/office/officeart/2005/8/layout/process1"/>
    <dgm:cxn modelId="{59303642-A7F6-42A3-9B00-8CDE2E4CECFB}" type="presOf" srcId="{5380BBF4-7AC5-4C04-A35D-9E1E00C6C8FE}" destId="{4FB58E0D-B4A2-40DA-A1DA-349F7B9D1413}" srcOrd="0" destOrd="0" presId="urn:microsoft.com/office/officeart/2005/8/layout/process1"/>
    <dgm:cxn modelId="{2C947B6B-26F5-4F1E-9B9E-A22C875DB8F2}" type="presOf" srcId="{399F5EED-90ED-4759-BEB7-4DED4430E971}" destId="{7831FAB3-E578-467D-AE7F-E89956799AB9}" srcOrd="0" destOrd="0" presId="urn:microsoft.com/office/officeart/2005/8/layout/process1"/>
    <dgm:cxn modelId="{7FD5CB74-DDB2-485C-8563-14D91E446606}" type="presOf" srcId="{FE7FA22F-D34C-40A9-B2CB-AD14233211CD}" destId="{9645395A-CF4A-499E-9DB6-5290E8CCB6C4}" srcOrd="0" destOrd="0" presId="urn:microsoft.com/office/officeart/2005/8/layout/process1"/>
    <dgm:cxn modelId="{EF741F8F-88AE-4974-B0ED-0E969A6671D0}" srcId="{F276E781-7FC0-4C6E-AB19-E23C0DBB5502}" destId="{5380BBF4-7AC5-4C04-A35D-9E1E00C6C8FE}" srcOrd="1" destOrd="0" parTransId="{E5EAFC0E-342A-4211-9698-54287B1C20FB}" sibTransId="{99FAFDCB-C760-4BFA-97D5-CFE14DB1EDD9}"/>
    <dgm:cxn modelId="{C3DE0FB7-A730-414C-9B6A-0BA3D9ED93D5}" srcId="{F276E781-7FC0-4C6E-AB19-E23C0DBB5502}" destId="{399F5EED-90ED-4759-BEB7-4DED4430E971}" srcOrd="2" destOrd="0" parTransId="{8D8ED0F1-98FC-4732-AE84-5626EB45DD65}" sibTransId="{3EECD625-425C-42A3-B181-3195CCEDC4D5}"/>
    <dgm:cxn modelId="{FBAA1DB8-DF50-421A-BDB4-7E0398F8736E}" type="presOf" srcId="{80ADA81C-4515-4F05-A8BA-C509AD0B9DBB}" destId="{3E00D50A-F20E-4804-9C87-7EE65D50C1AA}" srcOrd="0" destOrd="0" presId="urn:microsoft.com/office/officeart/2005/8/layout/process1"/>
    <dgm:cxn modelId="{94779DBD-B022-43C3-961E-A02D09DB8E09}" type="presOf" srcId="{99FAFDCB-C760-4BFA-97D5-CFE14DB1EDD9}" destId="{9902B7BC-09AF-43A9-A889-131A2FD4B952}" srcOrd="1" destOrd="0" presId="urn:microsoft.com/office/officeart/2005/8/layout/process1"/>
    <dgm:cxn modelId="{48C65CFC-05CC-4064-920E-1DB06511F6A7}" srcId="{F276E781-7FC0-4C6E-AB19-E23C0DBB5502}" destId="{80ADA81C-4515-4F05-A8BA-C509AD0B9DBB}" srcOrd="0" destOrd="0" parTransId="{07385B20-8097-48E2-9547-26925604EDDA}" sibTransId="{FE7FA22F-D34C-40A9-B2CB-AD14233211CD}"/>
    <dgm:cxn modelId="{2DC5A4BE-851D-4BF3-912B-2BA9134FAD93}" type="presParOf" srcId="{55940682-B4F7-425B-B778-7FE20E4CC9A0}" destId="{3E00D50A-F20E-4804-9C87-7EE65D50C1AA}" srcOrd="0" destOrd="0" presId="urn:microsoft.com/office/officeart/2005/8/layout/process1"/>
    <dgm:cxn modelId="{F1D1C2D1-8929-4667-9028-A7BE435F7C44}" type="presParOf" srcId="{55940682-B4F7-425B-B778-7FE20E4CC9A0}" destId="{9645395A-CF4A-499E-9DB6-5290E8CCB6C4}" srcOrd="1" destOrd="0" presId="urn:microsoft.com/office/officeart/2005/8/layout/process1"/>
    <dgm:cxn modelId="{19DBF761-1A3E-4A53-922A-28405ECA1896}" type="presParOf" srcId="{9645395A-CF4A-499E-9DB6-5290E8CCB6C4}" destId="{A4387A6D-99FE-4512-A19A-D6DC89CB341A}" srcOrd="0" destOrd="0" presId="urn:microsoft.com/office/officeart/2005/8/layout/process1"/>
    <dgm:cxn modelId="{4451DDEF-A333-49AE-9815-60E9F822D253}" type="presParOf" srcId="{55940682-B4F7-425B-B778-7FE20E4CC9A0}" destId="{4FB58E0D-B4A2-40DA-A1DA-349F7B9D1413}" srcOrd="2" destOrd="0" presId="urn:microsoft.com/office/officeart/2005/8/layout/process1"/>
    <dgm:cxn modelId="{81B1EB30-11B0-44D7-B4A9-E61C2DF403EE}" type="presParOf" srcId="{55940682-B4F7-425B-B778-7FE20E4CC9A0}" destId="{E34EF9AE-AB92-4B0A-BA2E-9F2F357664C8}" srcOrd="3" destOrd="0" presId="urn:microsoft.com/office/officeart/2005/8/layout/process1"/>
    <dgm:cxn modelId="{B21CCF20-683A-4BCC-AB4D-18FBFD1B18B5}" type="presParOf" srcId="{E34EF9AE-AB92-4B0A-BA2E-9F2F357664C8}" destId="{9902B7BC-09AF-43A9-A889-131A2FD4B952}" srcOrd="0" destOrd="0" presId="urn:microsoft.com/office/officeart/2005/8/layout/process1"/>
    <dgm:cxn modelId="{2375C34C-8B69-4E90-AB12-52D8C954301F}" type="presParOf" srcId="{55940682-B4F7-425B-B778-7FE20E4CC9A0}" destId="{7831FAB3-E578-467D-AE7F-E89956799AB9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E6B33A-B3E7-43EA-8D3A-4CAEA77713AE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1E4983BB-E521-48C4-A064-84027E107F19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Teamwork is important.</a:t>
          </a:r>
          <a:endParaRPr lang="en-US" dirty="0"/>
        </a:p>
      </dgm:t>
    </dgm:pt>
    <dgm:pt modelId="{D268150F-E677-429A-9FAD-1C0B5C5D9032}" type="parTrans" cxnId="{EBF9BE3F-2036-495C-BB04-A310C06DC6B8}">
      <dgm:prSet/>
      <dgm:spPr/>
    </dgm:pt>
    <dgm:pt modelId="{C7174DBD-EFCA-465A-8BE7-239FAC6DEE1D}" type="sibTrans" cxnId="{EBF9BE3F-2036-495C-BB04-A310C06DC6B8}">
      <dgm:prSet/>
      <dgm:spPr/>
    </dgm:pt>
    <dgm:pt modelId="{C954DB09-BF37-403C-826C-07D0E47D52DE}">
      <dgm:prSet phldrT="[Text]" phldr="0"/>
      <dgm:spPr/>
      <dgm:t>
        <a:bodyPr/>
        <a:lstStyle/>
        <a:p>
          <a:pPr rtl="0"/>
          <a:r>
            <a:rPr lang="en-US" dirty="0" err="1">
              <a:latin typeface="Century Gothic" panose="020B0502020202020204"/>
            </a:rPr>
            <a:t>Organisation</a:t>
          </a:r>
          <a:r>
            <a:rPr lang="en-US" dirty="0">
              <a:latin typeface="Century Gothic" panose="020B0502020202020204"/>
            </a:rPr>
            <a:t> is key.</a:t>
          </a:r>
          <a:endParaRPr lang="en-US" dirty="0"/>
        </a:p>
      </dgm:t>
    </dgm:pt>
    <dgm:pt modelId="{06556263-32A1-4F35-A9FD-2D2E00470D7B}" type="parTrans" cxnId="{94B9375E-91A9-4ADD-A102-BA5116E7CAA9}">
      <dgm:prSet/>
      <dgm:spPr/>
    </dgm:pt>
    <dgm:pt modelId="{6B90EDD7-0611-4474-AA53-2D869B56FE4A}" type="sibTrans" cxnId="{94B9375E-91A9-4ADD-A102-BA5116E7CAA9}">
      <dgm:prSet/>
      <dgm:spPr/>
    </dgm:pt>
    <dgm:pt modelId="{923666AC-C6A5-4736-95C7-45536C13F698}">
      <dgm:prSet phldrT="[Text]" phldr="0"/>
      <dgm:spPr/>
      <dgm:t>
        <a:bodyPr/>
        <a:lstStyle/>
        <a:p>
          <a:pPr rtl="0"/>
          <a:r>
            <a:rPr lang="en-US" dirty="0">
              <a:latin typeface="Century Gothic" panose="020B0502020202020204"/>
            </a:rPr>
            <a:t>Thinking can help us to achieve.</a:t>
          </a:r>
          <a:endParaRPr lang="en-US" dirty="0"/>
        </a:p>
      </dgm:t>
    </dgm:pt>
    <dgm:pt modelId="{17E31E1F-C00E-4FE1-AFD2-09D4D75897CB}" type="parTrans" cxnId="{C3328FCF-B2ED-4760-97CC-57C7E6FBE33C}">
      <dgm:prSet/>
      <dgm:spPr/>
    </dgm:pt>
    <dgm:pt modelId="{F7757C67-C7C3-4600-BB1B-04354EB22EA9}" type="sibTrans" cxnId="{C3328FCF-B2ED-4760-97CC-57C7E6FBE33C}">
      <dgm:prSet/>
      <dgm:spPr/>
    </dgm:pt>
    <dgm:pt modelId="{98597252-7D66-4DCD-843B-96E6A43FD450}" type="pres">
      <dgm:prSet presAssocID="{30E6B33A-B3E7-43EA-8D3A-4CAEA77713AE}" presName="Name0" presStyleCnt="0">
        <dgm:presLayoutVars>
          <dgm:dir/>
          <dgm:resizeHandles val="exact"/>
        </dgm:presLayoutVars>
      </dgm:prSet>
      <dgm:spPr/>
    </dgm:pt>
    <dgm:pt modelId="{265F5029-DA7A-4C11-A162-5883EAF5F8FD}" type="pres">
      <dgm:prSet presAssocID="{1E4983BB-E521-48C4-A064-84027E107F19}" presName="parTxOnly" presStyleLbl="node1" presStyleIdx="0" presStyleCnt="3">
        <dgm:presLayoutVars>
          <dgm:bulletEnabled val="1"/>
        </dgm:presLayoutVars>
      </dgm:prSet>
      <dgm:spPr/>
    </dgm:pt>
    <dgm:pt modelId="{3B50C89C-BC32-4A35-87F5-F02AF40788C6}" type="pres">
      <dgm:prSet presAssocID="{C7174DBD-EFCA-465A-8BE7-239FAC6DEE1D}" presName="parSpace" presStyleCnt="0"/>
      <dgm:spPr/>
    </dgm:pt>
    <dgm:pt modelId="{0426CFFE-8B14-40DF-AE1D-D6665AD62A4A}" type="pres">
      <dgm:prSet presAssocID="{C954DB09-BF37-403C-826C-07D0E47D52DE}" presName="parTxOnly" presStyleLbl="node1" presStyleIdx="1" presStyleCnt="3">
        <dgm:presLayoutVars>
          <dgm:bulletEnabled val="1"/>
        </dgm:presLayoutVars>
      </dgm:prSet>
      <dgm:spPr/>
    </dgm:pt>
    <dgm:pt modelId="{7107C8F6-B082-4FC7-B4FA-57602B05D955}" type="pres">
      <dgm:prSet presAssocID="{6B90EDD7-0611-4474-AA53-2D869B56FE4A}" presName="parSpace" presStyleCnt="0"/>
      <dgm:spPr/>
    </dgm:pt>
    <dgm:pt modelId="{1CB1C726-B053-4386-931C-011ABC2063CA}" type="pres">
      <dgm:prSet presAssocID="{923666AC-C6A5-4736-95C7-45536C13F698}" presName="parTxOnly" presStyleLbl="node1" presStyleIdx="2" presStyleCnt="3">
        <dgm:presLayoutVars>
          <dgm:bulletEnabled val="1"/>
        </dgm:presLayoutVars>
      </dgm:prSet>
      <dgm:spPr/>
    </dgm:pt>
  </dgm:ptLst>
  <dgm:cxnLst>
    <dgm:cxn modelId="{EBF9BE3F-2036-495C-BB04-A310C06DC6B8}" srcId="{30E6B33A-B3E7-43EA-8D3A-4CAEA77713AE}" destId="{1E4983BB-E521-48C4-A064-84027E107F19}" srcOrd="0" destOrd="0" parTransId="{D268150F-E677-429A-9FAD-1C0B5C5D9032}" sibTransId="{C7174DBD-EFCA-465A-8BE7-239FAC6DEE1D}"/>
    <dgm:cxn modelId="{94B9375E-91A9-4ADD-A102-BA5116E7CAA9}" srcId="{30E6B33A-B3E7-43EA-8D3A-4CAEA77713AE}" destId="{C954DB09-BF37-403C-826C-07D0E47D52DE}" srcOrd="1" destOrd="0" parTransId="{06556263-32A1-4F35-A9FD-2D2E00470D7B}" sibTransId="{6B90EDD7-0611-4474-AA53-2D869B56FE4A}"/>
    <dgm:cxn modelId="{9A4A6075-85D7-46D6-A7FB-2C057F21D76D}" type="presOf" srcId="{C954DB09-BF37-403C-826C-07D0E47D52DE}" destId="{0426CFFE-8B14-40DF-AE1D-D6665AD62A4A}" srcOrd="0" destOrd="0" presId="urn:microsoft.com/office/officeart/2005/8/layout/hChevron3"/>
    <dgm:cxn modelId="{C8B32F92-1CA2-4434-853D-E4E68CB9BC87}" type="presOf" srcId="{30E6B33A-B3E7-43EA-8D3A-4CAEA77713AE}" destId="{98597252-7D66-4DCD-843B-96E6A43FD450}" srcOrd="0" destOrd="0" presId="urn:microsoft.com/office/officeart/2005/8/layout/hChevron3"/>
    <dgm:cxn modelId="{70E7A7BE-0C1C-47BC-BF5A-A4A85B91F63D}" type="presOf" srcId="{1E4983BB-E521-48C4-A064-84027E107F19}" destId="{265F5029-DA7A-4C11-A162-5883EAF5F8FD}" srcOrd="0" destOrd="0" presId="urn:microsoft.com/office/officeart/2005/8/layout/hChevron3"/>
    <dgm:cxn modelId="{C3328FCF-B2ED-4760-97CC-57C7E6FBE33C}" srcId="{30E6B33A-B3E7-43EA-8D3A-4CAEA77713AE}" destId="{923666AC-C6A5-4736-95C7-45536C13F698}" srcOrd="2" destOrd="0" parTransId="{17E31E1F-C00E-4FE1-AFD2-09D4D75897CB}" sibTransId="{F7757C67-C7C3-4600-BB1B-04354EB22EA9}"/>
    <dgm:cxn modelId="{7DCDD0F2-487B-4997-ADC4-DC776B64E7B2}" type="presOf" srcId="{923666AC-C6A5-4736-95C7-45536C13F698}" destId="{1CB1C726-B053-4386-931C-011ABC2063CA}" srcOrd="0" destOrd="0" presId="urn:microsoft.com/office/officeart/2005/8/layout/hChevron3"/>
    <dgm:cxn modelId="{303FE7F4-A318-45CF-92A8-CEF66F6364C0}" type="presParOf" srcId="{98597252-7D66-4DCD-843B-96E6A43FD450}" destId="{265F5029-DA7A-4C11-A162-5883EAF5F8FD}" srcOrd="0" destOrd="0" presId="urn:microsoft.com/office/officeart/2005/8/layout/hChevron3"/>
    <dgm:cxn modelId="{6A2C0D38-9024-41E9-BC42-418FA7686A84}" type="presParOf" srcId="{98597252-7D66-4DCD-843B-96E6A43FD450}" destId="{3B50C89C-BC32-4A35-87F5-F02AF40788C6}" srcOrd="1" destOrd="0" presId="urn:microsoft.com/office/officeart/2005/8/layout/hChevron3"/>
    <dgm:cxn modelId="{6DD41777-3770-4CC0-8182-37442BEAA069}" type="presParOf" srcId="{98597252-7D66-4DCD-843B-96E6A43FD450}" destId="{0426CFFE-8B14-40DF-AE1D-D6665AD62A4A}" srcOrd="2" destOrd="0" presId="urn:microsoft.com/office/officeart/2005/8/layout/hChevron3"/>
    <dgm:cxn modelId="{CED9E193-CFB6-4799-93F6-7F57B05509BD}" type="presParOf" srcId="{98597252-7D66-4DCD-843B-96E6A43FD450}" destId="{7107C8F6-B082-4FC7-B4FA-57602B05D955}" srcOrd="3" destOrd="0" presId="urn:microsoft.com/office/officeart/2005/8/layout/hChevron3"/>
    <dgm:cxn modelId="{E66AF519-9D8E-499E-A95F-2E4A2CC7E8EC}" type="presParOf" srcId="{98597252-7D66-4DCD-843B-96E6A43FD450}" destId="{1CB1C726-B053-4386-931C-011ABC2063CA}" srcOrd="4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BF6910-561E-43E6-9D25-0337CAA597C1}">
      <dsp:nvSpPr>
        <dsp:cNvPr id="0" name=""/>
        <dsp:cNvSpPr/>
      </dsp:nvSpPr>
      <dsp:spPr>
        <a:xfrm>
          <a:off x="0" y="2858"/>
          <a:ext cx="5122606" cy="60882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276170-DD0C-4DDA-94A4-D87BA3A4F860}">
      <dsp:nvSpPr>
        <dsp:cNvPr id="0" name=""/>
        <dsp:cNvSpPr/>
      </dsp:nvSpPr>
      <dsp:spPr>
        <a:xfrm>
          <a:off x="184170" y="139844"/>
          <a:ext cx="334855" cy="33485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095B1-51DD-47D5-9295-C0E55E9B06F2}">
      <dsp:nvSpPr>
        <dsp:cNvPr id="0" name=""/>
        <dsp:cNvSpPr/>
      </dsp:nvSpPr>
      <dsp:spPr>
        <a:xfrm>
          <a:off x="703197" y="2858"/>
          <a:ext cx="4419408" cy="608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434" tIns="64434" rIns="64434" bIns="64434" numCol="1" spcCol="1270" anchor="ctr" anchorCtr="0">
          <a:noAutofit/>
        </a:bodyPr>
        <a:lstStyle/>
        <a:p>
          <a:pPr marL="0" lvl="0" indent="0" algn="l" defTabSz="7556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Work together to achieve an outcome</a:t>
          </a:r>
          <a:endParaRPr lang="en-US" sz="1700" kern="1200"/>
        </a:p>
      </dsp:txBody>
      <dsp:txXfrm>
        <a:off x="703197" y="2858"/>
        <a:ext cx="4419408" cy="608828"/>
      </dsp:txXfrm>
    </dsp:sp>
    <dsp:sp modelId="{F39CCC66-3FB3-493C-976C-9D85F555152A}">
      <dsp:nvSpPr>
        <dsp:cNvPr id="0" name=""/>
        <dsp:cNvSpPr/>
      </dsp:nvSpPr>
      <dsp:spPr>
        <a:xfrm>
          <a:off x="0" y="763894"/>
          <a:ext cx="5122606" cy="60882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FC3BFD-36F8-41B5-A650-8AD2D1EAA51F}">
      <dsp:nvSpPr>
        <dsp:cNvPr id="0" name=""/>
        <dsp:cNvSpPr/>
      </dsp:nvSpPr>
      <dsp:spPr>
        <a:xfrm>
          <a:off x="184170" y="900880"/>
          <a:ext cx="334855" cy="33485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EC0B20-5623-4DBB-B845-3DDDA5FC0D35}">
      <dsp:nvSpPr>
        <dsp:cNvPr id="0" name=""/>
        <dsp:cNvSpPr/>
      </dsp:nvSpPr>
      <dsp:spPr>
        <a:xfrm>
          <a:off x="703197" y="763894"/>
          <a:ext cx="4419408" cy="608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434" tIns="64434" rIns="64434" bIns="644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Share ideas</a:t>
          </a:r>
          <a:endParaRPr lang="en-US" sz="1700" kern="1200"/>
        </a:p>
      </dsp:txBody>
      <dsp:txXfrm>
        <a:off x="703197" y="763894"/>
        <a:ext cx="4419408" cy="608828"/>
      </dsp:txXfrm>
    </dsp:sp>
    <dsp:sp modelId="{D85002EA-4851-42DA-9BD9-CF0462241F11}">
      <dsp:nvSpPr>
        <dsp:cNvPr id="0" name=""/>
        <dsp:cNvSpPr/>
      </dsp:nvSpPr>
      <dsp:spPr>
        <a:xfrm>
          <a:off x="0" y="1524930"/>
          <a:ext cx="5122606" cy="60882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52688A-92DC-439E-95D5-35BACAE958F4}">
      <dsp:nvSpPr>
        <dsp:cNvPr id="0" name=""/>
        <dsp:cNvSpPr/>
      </dsp:nvSpPr>
      <dsp:spPr>
        <a:xfrm>
          <a:off x="184170" y="1661916"/>
          <a:ext cx="334855" cy="33485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F78A7C-77EA-4D10-BB5D-E84F9FAFA513}">
      <dsp:nvSpPr>
        <dsp:cNvPr id="0" name=""/>
        <dsp:cNvSpPr/>
      </dsp:nvSpPr>
      <dsp:spPr>
        <a:xfrm>
          <a:off x="703197" y="1524930"/>
          <a:ext cx="4419408" cy="608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434" tIns="64434" rIns="64434" bIns="644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Listen</a:t>
          </a:r>
          <a:endParaRPr lang="en-US" sz="1700" kern="1200"/>
        </a:p>
      </dsp:txBody>
      <dsp:txXfrm>
        <a:off x="703197" y="1524930"/>
        <a:ext cx="4419408" cy="608828"/>
      </dsp:txXfrm>
    </dsp:sp>
    <dsp:sp modelId="{32AAA4F3-28A2-4A62-8BA6-D801B62A4898}">
      <dsp:nvSpPr>
        <dsp:cNvPr id="0" name=""/>
        <dsp:cNvSpPr/>
      </dsp:nvSpPr>
      <dsp:spPr>
        <a:xfrm>
          <a:off x="0" y="2285966"/>
          <a:ext cx="5122606" cy="60882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9C731-C952-4621-98CF-D5C4F032E4E0}">
      <dsp:nvSpPr>
        <dsp:cNvPr id="0" name=""/>
        <dsp:cNvSpPr/>
      </dsp:nvSpPr>
      <dsp:spPr>
        <a:xfrm>
          <a:off x="184170" y="2422952"/>
          <a:ext cx="334855" cy="33485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AE3A94-3E47-4036-92D3-E9D94F54C450}">
      <dsp:nvSpPr>
        <dsp:cNvPr id="0" name=""/>
        <dsp:cNvSpPr/>
      </dsp:nvSpPr>
      <dsp:spPr>
        <a:xfrm>
          <a:off x="703197" y="2285966"/>
          <a:ext cx="4419408" cy="608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434" tIns="64434" rIns="64434" bIns="644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Share opinions</a:t>
          </a:r>
          <a:endParaRPr lang="en-US" sz="1700" kern="1200"/>
        </a:p>
      </dsp:txBody>
      <dsp:txXfrm>
        <a:off x="703197" y="2285966"/>
        <a:ext cx="4419408" cy="608828"/>
      </dsp:txXfrm>
    </dsp:sp>
    <dsp:sp modelId="{8AF7FF84-9503-4C51-AFF1-2B3D4CA7D6C3}">
      <dsp:nvSpPr>
        <dsp:cNvPr id="0" name=""/>
        <dsp:cNvSpPr/>
      </dsp:nvSpPr>
      <dsp:spPr>
        <a:xfrm>
          <a:off x="0" y="3047001"/>
          <a:ext cx="5122606" cy="608828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B7026F6-B2FA-4CFF-A056-847BE2AA70A8}">
      <dsp:nvSpPr>
        <dsp:cNvPr id="0" name=""/>
        <dsp:cNvSpPr/>
      </dsp:nvSpPr>
      <dsp:spPr>
        <a:xfrm>
          <a:off x="184170" y="3183988"/>
          <a:ext cx="334855" cy="33485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E9871B-31CE-4921-84F1-DD3635618DED}">
      <dsp:nvSpPr>
        <dsp:cNvPr id="0" name=""/>
        <dsp:cNvSpPr/>
      </dsp:nvSpPr>
      <dsp:spPr>
        <a:xfrm>
          <a:off x="703197" y="3047001"/>
          <a:ext cx="4419408" cy="6088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434" tIns="64434" rIns="64434" bIns="6443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Century Gothic" panose="020B0502020202020204"/>
            </a:rPr>
            <a:t>Skills and strengths brought together</a:t>
          </a:r>
          <a:endParaRPr lang="en-US" sz="1700" kern="1200"/>
        </a:p>
      </dsp:txBody>
      <dsp:txXfrm>
        <a:off x="703197" y="3047001"/>
        <a:ext cx="4419408" cy="6088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BD2CEC-BE5F-4CAA-89AF-F135348C122F}">
      <dsp:nvSpPr>
        <dsp:cNvPr id="0" name=""/>
        <dsp:cNvSpPr/>
      </dsp:nvSpPr>
      <dsp:spPr>
        <a:xfrm>
          <a:off x="0" y="69849"/>
          <a:ext cx="6188188" cy="6692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 Gothic" panose="020B0502020202020204"/>
            </a:rPr>
            <a:t>Time Management</a:t>
          </a:r>
          <a:endParaRPr lang="en-US" sz="2600" kern="1200" dirty="0"/>
        </a:p>
      </dsp:txBody>
      <dsp:txXfrm>
        <a:off x="32670" y="102519"/>
        <a:ext cx="6122848" cy="603900"/>
      </dsp:txXfrm>
    </dsp:sp>
    <dsp:sp modelId="{DCBA2611-6D85-4D4B-B091-61450B80FFC8}">
      <dsp:nvSpPr>
        <dsp:cNvPr id="0" name=""/>
        <dsp:cNvSpPr/>
      </dsp:nvSpPr>
      <dsp:spPr>
        <a:xfrm>
          <a:off x="0" y="813969"/>
          <a:ext cx="6188188" cy="66924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 Gothic" panose="020B0502020202020204"/>
            </a:rPr>
            <a:t>Preparation</a:t>
          </a:r>
          <a:endParaRPr lang="en-US" sz="2600" kern="1200" dirty="0"/>
        </a:p>
      </dsp:txBody>
      <dsp:txXfrm>
        <a:off x="32670" y="846639"/>
        <a:ext cx="6122848" cy="603900"/>
      </dsp:txXfrm>
    </dsp:sp>
    <dsp:sp modelId="{338E4A90-1133-48DF-A4EC-82F2118A4D20}">
      <dsp:nvSpPr>
        <dsp:cNvPr id="0" name=""/>
        <dsp:cNvSpPr/>
      </dsp:nvSpPr>
      <dsp:spPr>
        <a:xfrm>
          <a:off x="0" y="1558089"/>
          <a:ext cx="6188188" cy="66924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 Gothic" panose="020B0502020202020204"/>
            </a:rPr>
            <a:t>Reliability</a:t>
          </a:r>
          <a:endParaRPr lang="en-US" sz="2600" kern="1200" dirty="0"/>
        </a:p>
      </dsp:txBody>
      <dsp:txXfrm>
        <a:off x="32670" y="1590759"/>
        <a:ext cx="6122848" cy="603900"/>
      </dsp:txXfrm>
    </dsp:sp>
    <dsp:sp modelId="{1D461CA6-7259-451A-8C08-FCD9BFBF8E10}">
      <dsp:nvSpPr>
        <dsp:cNvPr id="0" name=""/>
        <dsp:cNvSpPr/>
      </dsp:nvSpPr>
      <dsp:spPr>
        <a:xfrm>
          <a:off x="0" y="2302209"/>
          <a:ext cx="6188188" cy="6692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 Gothic" panose="020B0502020202020204"/>
            </a:rPr>
            <a:t>Reduce stress</a:t>
          </a:r>
          <a:endParaRPr lang="en-US" sz="2600" kern="1200" dirty="0"/>
        </a:p>
      </dsp:txBody>
      <dsp:txXfrm>
        <a:off x="32670" y="2334879"/>
        <a:ext cx="6122848" cy="603900"/>
      </dsp:txXfrm>
    </dsp:sp>
    <dsp:sp modelId="{F1981B4A-8363-4C73-81AF-C54DD580F79E}">
      <dsp:nvSpPr>
        <dsp:cNvPr id="0" name=""/>
        <dsp:cNvSpPr/>
      </dsp:nvSpPr>
      <dsp:spPr>
        <a:xfrm>
          <a:off x="0" y="3046329"/>
          <a:ext cx="6188188" cy="66924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Century Gothic" panose="020B0502020202020204"/>
            </a:rPr>
            <a:t>Productivity</a:t>
          </a:r>
          <a:endParaRPr lang="en-US" sz="2600" kern="1200" dirty="0"/>
        </a:p>
      </dsp:txBody>
      <dsp:txXfrm>
        <a:off x="32670" y="3078999"/>
        <a:ext cx="6122848" cy="6039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F6EA38-74F5-4305-B81E-BAABBB37BD77}">
      <dsp:nvSpPr>
        <dsp:cNvPr id="0" name=""/>
        <dsp:cNvSpPr/>
      </dsp:nvSpPr>
      <dsp:spPr>
        <a:xfrm>
          <a:off x="0" y="54836"/>
          <a:ext cx="7153602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Organise</a:t>
          </a:r>
          <a:endParaRPr lang="en-US" sz="2700" kern="1200" dirty="0"/>
        </a:p>
      </dsp:txBody>
      <dsp:txXfrm>
        <a:off x="31613" y="86449"/>
        <a:ext cx="7090376" cy="584369"/>
      </dsp:txXfrm>
    </dsp:sp>
    <dsp:sp modelId="{30B1EBB1-63EC-4678-A25E-EFD4BAC17E48}">
      <dsp:nvSpPr>
        <dsp:cNvPr id="0" name=""/>
        <dsp:cNvSpPr/>
      </dsp:nvSpPr>
      <dsp:spPr>
        <a:xfrm>
          <a:off x="0" y="780191"/>
          <a:ext cx="7153602" cy="64759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Assess </a:t>
          </a:r>
          <a:endParaRPr lang="en-US" sz="2700" kern="1200" dirty="0"/>
        </a:p>
      </dsp:txBody>
      <dsp:txXfrm>
        <a:off x="31613" y="811804"/>
        <a:ext cx="7090376" cy="584369"/>
      </dsp:txXfrm>
    </dsp:sp>
    <dsp:sp modelId="{EF726E85-77EF-4B85-AAFE-27AE36801C4F}">
      <dsp:nvSpPr>
        <dsp:cNvPr id="0" name=""/>
        <dsp:cNvSpPr/>
      </dsp:nvSpPr>
      <dsp:spPr>
        <a:xfrm>
          <a:off x="0" y="1505547"/>
          <a:ext cx="7153602" cy="64759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Ask Questions</a:t>
          </a:r>
          <a:endParaRPr lang="en-US" sz="2700" kern="1200" dirty="0"/>
        </a:p>
      </dsp:txBody>
      <dsp:txXfrm>
        <a:off x="31613" y="1537160"/>
        <a:ext cx="7090376" cy="584369"/>
      </dsp:txXfrm>
    </dsp:sp>
    <dsp:sp modelId="{8851D622-4848-4B52-BCFE-D543150708A7}">
      <dsp:nvSpPr>
        <dsp:cNvPr id="0" name=""/>
        <dsp:cNvSpPr/>
      </dsp:nvSpPr>
      <dsp:spPr>
        <a:xfrm>
          <a:off x="0" y="2230902"/>
          <a:ext cx="7153602" cy="64759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Problem Solving</a:t>
          </a:r>
        </a:p>
      </dsp:txBody>
      <dsp:txXfrm>
        <a:off x="31613" y="2262515"/>
        <a:ext cx="7090376" cy="584369"/>
      </dsp:txXfrm>
    </dsp:sp>
    <dsp:sp modelId="{2832A013-B130-49CB-9882-A47ECDE25A36}">
      <dsp:nvSpPr>
        <dsp:cNvPr id="0" name=""/>
        <dsp:cNvSpPr/>
      </dsp:nvSpPr>
      <dsp:spPr>
        <a:xfrm>
          <a:off x="0" y="2956257"/>
          <a:ext cx="7153602" cy="64759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>
              <a:latin typeface="Century Gothic" panose="020B0502020202020204"/>
            </a:rPr>
            <a:t>Decision Making</a:t>
          </a:r>
        </a:p>
      </dsp:txBody>
      <dsp:txXfrm>
        <a:off x="31613" y="2987870"/>
        <a:ext cx="7090376" cy="58436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0D50A-F20E-4804-9C87-7EE65D50C1AA}">
      <dsp:nvSpPr>
        <dsp:cNvPr id="0" name=""/>
        <dsp:cNvSpPr/>
      </dsp:nvSpPr>
      <dsp:spPr>
        <a:xfrm>
          <a:off x="7543" y="2101268"/>
          <a:ext cx="2254788" cy="1352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To be more confident.</a:t>
          </a:r>
          <a:endParaRPr lang="en-US" sz="2800" kern="1200" dirty="0"/>
        </a:p>
      </dsp:txBody>
      <dsp:txXfrm>
        <a:off x="47167" y="2140892"/>
        <a:ext cx="2175540" cy="1273624"/>
      </dsp:txXfrm>
    </dsp:sp>
    <dsp:sp modelId="{9645395A-CF4A-499E-9DB6-5290E8CCB6C4}">
      <dsp:nvSpPr>
        <dsp:cNvPr id="0" name=""/>
        <dsp:cNvSpPr/>
      </dsp:nvSpPr>
      <dsp:spPr>
        <a:xfrm>
          <a:off x="2487810" y="2498111"/>
          <a:ext cx="478015" cy="559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487810" y="2609948"/>
        <a:ext cx="334611" cy="335513"/>
      </dsp:txXfrm>
    </dsp:sp>
    <dsp:sp modelId="{4FB58E0D-B4A2-40DA-A1DA-349F7B9D1413}">
      <dsp:nvSpPr>
        <dsp:cNvPr id="0" name=""/>
        <dsp:cNvSpPr/>
      </dsp:nvSpPr>
      <dsp:spPr>
        <a:xfrm>
          <a:off x="3164247" y="2101268"/>
          <a:ext cx="2254788" cy="1352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To be more </a:t>
          </a:r>
          <a:r>
            <a:rPr lang="en-US" sz="2800" kern="1200" dirty="0" err="1">
              <a:latin typeface="Century Gothic" panose="020B0502020202020204"/>
            </a:rPr>
            <a:t>organised</a:t>
          </a:r>
          <a:r>
            <a:rPr lang="en-US" sz="2800" kern="1200" dirty="0">
              <a:latin typeface="Century Gothic" panose="020B0502020202020204"/>
            </a:rPr>
            <a:t>.</a:t>
          </a:r>
          <a:endParaRPr lang="en-US" sz="2800" kern="1200" dirty="0"/>
        </a:p>
      </dsp:txBody>
      <dsp:txXfrm>
        <a:off x="3203871" y="2140892"/>
        <a:ext cx="2175540" cy="1273624"/>
      </dsp:txXfrm>
    </dsp:sp>
    <dsp:sp modelId="{E34EF9AE-AB92-4B0A-BA2E-9F2F357664C8}">
      <dsp:nvSpPr>
        <dsp:cNvPr id="0" name=""/>
        <dsp:cNvSpPr/>
      </dsp:nvSpPr>
      <dsp:spPr>
        <a:xfrm>
          <a:off x="5644514" y="2498111"/>
          <a:ext cx="478015" cy="559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644514" y="2609948"/>
        <a:ext cx="334611" cy="335513"/>
      </dsp:txXfrm>
    </dsp:sp>
    <dsp:sp modelId="{7831FAB3-E578-467D-AE7F-E89956799AB9}">
      <dsp:nvSpPr>
        <dsp:cNvPr id="0" name=""/>
        <dsp:cNvSpPr/>
      </dsp:nvSpPr>
      <dsp:spPr>
        <a:xfrm>
          <a:off x="6320950" y="2101268"/>
          <a:ext cx="2254788" cy="13528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Century Gothic" panose="020B0502020202020204"/>
            </a:rPr>
            <a:t>To be more decisive.</a:t>
          </a:r>
          <a:endParaRPr lang="en-US" sz="2800" kern="1200" dirty="0"/>
        </a:p>
      </dsp:txBody>
      <dsp:txXfrm>
        <a:off x="6360574" y="2140892"/>
        <a:ext cx="2175540" cy="12736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F5029-DA7A-4C11-A162-5883EAF5F8FD}">
      <dsp:nvSpPr>
        <dsp:cNvPr id="0" name=""/>
        <dsp:cNvSpPr/>
      </dsp:nvSpPr>
      <dsp:spPr>
        <a:xfrm>
          <a:off x="3771" y="2233051"/>
          <a:ext cx="3298360" cy="1319344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82" tIns="61341" rIns="30671" bIns="61341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entury Gothic" panose="020B0502020202020204"/>
            </a:rPr>
            <a:t>Teamwork is important.</a:t>
          </a:r>
          <a:endParaRPr lang="en-US" sz="2300" kern="1200" dirty="0"/>
        </a:p>
      </dsp:txBody>
      <dsp:txXfrm>
        <a:off x="3771" y="2233051"/>
        <a:ext cx="2968524" cy="1319344"/>
      </dsp:txXfrm>
    </dsp:sp>
    <dsp:sp modelId="{0426CFFE-8B14-40DF-AE1D-D6665AD62A4A}">
      <dsp:nvSpPr>
        <dsp:cNvPr id="0" name=""/>
        <dsp:cNvSpPr/>
      </dsp:nvSpPr>
      <dsp:spPr>
        <a:xfrm>
          <a:off x="2642460" y="2233051"/>
          <a:ext cx="3298360" cy="13193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 err="1">
              <a:latin typeface="Century Gothic" panose="020B0502020202020204"/>
            </a:rPr>
            <a:t>Organisation</a:t>
          </a:r>
          <a:r>
            <a:rPr lang="en-US" sz="2300" kern="1200" dirty="0">
              <a:latin typeface="Century Gothic" panose="020B0502020202020204"/>
            </a:rPr>
            <a:t> is key.</a:t>
          </a:r>
          <a:endParaRPr lang="en-US" sz="2300" kern="1200" dirty="0"/>
        </a:p>
      </dsp:txBody>
      <dsp:txXfrm>
        <a:off x="3302132" y="2233051"/>
        <a:ext cx="1979016" cy="1319344"/>
      </dsp:txXfrm>
    </dsp:sp>
    <dsp:sp modelId="{1CB1C726-B053-4386-931C-011ABC2063CA}">
      <dsp:nvSpPr>
        <dsp:cNvPr id="0" name=""/>
        <dsp:cNvSpPr/>
      </dsp:nvSpPr>
      <dsp:spPr>
        <a:xfrm>
          <a:off x="5281148" y="2233051"/>
          <a:ext cx="3298360" cy="13193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012" tIns="61341" rIns="30671" bIns="61341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Century Gothic" panose="020B0502020202020204"/>
            </a:rPr>
            <a:t>Thinking can help us to achieve.</a:t>
          </a:r>
          <a:endParaRPr lang="en-US" sz="2300" kern="1200" dirty="0"/>
        </a:p>
      </dsp:txBody>
      <dsp:txXfrm>
        <a:off x="5940820" y="2233051"/>
        <a:ext cx="1979016" cy="13193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221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5289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6844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3644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53125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7229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65831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760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982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41535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41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61995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2295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0602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76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93466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85379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1166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13" Type="http://schemas.microsoft.com/office/2007/relationships/diagramDrawing" Target="../diagrams/drawing1.xml"/><Relationship Id="rId3" Type="http://schemas.openxmlformats.org/officeDocument/2006/relationships/image" Target="../media/image2.png"/><Relationship Id="rId7" Type="http://schemas.openxmlformats.org/officeDocument/2006/relationships/image" Target="../media/image9.png"/><Relationship Id="rId12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QuickStyle" Target="../diagrams/quickStyle1.xml"/><Relationship Id="rId5" Type="http://schemas.openxmlformats.org/officeDocument/2006/relationships/image" Target="../media/image4.png"/><Relationship Id="rId10" Type="http://schemas.openxmlformats.org/officeDocument/2006/relationships/diagramLayout" Target="../diagrams/layout1.xml"/><Relationship Id="rId4" Type="http://schemas.openxmlformats.org/officeDocument/2006/relationships/image" Target="../media/image3.png"/><Relationship Id="rId9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image" Target="../media/image22.png"/><Relationship Id="rId12" Type="http://schemas.openxmlformats.org/officeDocument/2006/relationships/diagramColors" Target="../diagrams/colors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diagramQuickStyle" Target="../diagrams/quickStyle2.xml"/><Relationship Id="rId5" Type="http://schemas.openxmlformats.org/officeDocument/2006/relationships/image" Target="../media/image4.png"/><Relationship Id="rId10" Type="http://schemas.openxmlformats.org/officeDocument/2006/relationships/diagramLayout" Target="../diagrams/layout2.xml"/><Relationship Id="rId4" Type="http://schemas.openxmlformats.org/officeDocument/2006/relationships/image" Target="../media/image3.png"/><Relationship Id="rId9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13" Type="http://schemas.openxmlformats.org/officeDocument/2006/relationships/image" Target="../media/image26.svg"/><Relationship Id="rId3" Type="http://schemas.openxmlformats.org/officeDocument/2006/relationships/image" Target="../media/image2.png"/><Relationship Id="rId7" Type="http://schemas.openxmlformats.org/officeDocument/2006/relationships/diagramData" Target="../diagrams/data3.xml"/><Relationship Id="rId12" Type="http://schemas.openxmlformats.org/officeDocument/2006/relationships/image" Target="../media/image2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3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3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7">
            <a:extLst>
              <a:ext uri="{FF2B5EF4-FFF2-40B4-BE49-F238E27FC236}">
                <a16:creationId xmlns:a16="http://schemas.microsoft.com/office/drawing/2014/main" id="{179C4C8E-197B-4679-AE96-B5147F971C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56687" y="1930986"/>
            <a:ext cx="0" cy="3200400"/>
          </a:xfrm>
          <a:prstGeom prst="line">
            <a:avLst/>
          </a:prstGeom>
          <a:ln w="15875" cap="sq">
            <a:solidFill>
              <a:schemeClr val="bg2">
                <a:lumMod val="60000"/>
                <a:lumOff val="40000"/>
              </a:schemeClr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1266958"/>
            <a:ext cx="2904124" cy="452845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>
                <a:cs typeface="Calibri"/>
              </a:rPr>
              <a:t>2011166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54295" y="1266958"/>
            <a:ext cx="6808362" cy="4528457"/>
          </a:xfrm>
        </p:spPr>
        <p:txBody>
          <a:bodyPr anchor="ctr">
            <a:normAutofit/>
          </a:bodyPr>
          <a:lstStyle/>
          <a:p>
            <a:r>
              <a:rPr lang="en-US" dirty="0">
                <a:cs typeface="Calibri Light"/>
              </a:rPr>
              <a:t>Seminar Presentation (ECGE4003Q)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496240-CEFC-4349-8D68-8D03C43E7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Important Study Skills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652109-6659-4E46-94BE-90C25E748E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US" sz="3200" dirty="0">
                <a:solidFill>
                  <a:schemeClr val="bg1"/>
                </a:solidFill>
              </a:rPr>
              <a:t>Teamwork Skills</a:t>
            </a:r>
            <a:endParaRPr lang="en-US"/>
          </a:p>
        </p:txBody>
      </p:sp>
      <p:pic>
        <p:nvPicPr>
          <p:cNvPr id="12" name="Picture 12" descr="Group of students working in library">
            <a:extLst>
              <a:ext uri="{FF2B5EF4-FFF2-40B4-BE49-F238E27FC236}">
                <a16:creationId xmlns:a16="http://schemas.microsoft.com/office/drawing/2014/main" id="{F04F39D4-EC92-4BE8-BFC2-103C05E407DD}"/>
              </a:ext>
            </a:extLst>
          </p:cNvPr>
          <p:cNvPicPr>
            <a:picLocks noGrp="1" noChangeAspect="1"/>
          </p:cNvPicPr>
          <p:nvPr>
            <p:ph type="pic" idx="15"/>
          </p:nvPr>
        </p:nvPicPr>
        <p:blipFill rotWithShape="1">
          <a:blip r:embed="rId2"/>
          <a:srcRect t="11114" b="11114"/>
          <a:stretch/>
        </p:blipFill>
        <p:spPr/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D565BBF-406A-47DB-811A-A9E0F6E4B42E}"/>
              </a:ext>
            </a:extLst>
          </p:cNvPr>
          <p:cNvSpPr>
            <a:spLocks noGrp="1"/>
          </p:cNvSpPr>
          <p:nvPr>
            <p:ph type="body" sz="half" idx="18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12BFC3E-6AA9-45BF-8881-559095F099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903752" y="4179062"/>
            <a:ext cx="2930525" cy="576262"/>
          </a:xfrm>
        </p:spPr>
        <p:txBody>
          <a:bodyPr/>
          <a:lstStyle/>
          <a:p>
            <a:pPr algn="ctr"/>
            <a:r>
              <a:rPr lang="en-US" sz="2800" dirty="0" err="1">
                <a:solidFill>
                  <a:schemeClr val="bg1"/>
                </a:solidFill>
              </a:rPr>
              <a:t>Organisational</a:t>
            </a:r>
            <a:r>
              <a:rPr lang="en-US" sz="2800" dirty="0">
                <a:solidFill>
                  <a:schemeClr val="bg1"/>
                </a:solidFill>
              </a:rPr>
              <a:t> </a:t>
            </a:r>
            <a:r>
              <a:rPr lang="en-US" sz="3200" dirty="0">
                <a:solidFill>
                  <a:schemeClr val="bg1"/>
                </a:solidFill>
              </a:rPr>
              <a:t>Skills</a:t>
            </a:r>
            <a:endParaRPr lang="en-US" sz="3200">
              <a:solidFill>
                <a:schemeClr val="bg1"/>
              </a:solidFill>
            </a:endParaRPr>
          </a:p>
        </p:txBody>
      </p:sp>
      <p:pic>
        <p:nvPicPr>
          <p:cNvPr id="13" name="Picture 13" descr="Well-dressed man putting on wrist watch">
            <a:extLst>
              <a:ext uri="{FF2B5EF4-FFF2-40B4-BE49-F238E27FC236}">
                <a16:creationId xmlns:a16="http://schemas.microsoft.com/office/drawing/2014/main" id="{4B8E8D6C-29B1-408C-B730-4B4E3EDE5C61}"/>
              </a:ext>
            </a:extLst>
          </p:cNvPr>
          <p:cNvPicPr>
            <a:picLocks noGrp="1" noChangeAspect="1"/>
          </p:cNvPicPr>
          <p:nvPr>
            <p:ph type="pic" idx="21"/>
          </p:nvPr>
        </p:nvPicPr>
        <p:blipFill rotWithShape="1">
          <a:blip r:embed="rId3"/>
          <a:srcRect t="10987" b="10987"/>
          <a:stretch/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24025A5-5025-4C0E-9145-CE795E9F94FD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59F226C-0505-4C50-9FAE-FB02296EEEF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algn="ctr"/>
            <a:r>
              <a:rPr lang="en-US" sz="3200">
                <a:solidFill>
                  <a:schemeClr val="bg1"/>
                </a:solidFill>
              </a:rPr>
              <a:t>Thinking Skills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5909FB7-6E68-4D0D-90F6-D89374BA4197}"/>
              </a:ext>
            </a:extLst>
          </p:cNvPr>
          <p:cNvSpPr>
            <a:spLocks noGrp="1"/>
          </p:cNvSpPr>
          <p:nvPr>
            <p:ph type="body" sz="half" idx="20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18" name="Picture 18" descr="Girl solving mathematical addition">
            <a:extLst>
              <a:ext uri="{FF2B5EF4-FFF2-40B4-BE49-F238E27FC236}">
                <a16:creationId xmlns:a16="http://schemas.microsoft.com/office/drawing/2014/main" id="{2BDAF902-BFCD-40D2-86EE-C65D0EA678A8}"/>
              </a:ext>
            </a:extLst>
          </p:cNvPr>
          <p:cNvPicPr>
            <a:picLocks noGrp="1" noChangeAspect="1"/>
          </p:cNvPicPr>
          <p:nvPr>
            <p:ph type="pic" idx="22"/>
          </p:nvPr>
        </p:nvPicPr>
        <p:blipFill rotWithShape="1">
          <a:blip r:embed="rId4"/>
          <a:srcRect t="10865" b="10865"/>
          <a:stretch/>
        </p:blipFill>
        <p:spPr/>
      </p:pic>
    </p:spTree>
    <p:extLst>
      <p:ext uri="{BB962C8B-B14F-4D97-AF65-F5344CB8AC3E}">
        <p14:creationId xmlns:p14="http://schemas.microsoft.com/office/powerpoint/2010/main" val="81977997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8" name="Picture 71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1039" name="Picture 73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40" name="Oval 75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41" name="Picture 77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42" name="Picture 79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043" name="Rectangle 81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44" name="Freeform 7">
            <a:extLst>
              <a:ext uri="{FF2B5EF4-FFF2-40B4-BE49-F238E27FC236}">
                <a16:creationId xmlns:a16="http://schemas.microsoft.com/office/drawing/2014/main" id="{32454A55-8D0E-4288-BA8C-0F28467A2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026" name="TextBox 1025">
            <a:extLst>
              <a:ext uri="{FF2B5EF4-FFF2-40B4-BE49-F238E27FC236}">
                <a16:creationId xmlns:a16="http://schemas.microsoft.com/office/drawing/2014/main" id="{4C44AD7C-E055-4FF4-AF09-4F2D570D1AC0}"/>
              </a:ext>
            </a:extLst>
          </p:cNvPr>
          <p:cNvSpPr txBox="1"/>
          <p:nvPr/>
        </p:nvSpPr>
        <p:spPr>
          <a:xfrm>
            <a:off x="648930" y="629267"/>
            <a:ext cx="9252154" cy="10166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 Teamwork</a:t>
            </a:r>
          </a:p>
        </p:txBody>
      </p:sp>
      <p:sp>
        <p:nvSpPr>
          <p:cNvPr id="1045" name="Rectangle 85">
            <a:extLst>
              <a:ext uri="{FF2B5EF4-FFF2-40B4-BE49-F238E27FC236}">
                <a16:creationId xmlns:a16="http://schemas.microsoft.com/office/drawing/2014/main" id="{42BF945A-4452-4881-AF25-582DE1943C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6" name="Freeform 5">
            <a:extLst>
              <a:ext uri="{FF2B5EF4-FFF2-40B4-BE49-F238E27FC236}">
                <a16:creationId xmlns:a16="http://schemas.microsoft.com/office/drawing/2014/main" id="{7BF02DAB-EEF0-487F-A106-B70843EA6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027" name="Graphic 1027" descr="Group brainstorm">
            <a:extLst>
              <a:ext uri="{FF2B5EF4-FFF2-40B4-BE49-F238E27FC236}">
                <a16:creationId xmlns:a16="http://schemas.microsoft.com/office/drawing/2014/main" id="{D7720927-36DC-4150-AA8D-DACFF1EA140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986720" y="2548281"/>
            <a:ext cx="3662018" cy="3662018"/>
          </a:xfrm>
          <a:prstGeom prst="rect">
            <a:avLst/>
          </a:prstGeom>
          <a:effectLst/>
        </p:spPr>
      </p:pic>
      <p:graphicFrame>
        <p:nvGraphicFramePr>
          <p:cNvPr id="2" name="Diagram 2">
            <a:extLst>
              <a:ext uri="{FF2B5EF4-FFF2-40B4-BE49-F238E27FC236}">
                <a16:creationId xmlns:a16="http://schemas.microsoft.com/office/drawing/2014/main" id="{745CF55F-98BD-46F6-BA14-0E9EA72488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1699668"/>
              </p:ext>
            </p:extLst>
          </p:nvPr>
        </p:nvGraphicFramePr>
        <p:xfrm>
          <a:off x="648931" y="2548281"/>
          <a:ext cx="5122606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3365066173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809A87-7497-4633-8653-EFB2117C6039}"/>
              </a:ext>
            </a:extLst>
          </p:cNvPr>
          <p:cNvSpPr txBox="1"/>
          <p:nvPr/>
        </p:nvSpPr>
        <p:spPr>
          <a:xfrm>
            <a:off x="770627" y="986287"/>
            <a:ext cx="8738557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/>
              <a:t>According to Barrett (2017, p.1), when a team bring together their expertise, strengths and knowledge, they participate in a joint purpose to achieve a better outcome. </a:t>
            </a:r>
          </a:p>
        </p:txBody>
      </p:sp>
      <p:pic>
        <p:nvPicPr>
          <p:cNvPr id="3" name="Picture 3" descr="Baseball players running on field">
            <a:extLst>
              <a:ext uri="{FF2B5EF4-FFF2-40B4-BE49-F238E27FC236}">
                <a16:creationId xmlns:a16="http://schemas.microsoft.com/office/drawing/2014/main" id="{13632A7F-BFC2-4BB6-8990-672B5EB90B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0250" y="3665508"/>
            <a:ext cx="5589915" cy="2948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3412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" name="Picture 66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66" name="Picture 68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8" name="Oval 70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7" name="Picture 72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9" name="Picture 74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90" name="Rectangle 76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389006AB-30D7-455D-9FBD-81484155F5EA}"/>
              </a:ext>
            </a:extLst>
          </p:cNvPr>
          <p:cNvSpPr txBox="1"/>
          <p:nvPr/>
        </p:nvSpPr>
        <p:spPr>
          <a:xfrm>
            <a:off x="648930" y="629266"/>
            <a:ext cx="6188190" cy="16223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    </a:t>
            </a: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4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Skills</a:t>
            </a:r>
            <a:endParaRPr lang="en-US" sz="4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91" name="Freeform 31">
            <a:extLst>
              <a:ext uri="{FF2B5EF4-FFF2-40B4-BE49-F238E27FC236}">
                <a16:creationId xmlns:a16="http://schemas.microsoft.com/office/drawing/2014/main" id="{95BADBDA-9DAF-42A2-B6BA-4CCD4DE20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" name="Rectangle 80">
            <a:extLst>
              <a:ext uri="{FF2B5EF4-FFF2-40B4-BE49-F238E27FC236}">
                <a16:creationId xmlns:a16="http://schemas.microsoft.com/office/drawing/2014/main" id="{867A9945-64B5-455C-B212-6753D0131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3" name="Freeform 5">
            <a:extLst>
              <a:ext uri="{FF2B5EF4-FFF2-40B4-BE49-F238E27FC236}">
                <a16:creationId xmlns:a16="http://schemas.microsoft.com/office/drawing/2014/main" id="{F2C1125A-97EE-4DA6-9BBE-5DAC18B26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15" name="Graphic 15" descr="Presentation with checklist">
            <a:extLst>
              <a:ext uri="{FF2B5EF4-FFF2-40B4-BE49-F238E27FC236}">
                <a16:creationId xmlns:a16="http://schemas.microsoft.com/office/drawing/2014/main" id="{69EEC374-7635-414C-86E8-EE7E71F8C7F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129871" y="1721993"/>
            <a:ext cx="3414010" cy="3414010"/>
          </a:xfrm>
          <a:prstGeom prst="rect">
            <a:avLst/>
          </a:prstGeom>
          <a:effectLst/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D7DDAC2C-DB93-4D9B-85BE-D9FD4F2D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4553264-3F1E-4369-9292-59604D8155D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296F8F7-459B-475A-A1FA-94439DC62A8D}"/>
              </a:ext>
            </a:extLst>
          </p:cNvPr>
          <p:cNvSpPr txBox="1"/>
          <p:nvPr/>
        </p:nvSpPr>
        <p:spPr>
          <a:xfrm>
            <a:off x="4706428" y="444763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7120E0E2-BC70-485E-B48B-EB6AEA9E8195}"/>
              </a:ext>
            </a:extLst>
          </p:cNvPr>
          <p:cNvSpPr txBox="1"/>
          <p:nvPr/>
        </p:nvSpPr>
        <p:spPr>
          <a:xfrm>
            <a:off x="5867400" y="4343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 dirty="0"/>
          </a:p>
        </p:txBody>
      </p:sp>
      <p:graphicFrame>
        <p:nvGraphicFramePr>
          <p:cNvPr id="14" name="Diagram 14">
            <a:extLst>
              <a:ext uri="{FF2B5EF4-FFF2-40B4-BE49-F238E27FC236}">
                <a16:creationId xmlns:a16="http://schemas.microsoft.com/office/drawing/2014/main" id="{093655B8-EB77-44BC-9A0C-28454055565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03164281"/>
              </p:ext>
            </p:extLst>
          </p:nvPr>
        </p:nvGraphicFramePr>
        <p:xfrm>
          <a:off x="648930" y="2438400"/>
          <a:ext cx="6188189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</p:spTree>
    <p:extLst>
      <p:ext uri="{BB962C8B-B14F-4D97-AF65-F5344CB8AC3E}">
        <p14:creationId xmlns:p14="http://schemas.microsoft.com/office/powerpoint/2010/main" val="2032660988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ABE8B40-F524-498C-BC7F-399EFDFA1CAA}"/>
              </a:ext>
            </a:extLst>
          </p:cNvPr>
          <p:cNvSpPr txBox="1"/>
          <p:nvPr/>
        </p:nvSpPr>
        <p:spPr>
          <a:xfrm>
            <a:off x="483079" y="123644"/>
            <a:ext cx="8537276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sz="3200" dirty="0"/>
          </a:p>
          <a:p>
            <a:r>
              <a:rPr lang="en-US" sz="3200"/>
              <a:t>Cottrell (2013, p.11) suggests that time </a:t>
            </a:r>
            <a:r>
              <a:rPr lang="en-US" sz="3200" dirty="0"/>
              <a:t>management is essential. Good time management can be achieved by knowing the time and location of lectures, occasions and assessments.</a:t>
            </a:r>
          </a:p>
        </p:txBody>
      </p:sp>
      <p:pic>
        <p:nvPicPr>
          <p:cNvPr id="3" name="Picture 3" descr="Person standing up at a table working on papers">
            <a:extLst>
              <a:ext uri="{FF2B5EF4-FFF2-40B4-BE49-F238E27FC236}">
                <a16:creationId xmlns:a16="http://schemas.microsoft.com/office/drawing/2014/main" id="{254B1762-4A0B-41D2-AD4C-6E82B7D7D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1042" y="3059824"/>
            <a:ext cx="4109048" cy="3311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41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3" name="Picture 107">
            <a:extLst>
              <a:ext uri="{FF2B5EF4-FFF2-40B4-BE49-F238E27FC236}">
                <a16:creationId xmlns:a16="http://schemas.microsoft.com/office/drawing/2014/main" id="{C9134821-5D8B-4373-BA74-CFE9AB35A5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444" name="Picture 109">
            <a:extLst>
              <a:ext uri="{FF2B5EF4-FFF2-40B4-BE49-F238E27FC236}">
                <a16:creationId xmlns:a16="http://schemas.microsoft.com/office/drawing/2014/main" id="{5965195F-79F5-4911-907D-13CB3F534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445" name="Oval 111">
            <a:extLst>
              <a:ext uri="{FF2B5EF4-FFF2-40B4-BE49-F238E27FC236}">
                <a16:creationId xmlns:a16="http://schemas.microsoft.com/office/drawing/2014/main" id="{8A610DC7-FE1B-47B9-8452-CFC389786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46" name="Picture 113">
            <a:extLst>
              <a:ext uri="{FF2B5EF4-FFF2-40B4-BE49-F238E27FC236}">
                <a16:creationId xmlns:a16="http://schemas.microsoft.com/office/drawing/2014/main" id="{2742ADC1-2286-40B7-A3C6-D6C3362FA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447" name="Picture 115">
            <a:extLst>
              <a:ext uri="{FF2B5EF4-FFF2-40B4-BE49-F238E27FC236}">
                <a16:creationId xmlns:a16="http://schemas.microsoft.com/office/drawing/2014/main" id="{C878FBDC-78F2-4D49-8DB3-1A48CA9F7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448" name="Rectangle 117">
            <a:extLst>
              <a:ext uri="{FF2B5EF4-FFF2-40B4-BE49-F238E27FC236}">
                <a16:creationId xmlns:a16="http://schemas.microsoft.com/office/drawing/2014/main" id="{DC9A0934-0C2C-4565-9290-A345B19BD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9" name="Freeform 7">
            <a:extLst>
              <a:ext uri="{FF2B5EF4-FFF2-40B4-BE49-F238E27FC236}">
                <a16:creationId xmlns:a16="http://schemas.microsoft.com/office/drawing/2014/main" id="{B6C2B692-B8DF-4B9C-9C24-37BC2C74A1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1CCD16B-966D-4B26-B6EA-B6B3BE266FAC}"/>
              </a:ext>
            </a:extLst>
          </p:cNvPr>
          <p:cNvSpPr txBox="1"/>
          <p:nvPr/>
        </p:nvSpPr>
        <p:spPr>
          <a:xfrm>
            <a:off x="648930" y="629267"/>
            <a:ext cx="9252154" cy="101665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Thinking Skills</a:t>
            </a:r>
            <a:endParaRPr lang="en-US" sz="4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50" name="Rectangle 121">
            <a:extLst>
              <a:ext uri="{FF2B5EF4-FFF2-40B4-BE49-F238E27FC236}">
                <a16:creationId xmlns:a16="http://schemas.microsoft.com/office/drawing/2014/main" id="{006EB36C-3364-407B-869F-3092395C3E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1" name="Freeform 5">
            <a:extLst>
              <a:ext uri="{FF2B5EF4-FFF2-40B4-BE49-F238E27FC236}">
                <a16:creationId xmlns:a16="http://schemas.microsoft.com/office/drawing/2014/main" id="{B4FCD7CF-9730-42FD-9C42-E33FE14DC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39AADF20-3E40-4AD4-8A28-E4EB48EB0C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82159335"/>
              </p:ext>
            </p:extLst>
          </p:nvPr>
        </p:nvGraphicFramePr>
        <p:xfrm>
          <a:off x="648931" y="2548281"/>
          <a:ext cx="7153602" cy="36586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005" name="Graphic 1005" descr="Thought">
            <a:extLst>
              <a:ext uri="{FF2B5EF4-FFF2-40B4-BE49-F238E27FC236}">
                <a16:creationId xmlns:a16="http://schemas.microsoft.com/office/drawing/2014/main" id="{0A5EA794-C08F-4FAD-8439-9DD58E9F7FC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744309" y="3431876"/>
            <a:ext cx="2323380" cy="225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87522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13E85EC-828F-4E79-853A-75578AF271D7}"/>
              </a:ext>
            </a:extLst>
          </p:cNvPr>
          <p:cNvSpPr txBox="1"/>
          <p:nvPr/>
        </p:nvSpPr>
        <p:spPr>
          <a:xfrm>
            <a:off x="452205" y="1373769"/>
            <a:ext cx="9471566" cy="20621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/>
              <a:t>Moseley et al (2005) explains that our way of </a:t>
            </a:r>
            <a:r>
              <a:rPr lang="en-US" sz="3200" dirty="0"/>
              <a:t>thinking allows us to engage in problem solving and decision making and helps us to make enquiries and assess situations.</a:t>
            </a:r>
          </a:p>
        </p:txBody>
      </p:sp>
      <p:pic>
        <p:nvPicPr>
          <p:cNvPr id="4" name="Picture 4" descr="Business woman pondering">
            <a:extLst>
              <a:ext uri="{FF2B5EF4-FFF2-40B4-BE49-F238E27FC236}">
                <a16:creationId xmlns:a16="http://schemas.microsoft.com/office/drawing/2014/main" id="{CC30CDC1-A87E-4C83-B58D-8E9D050AC8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1536" y="2392393"/>
            <a:ext cx="2180474" cy="39854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880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51" name="Diagram 251">
            <a:extLst>
              <a:ext uri="{FF2B5EF4-FFF2-40B4-BE49-F238E27FC236}">
                <a16:creationId xmlns:a16="http://schemas.microsoft.com/office/drawing/2014/main" id="{F481330E-35EE-4C35-A16D-53C5721A5DD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20856881"/>
              </p:ext>
            </p:extLst>
          </p:nvPr>
        </p:nvGraphicFramePr>
        <p:xfrm>
          <a:off x="2286000" y="-81951"/>
          <a:ext cx="8583283" cy="55554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22" name="Diagram 522">
            <a:extLst>
              <a:ext uri="{FF2B5EF4-FFF2-40B4-BE49-F238E27FC236}">
                <a16:creationId xmlns:a16="http://schemas.microsoft.com/office/drawing/2014/main" id="{F44BF917-B969-427E-8D45-CF5912E546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06012346"/>
              </p:ext>
            </p:extLst>
          </p:nvPr>
        </p:nvGraphicFramePr>
        <p:xfrm>
          <a:off x="2286000" y="1945256"/>
          <a:ext cx="8583281" cy="5785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579823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9D8410-E2BD-4DC0-9BD9-E65E24B81FB8}"/>
              </a:ext>
            </a:extLst>
          </p:cNvPr>
          <p:cNvSpPr txBox="1"/>
          <p:nvPr/>
        </p:nvSpPr>
        <p:spPr>
          <a:xfrm>
            <a:off x="1460740" y="986287"/>
            <a:ext cx="472727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000" dirty="0"/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81D7BE-1C1E-4E27-8488-DD0D098E1B87}"/>
              </a:ext>
            </a:extLst>
          </p:cNvPr>
          <p:cNvSpPr txBox="1"/>
          <p:nvPr/>
        </p:nvSpPr>
        <p:spPr>
          <a:xfrm>
            <a:off x="1459842" y="1833652"/>
            <a:ext cx="9385539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800" dirty="0"/>
              <a:t>Barrett, D (2017) Michigan State University, MSU Extension. Available at canr.msu.edu/news/teamwork</a:t>
            </a:r>
          </a:p>
          <a:p>
            <a:pPr marL="285750" indent="-285750">
              <a:buFont typeface="Arial"/>
              <a:buChar char="•"/>
            </a:pPr>
            <a:r>
              <a:rPr lang="en-US" sz="2800" dirty="0"/>
              <a:t>Cottrell, S (2013) The Study Skills Handbook: Fourth Edition.</a:t>
            </a:r>
          </a:p>
          <a:p>
            <a:pPr marL="285750" indent="-285750">
              <a:buFont typeface="Arial"/>
              <a:buChar char="•"/>
            </a:pPr>
            <a:r>
              <a:rPr lang="en-US" sz="2800"/>
              <a:t>Moseley, D, Baumfield, V, Elliott, J, Gregson, M, Higgins, S, Miller, J, Newton, D (2005) Framework for Thinking, A Handbook for Teaching and Learning.</a:t>
            </a:r>
            <a:endParaRPr lang="en-US" sz="2800" dirty="0"/>
          </a:p>
          <a:p>
            <a:pPr marL="285750" indent="-285750">
              <a:buFont typeface="Arial"/>
              <a:buChar char="•"/>
            </a:pPr>
            <a:endParaRPr lang="en-US" sz="2800" dirty="0"/>
          </a:p>
          <a:p>
            <a:pPr marL="285750" indent="-285750">
              <a:buFont typeface="Arial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1874551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Seminar Presentation (ECGE4003Q)</vt:lpstr>
      <vt:lpstr>Important Study Skills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963</cp:revision>
  <dcterms:created xsi:type="dcterms:W3CDTF">2020-11-13T22:34:59Z</dcterms:created>
  <dcterms:modified xsi:type="dcterms:W3CDTF">2020-11-25T09:56:07Z</dcterms:modified>
</cp:coreProperties>
</file>