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59" r:id="rId5"/>
  </p:sldMasterIdLst>
  <p:notesMasterIdLst>
    <p:notesMasterId r:id="rId20"/>
  </p:notesMasterIdLst>
  <p:sldIdLst>
    <p:sldId id="719" r:id="rId6"/>
    <p:sldId id="634" r:id="rId7"/>
    <p:sldId id="633" r:id="rId8"/>
    <p:sldId id="632" r:id="rId9"/>
    <p:sldId id="554" r:id="rId10"/>
    <p:sldId id="643" r:id="rId11"/>
    <p:sldId id="638" r:id="rId12"/>
    <p:sldId id="641" r:id="rId13"/>
    <p:sldId id="637" r:id="rId14"/>
    <p:sldId id="646" r:id="rId15"/>
    <p:sldId id="647" r:id="rId16"/>
    <p:sldId id="648" r:id="rId17"/>
    <p:sldId id="652" r:id="rId18"/>
    <p:sldId id="72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8C9B4A-76B4-492C-A0E8-C1D2C9855A79}" v="56" dt="2024-10-17T00:20:03.8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78C9B4A-76B4-492C-A0E8-C1D2C9855A79}"/>
    <pc:docChg chg="undo custSel addSld delSld modSld sldOrd delMainMaster">
      <pc:chgData name="Jenifer Prince Devaraj" userId="c3fb109c-09d1-42a6-93f4-69472d709861" providerId="ADAL" clId="{078C9B4A-76B4-492C-A0E8-C1D2C9855A79}" dt="2024-10-17T07:52:41.134" v="832" actId="113"/>
      <pc:docMkLst>
        <pc:docMk/>
      </pc:docMkLst>
      <pc:sldChg chg="addSp delSp modSp mod">
        <pc:chgData name="Jenifer Prince Devaraj" userId="c3fb109c-09d1-42a6-93f4-69472d709861" providerId="ADAL" clId="{078C9B4A-76B4-492C-A0E8-C1D2C9855A79}" dt="2024-10-17T00:19:48.143" v="817"/>
        <pc:sldMkLst>
          <pc:docMk/>
          <pc:sldMk cId="1394292336" sldId="554"/>
        </pc:sldMkLst>
        <pc:spChg chg="mod">
          <ac:chgData name="Jenifer Prince Devaraj" userId="c3fb109c-09d1-42a6-93f4-69472d709861" providerId="ADAL" clId="{078C9B4A-76B4-492C-A0E8-C1D2C9855A79}" dt="2024-10-16T23:46:10.949" v="377" actId="113"/>
          <ac:spMkLst>
            <pc:docMk/>
            <pc:sldMk cId="1394292336" sldId="554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6T23:46:05.074" v="375" actId="1076"/>
          <ac:spMkLst>
            <pc:docMk/>
            <pc:sldMk cId="1394292336" sldId="554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27.596" v="27" actId="478"/>
          <ac:spMkLst>
            <pc:docMk/>
            <pc:sldMk cId="1394292336" sldId="554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28.014" v="28"/>
          <ac:spMkLst>
            <pc:docMk/>
            <pc:sldMk cId="1394292336" sldId="554"/>
            <ac:spMk id="5" creationId="{BEEFCC06-92EE-C553-EC0F-135F2BCFC9A4}"/>
          </ac:spMkLst>
        </pc:spChg>
        <pc:spChg chg="add mod">
          <ac:chgData name="Jenifer Prince Devaraj" userId="c3fb109c-09d1-42a6-93f4-69472d709861" providerId="ADAL" clId="{078C9B4A-76B4-492C-A0E8-C1D2C9855A79}" dt="2024-10-17T00:19:48.143" v="817"/>
          <ac:spMkLst>
            <pc:docMk/>
            <pc:sldMk cId="1394292336" sldId="554"/>
            <ac:spMk id="10" creationId="{5A583A7B-8B00-FDE5-1D99-311DAE532564}"/>
          </ac:spMkLst>
        </pc:spChg>
        <pc:picChg chg="add del mod">
          <ac:chgData name="Jenifer Prince Devaraj" userId="c3fb109c-09d1-42a6-93f4-69472d709861" providerId="ADAL" clId="{078C9B4A-76B4-492C-A0E8-C1D2C9855A79}" dt="2024-10-16T23:43:57.766" v="353" actId="478"/>
          <ac:picMkLst>
            <pc:docMk/>
            <pc:sldMk cId="1394292336" sldId="554"/>
            <ac:picMk id="7" creationId="{8BDF813A-4B56-6FC2-6CFF-FD9053AC17A0}"/>
          </ac:picMkLst>
        </pc:picChg>
        <pc:picChg chg="add mod">
          <ac:chgData name="Jenifer Prince Devaraj" userId="c3fb109c-09d1-42a6-93f4-69472d709861" providerId="ADAL" clId="{078C9B4A-76B4-492C-A0E8-C1D2C9855A79}" dt="2024-10-16T23:46:17.834" v="378" actId="1076"/>
          <ac:picMkLst>
            <pc:docMk/>
            <pc:sldMk cId="1394292336" sldId="554"/>
            <ac:picMk id="9" creationId="{96CE9571-BD0B-E0A2-0EFA-15286FC27B46}"/>
          </ac:picMkLst>
        </pc:picChg>
      </pc:sldChg>
      <pc:sldChg chg="addSp delSp modSp mod ord">
        <pc:chgData name="Jenifer Prince Devaraj" userId="c3fb109c-09d1-42a6-93f4-69472d709861" providerId="ADAL" clId="{078C9B4A-76B4-492C-A0E8-C1D2C9855A79}" dt="2024-10-17T00:19:46.155" v="816"/>
        <pc:sldMkLst>
          <pc:docMk/>
          <pc:sldMk cId="1122637461" sldId="632"/>
        </pc:sldMkLst>
        <pc:spChg chg="mod">
          <ac:chgData name="Jenifer Prince Devaraj" userId="c3fb109c-09d1-42a6-93f4-69472d709861" providerId="ADAL" clId="{078C9B4A-76B4-492C-A0E8-C1D2C9855A79}" dt="2024-10-16T23:48:36.321" v="392" actId="1076"/>
          <ac:spMkLst>
            <pc:docMk/>
            <pc:sldMk cId="1122637461" sldId="632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6T23:49:20.799" v="406" actId="27636"/>
          <ac:spMkLst>
            <pc:docMk/>
            <pc:sldMk cId="1122637461" sldId="632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36.467" v="31" actId="478"/>
          <ac:spMkLst>
            <pc:docMk/>
            <pc:sldMk cId="1122637461" sldId="632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36.887" v="32"/>
          <ac:spMkLst>
            <pc:docMk/>
            <pc:sldMk cId="1122637461" sldId="632"/>
            <ac:spMk id="5" creationId="{7BF7A932-CEBA-9C19-9A81-B789D1DDDCB7}"/>
          </ac:spMkLst>
        </pc:spChg>
        <pc:spChg chg="add mod">
          <ac:chgData name="Jenifer Prince Devaraj" userId="c3fb109c-09d1-42a6-93f4-69472d709861" providerId="ADAL" clId="{078C9B4A-76B4-492C-A0E8-C1D2C9855A79}" dt="2024-10-17T00:19:46.155" v="816"/>
          <ac:spMkLst>
            <pc:docMk/>
            <pc:sldMk cId="1122637461" sldId="632"/>
            <ac:spMk id="6" creationId="{82FECD03-E3A7-B846-25BB-43345181C785}"/>
          </ac:spMkLst>
        </pc:spChg>
      </pc:sldChg>
      <pc:sldChg chg="addSp delSp modSp mod">
        <pc:chgData name="Jenifer Prince Devaraj" userId="c3fb109c-09d1-42a6-93f4-69472d709861" providerId="ADAL" clId="{078C9B4A-76B4-492C-A0E8-C1D2C9855A79}" dt="2024-10-17T00:19:43.866" v="815"/>
        <pc:sldMkLst>
          <pc:docMk/>
          <pc:sldMk cId="3378515377" sldId="633"/>
        </pc:sldMkLst>
        <pc:spChg chg="mod">
          <ac:chgData name="Jenifer Prince Devaraj" userId="c3fb109c-09d1-42a6-93f4-69472d709861" providerId="ADAL" clId="{078C9B4A-76B4-492C-A0E8-C1D2C9855A79}" dt="2024-10-16T23:41:16.259" v="337" actId="1076"/>
          <ac:spMkLst>
            <pc:docMk/>
            <pc:sldMk cId="3378515377" sldId="633"/>
            <ac:spMk id="2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9:08.524" v="287" actId="478"/>
          <ac:spMkLst>
            <pc:docMk/>
            <pc:sldMk cId="3378515377" sldId="633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23.238" v="25" actId="478"/>
          <ac:spMkLst>
            <pc:docMk/>
            <pc:sldMk cId="3378515377" sldId="633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23.855" v="26"/>
          <ac:spMkLst>
            <pc:docMk/>
            <pc:sldMk cId="3378515377" sldId="633"/>
            <ac:spMk id="5" creationId="{55B0DF1D-EC73-F7D6-3F73-BAF522BEDBF7}"/>
          </ac:spMkLst>
        </pc:spChg>
        <pc:spChg chg="add del mod">
          <ac:chgData name="Jenifer Prince Devaraj" userId="c3fb109c-09d1-42a6-93f4-69472d709861" providerId="ADAL" clId="{078C9B4A-76B4-492C-A0E8-C1D2C9855A79}" dt="2024-10-16T23:39:11.621" v="288" actId="478"/>
          <ac:spMkLst>
            <pc:docMk/>
            <pc:sldMk cId="3378515377" sldId="633"/>
            <ac:spMk id="7" creationId="{4AE607FC-501A-9B83-117D-9FC4EB34AF84}"/>
          </ac:spMkLst>
        </pc:spChg>
        <pc:spChg chg="add del mod">
          <ac:chgData name="Jenifer Prince Devaraj" userId="c3fb109c-09d1-42a6-93f4-69472d709861" providerId="ADAL" clId="{078C9B4A-76B4-492C-A0E8-C1D2C9855A79}" dt="2024-10-16T23:40:45.073" v="323"/>
          <ac:spMkLst>
            <pc:docMk/>
            <pc:sldMk cId="3378515377" sldId="633"/>
            <ac:spMk id="10" creationId="{0EC66B91-516A-5797-76D7-458FE6CD657A}"/>
          </ac:spMkLst>
        </pc:spChg>
        <pc:spChg chg="add mod">
          <ac:chgData name="Jenifer Prince Devaraj" userId="c3fb109c-09d1-42a6-93f4-69472d709861" providerId="ADAL" clId="{078C9B4A-76B4-492C-A0E8-C1D2C9855A79}" dt="2024-10-16T23:40:57.216" v="327" actId="1076"/>
          <ac:spMkLst>
            <pc:docMk/>
            <pc:sldMk cId="3378515377" sldId="633"/>
            <ac:spMk id="11" creationId="{A8B2B626-C2BE-A884-4465-1EBBE80FB2F2}"/>
          </ac:spMkLst>
        </pc:spChg>
        <pc:spChg chg="add mod">
          <ac:chgData name="Jenifer Prince Devaraj" userId="c3fb109c-09d1-42a6-93f4-69472d709861" providerId="ADAL" clId="{078C9B4A-76B4-492C-A0E8-C1D2C9855A79}" dt="2024-10-16T23:40:32.815" v="319" actId="1076"/>
          <ac:spMkLst>
            <pc:docMk/>
            <pc:sldMk cId="3378515377" sldId="633"/>
            <ac:spMk id="12" creationId="{B11C83BF-6EDF-7842-1D8B-15207AAACA83}"/>
          </ac:spMkLst>
        </pc:spChg>
        <pc:spChg chg="add mod">
          <ac:chgData name="Jenifer Prince Devaraj" userId="c3fb109c-09d1-42a6-93f4-69472d709861" providerId="ADAL" clId="{078C9B4A-76B4-492C-A0E8-C1D2C9855A79}" dt="2024-10-17T00:19:43.866" v="815"/>
          <ac:spMkLst>
            <pc:docMk/>
            <pc:sldMk cId="3378515377" sldId="633"/>
            <ac:spMk id="18" creationId="{AE31C9F4-62F7-1F4F-D0B6-249208288618}"/>
          </ac:spMkLst>
        </pc:spChg>
        <pc:picChg chg="mod">
          <ac:chgData name="Jenifer Prince Devaraj" userId="c3fb109c-09d1-42a6-93f4-69472d709861" providerId="ADAL" clId="{078C9B4A-76B4-492C-A0E8-C1D2C9855A79}" dt="2024-10-16T23:41:12.452" v="336" actId="1076"/>
          <ac:picMkLst>
            <pc:docMk/>
            <pc:sldMk cId="3378515377" sldId="633"/>
            <ac:picMk id="1028" creationId="{00000000-0000-0000-0000-000000000000}"/>
          </ac:picMkLst>
        </pc:picChg>
        <pc:picChg chg="mod">
          <ac:chgData name="Jenifer Prince Devaraj" userId="c3fb109c-09d1-42a6-93f4-69472d709861" providerId="ADAL" clId="{078C9B4A-76B4-492C-A0E8-C1D2C9855A79}" dt="2024-10-16T23:39:29.680" v="295" actId="1076"/>
          <ac:picMkLst>
            <pc:docMk/>
            <pc:sldMk cId="3378515377" sldId="633"/>
            <ac:picMk id="1030" creationId="{00000000-0000-0000-0000-000000000000}"/>
          </ac:picMkLst>
        </pc:picChg>
        <pc:cxnChg chg="add del">
          <ac:chgData name="Jenifer Prince Devaraj" userId="c3fb109c-09d1-42a6-93f4-69472d709861" providerId="ADAL" clId="{078C9B4A-76B4-492C-A0E8-C1D2C9855A79}" dt="2024-10-16T23:39:55.678" v="297" actId="11529"/>
          <ac:cxnSpMkLst>
            <pc:docMk/>
            <pc:sldMk cId="3378515377" sldId="633"/>
            <ac:cxnSpMk id="9" creationId="{EB46A258-269A-50BD-904C-054177DC975F}"/>
          </ac:cxnSpMkLst>
        </pc:cxnChg>
        <pc:cxnChg chg="add">
          <ac:chgData name="Jenifer Prince Devaraj" userId="c3fb109c-09d1-42a6-93f4-69472d709861" providerId="ADAL" clId="{078C9B4A-76B4-492C-A0E8-C1D2C9855A79}" dt="2024-10-16T23:40:44.355" v="321" actId="11529"/>
          <ac:cxnSpMkLst>
            <pc:docMk/>
            <pc:sldMk cId="3378515377" sldId="633"/>
            <ac:cxnSpMk id="14" creationId="{594FF438-D815-13A4-84A2-A37DFB6B0F63}"/>
          </ac:cxnSpMkLst>
        </pc:cxnChg>
        <pc:cxnChg chg="add mod">
          <ac:chgData name="Jenifer Prince Devaraj" userId="c3fb109c-09d1-42a6-93f4-69472d709861" providerId="ADAL" clId="{078C9B4A-76B4-492C-A0E8-C1D2C9855A79}" dt="2024-10-16T23:41:08.229" v="335" actId="1035"/>
          <ac:cxnSpMkLst>
            <pc:docMk/>
            <pc:sldMk cId="3378515377" sldId="633"/>
            <ac:cxnSpMk id="15" creationId="{34B63A48-F52B-4CDC-0159-CD168022F91D}"/>
          </ac:cxnSpMkLst>
        </pc:cxnChg>
      </pc:sldChg>
      <pc:sldChg chg="addSp modSp mod">
        <pc:chgData name="Jenifer Prince Devaraj" userId="c3fb109c-09d1-42a6-93f4-69472d709861" providerId="ADAL" clId="{078C9B4A-76B4-492C-A0E8-C1D2C9855A79}" dt="2024-10-17T07:52:41.134" v="832" actId="113"/>
        <pc:sldMkLst>
          <pc:docMk/>
          <pc:sldMk cId="1985710571" sldId="634"/>
        </pc:sldMkLst>
        <pc:spChg chg="mod">
          <ac:chgData name="Jenifer Prince Devaraj" userId="c3fb109c-09d1-42a6-93f4-69472d709861" providerId="ADAL" clId="{078C9B4A-76B4-492C-A0E8-C1D2C9855A79}" dt="2024-10-16T23:37:37.692" v="264" actId="255"/>
          <ac:spMkLst>
            <pc:docMk/>
            <pc:sldMk cId="1985710571" sldId="634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7T07:52:41.134" v="832" actId="113"/>
          <ac:spMkLst>
            <pc:docMk/>
            <pc:sldMk cId="1985710571" sldId="634"/>
            <ac:spMk id="3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6T23:31:18.125" v="24" actId="1076"/>
          <ac:spMkLst>
            <pc:docMk/>
            <pc:sldMk cId="1985710571" sldId="634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7T00:19:37.687" v="814" actId="113"/>
          <ac:spMkLst>
            <pc:docMk/>
            <pc:sldMk cId="1985710571" sldId="634"/>
            <ac:spMk id="5" creationId="{DDD3143C-D25D-E13F-2C0B-71FE108BCE85}"/>
          </ac:spMkLst>
        </pc:spChg>
      </pc:sldChg>
      <pc:sldChg chg="addSp delSp modSp del mod">
        <pc:chgData name="Jenifer Prince Devaraj" userId="c3fb109c-09d1-42a6-93f4-69472d709861" providerId="ADAL" clId="{078C9B4A-76B4-492C-A0E8-C1D2C9855A79}" dt="2024-10-16T23:46:24.918" v="379" actId="47"/>
        <pc:sldMkLst>
          <pc:docMk/>
          <pc:sldMk cId="578544317" sldId="635"/>
        </pc:sldMkLst>
        <pc:spChg chg="add mod">
          <ac:chgData name="Jenifer Prince Devaraj" userId="c3fb109c-09d1-42a6-93f4-69472d709861" providerId="ADAL" clId="{078C9B4A-76B4-492C-A0E8-C1D2C9855A79}" dt="2024-10-16T23:31:32.456" v="30"/>
          <ac:spMkLst>
            <pc:docMk/>
            <pc:sldMk cId="578544317" sldId="635"/>
            <ac:spMk id="3" creationId="{3732EBE4-66E1-6033-FB3D-C2F4D137E30B}"/>
          </ac:spMkLst>
        </pc:spChg>
        <pc:spChg chg="del mod">
          <ac:chgData name="Jenifer Prince Devaraj" userId="c3fb109c-09d1-42a6-93f4-69472d709861" providerId="ADAL" clId="{078C9B4A-76B4-492C-A0E8-C1D2C9855A79}" dt="2024-10-16T23:31:31.975" v="29" actId="478"/>
          <ac:spMkLst>
            <pc:docMk/>
            <pc:sldMk cId="578544317" sldId="635"/>
            <ac:spMk id="4" creationId="{00000000-0000-0000-0000-000000000000}"/>
          </ac:spMkLst>
        </pc:spChg>
      </pc:sldChg>
      <pc:sldChg chg="addSp delSp modSp mod">
        <pc:chgData name="Jenifer Prince Devaraj" userId="c3fb109c-09d1-42a6-93f4-69472d709861" providerId="ADAL" clId="{078C9B4A-76B4-492C-A0E8-C1D2C9855A79}" dt="2024-10-17T00:19:55.797" v="821"/>
        <pc:sldMkLst>
          <pc:docMk/>
          <pc:sldMk cId="2302465820" sldId="637"/>
        </pc:sldMkLst>
        <pc:spChg chg="mod">
          <ac:chgData name="Jenifer Prince Devaraj" userId="c3fb109c-09d1-42a6-93f4-69472d709861" providerId="ADAL" clId="{078C9B4A-76B4-492C-A0E8-C1D2C9855A79}" dt="2024-10-17T00:08:08.247" v="720" actId="1076"/>
          <ac:spMkLst>
            <pc:docMk/>
            <pc:sldMk cId="2302465820" sldId="637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7T00:08:39.319" v="734" actId="20577"/>
          <ac:spMkLst>
            <pc:docMk/>
            <pc:sldMk cId="2302465820" sldId="637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2:11.891" v="49" actId="478"/>
          <ac:spMkLst>
            <pc:docMk/>
            <pc:sldMk cId="2302465820" sldId="637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2:12.305" v="50"/>
          <ac:spMkLst>
            <pc:docMk/>
            <pc:sldMk cId="2302465820" sldId="637"/>
            <ac:spMk id="5" creationId="{91253F5F-603C-0858-8B55-0E5158C4CFED}"/>
          </ac:spMkLst>
        </pc:spChg>
        <pc:spChg chg="add mod">
          <ac:chgData name="Jenifer Prince Devaraj" userId="c3fb109c-09d1-42a6-93f4-69472d709861" providerId="ADAL" clId="{078C9B4A-76B4-492C-A0E8-C1D2C9855A79}" dt="2024-10-17T00:19:55.797" v="821"/>
          <ac:spMkLst>
            <pc:docMk/>
            <pc:sldMk cId="2302465820" sldId="637"/>
            <ac:spMk id="7" creationId="{EE80A41D-3DBC-285E-ADA1-7ECB114210FF}"/>
          </ac:spMkLst>
        </pc:spChg>
        <pc:picChg chg="add mod">
          <ac:chgData name="Jenifer Prince Devaraj" userId="c3fb109c-09d1-42a6-93f4-69472d709861" providerId="ADAL" clId="{078C9B4A-76B4-492C-A0E8-C1D2C9855A79}" dt="2024-10-17T00:08:43.469" v="735" actId="1076"/>
          <ac:picMkLst>
            <pc:docMk/>
            <pc:sldMk cId="2302465820" sldId="637"/>
            <ac:picMk id="6" creationId="{71E0BE16-9CFE-B9EF-1864-6BE0057F7A58}"/>
          </ac:picMkLst>
        </pc:picChg>
      </pc:sldChg>
      <pc:sldChg chg="addSp delSp modSp mod">
        <pc:chgData name="Jenifer Prince Devaraj" userId="c3fb109c-09d1-42a6-93f4-69472d709861" providerId="ADAL" clId="{078C9B4A-76B4-492C-A0E8-C1D2C9855A79}" dt="2024-10-17T00:19:51.938" v="819"/>
        <pc:sldMkLst>
          <pc:docMk/>
          <pc:sldMk cId="1576124603" sldId="638"/>
        </pc:sldMkLst>
        <pc:spChg chg="mod">
          <ac:chgData name="Jenifer Prince Devaraj" userId="c3fb109c-09d1-42a6-93f4-69472d709861" providerId="ADAL" clId="{078C9B4A-76B4-492C-A0E8-C1D2C9855A79}" dt="2024-10-17T00:05:30.646" v="659" actId="20577"/>
          <ac:spMkLst>
            <pc:docMk/>
            <pc:sldMk cId="1576124603" sldId="638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7T00:02:11.140" v="625" actId="14100"/>
          <ac:spMkLst>
            <pc:docMk/>
            <pc:sldMk cId="1576124603" sldId="638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49.759" v="37" actId="478"/>
          <ac:spMkLst>
            <pc:docMk/>
            <pc:sldMk cId="1576124603" sldId="638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50.326" v="38"/>
          <ac:spMkLst>
            <pc:docMk/>
            <pc:sldMk cId="1576124603" sldId="638"/>
            <ac:spMk id="5" creationId="{E9826154-BB10-16B7-B2EF-453D3B1039A8}"/>
          </ac:spMkLst>
        </pc:spChg>
        <pc:spChg chg="add mod">
          <ac:chgData name="Jenifer Prince Devaraj" userId="c3fb109c-09d1-42a6-93f4-69472d709861" providerId="ADAL" clId="{078C9B4A-76B4-492C-A0E8-C1D2C9855A79}" dt="2024-10-17T00:19:51.938" v="819"/>
          <ac:spMkLst>
            <pc:docMk/>
            <pc:sldMk cId="1576124603" sldId="638"/>
            <ac:spMk id="7" creationId="{1783A883-3B6D-F162-A01C-7A84449EACEE}"/>
          </ac:spMkLst>
        </pc:spChg>
        <pc:picChg chg="add mod">
          <ac:chgData name="Jenifer Prince Devaraj" userId="c3fb109c-09d1-42a6-93f4-69472d709861" providerId="ADAL" clId="{078C9B4A-76B4-492C-A0E8-C1D2C9855A79}" dt="2024-10-17T00:02:29.614" v="629" actId="1076"/>
          <ac:picMkLst>
            <pc:docMk/>
            <pc:sldMk cId="1576124603" sldId="638"/>
            <ac:picMk id="6" creationId="{01F4D7B3-11F0-0064-EFEE-DADC5E1696A0}"/>
          </ac:picMkLst>
        </pc:picChg>
      </pc:sldChg>
      <pc:sldChg chg="addSp delSp modSp del mod">
        <pc:chgData name="Jenifer Prince Devaraj" userId="c3fb109c-09d1-42a6-93f4-69472d709861" providerId="ADAL" clId="{078C9B4A-76B4-492C-A0E8-C1D2C9855A79}" dt="2024-10-17T00:08:46.538" v="736" actId="47"/>
        <pc:sldMkLst>
          <pc:docMk/>
          <pc:sldMk cId="895298598" sldId="640"/>
        </pc:sldMkLst>
        <pc:spChg chg="del">
          <ac:chgData name="Jenifer Prince Devaraj" userId="c3fb109c-09d1-42a6-93f4-69472d709861" providerId="ADAL" clId="{078C9B4A-76B4-492C-A0E8-C1D2C9855A79}" dt="2024-10-17T00:07:48.903" v="714" actId="478"/>
          <ac:spMkLst>
            <pc:docMk/>
            <pc:sldMk cId="895298598" sldId="640"/>
            <ac:spMk id="2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2:16.637" v="52"/>
          <ac:spMkLst>
            <pc:docMk/>
            <pc:sldMk cId="895298598" sldId="640"/>
            <ac:spMk id="3" creationId="{4A783AE1-BD5C-618D-19FA-D3C689468C6A}"/>
          </ac:spMkLst>
        </pc:spChg>
        <pc:spChg chg="del mod">
          <ac:chgData name="Jenifer Prince Devaraj" userId="c3fb109c-09d1-42a6-93f4-69472d709861" providerId="ADAL" clId="{078C9B4A-76B4-492C-A0E8-C1D2C9855A79}" dt="2024-10-16T23:32:16.236" v="51" actId="478"/>
          <ac:spMkLst>
            <pc:docMk/>
            <pc:sldMk cId="895298598" sldId="640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7T00:07:48.903" v="714" actId="478"/>
          <ac:spMkLst>
            <pc:docMk/>
            <pc:sldMk cId="895298598" sldId="640"/>
            <ac:spMk id="7" creationId="{6433DC26-6A85-1AA5-D622-C9D901BAAE5C}"/>
          </ac:spMkLst>
        </pc:spChg>
        <pc:picChg chg="mod">
          <ac:chgData name="Jenifer Prince Devaraj" userId="c3fb109c-09d1-42a6-93f4-69472d709861" providerId="ADAL" clId="{078C9B4A-76B4-492C-A0E8-C1D2C9855A79}" dt="2024-10-17T00:07:44.043" v="713" actId="1076"/>
          <ac:picMkLst>
            <pc:docMk/>
            <pc:sldMk cId="895298598" sldId="640"/>
            <ac:picMk id="5" creationId="{00000000-0000-0000-0000-000000000000}"/>
          </ac:picMkLst>
        </pc:picChg>
      </pc:sldChg>
      <pc:sldChg chg="addSp delSp modSp mod">
        <pc:chgData name="Jenifer Prince Devaraj" userId="c3fb109c-09d1-42a6-93f4-69472d709861" providerId="ADAL" clId="{078C9B4A-76B4-492C-A0E8-C1D2C9855A79}" dt="2024-10-17T00:19:53.942" v="820"/>
        <pc:sldMkLst>
          <pc:docMk/>
          <pc:sldMk cId="1448333755" sldId="641"/>
        </pc:sldMkLst>
        <pc:spChg chg="mod">
          <ac:chgData name="Jenifer Prince Devaraj" userId="c3fb109c-09d1-42a6-93f4-69472d709861" providerId="ADAL" clId="{078C9B4A-76B4-492C-A0E8-C1D2C9855A79}" dt="2024-10-17T00:05:37.302" v="666" actId="20577"/>
          <ac:spMkLst>
            <pc:docMk/>
            <pc:sldMk cId="1448333755" sldId="641"/>
            <ac:spMk id="2" creationId="{00000000-0000-0000-0000-000000000000}"/>
          </ac:spMkLst>
        </pc:spChg>
        <pc:spChg chg="add del mod">
          <ac:chgData name="Jenifer Prince Devaraj" userId="c3fb109c-09d1-42a6-93f4-69472d709861" providerId="ADAL" clId="{078C9B4A-76B4-492C-A0E8-C1D2C9855A79}" dt="2024-10-17T00:04:11.896" v="643" actId="33524"/>
          <ac:spMkLst>
            <pc:docMk/>
            <pc:sldMk cId="1448333755" sldId="641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2:07.598" v="47" actId="478"/>
          <ac:spMkLst>
            <pc:docMk/>
            <pc:sldMk cId="1448333755" sldId="641"/>
            <ac:spMk id="4" creationId="{00000000-0000-0000-0000-000000000000}"/>
          </ac:spMkLst>
        </pc:spChg>
        <pc:spChg chg="add del mod">
          <ac:chgData name="Jenifer Prince Devaraj" userId="c3fb109c-09d1-42a6-93f4-69472d709861" providerId="ADAL" clId="{078C9B4A-76B4-492C-A0E8-C1D2C9855A79}" dt="2024-10-16T23:32:05.460" v="46" actId="478"/>
          <ac:spMkLst>
            <pc:docMk/>
            <pc:sldMk cId="1448333755" sldId="641"/>
            <ac:spMk id="6" creationId="{A640A9F2-8DE1-F477-283C-01C9B25BD5C2}"/>
          </ac:spMkLst>
        </pc:spChg>
        <pc:spChg chg="add mod">
          <ac:chgData name="Jenifer Prince Devaraj" userId="c3fb109c-09d1-42a6-93f4-69472d709861" providerId="ADAL" clId="{078C9B4A-76B4-492C-A0E8-C1D2C9855A79}" dt="2024-10-16T23:32:05.081" v="45"/>
          <ac:spMkLst>
            <pc:docMk/>
            <pc:sldMk cId="1448333755" sldId="641"/>
            <ac:spMk id="7" creationId="{E79AD39C-4F62-796F-6343-F0081CCE0170}"/>
          </ac:spMkLst>
        </pc:spChg>
        <pc:spChg chg="add mod">
          <ac:chgData name="Jenifer Prince Devaraj" userId="c3fb109c-09d1-42a6-93f4-69472d709861" providerId="ADAL" clId="{078C9B4A-76B4-492C-A0E8-C1D2C9855A79}" dt="2024-10-16T23:32:08.148" v="48"/>
          <ac:spMkLst>
            <pc:docMk/>
            <pc:sldMk cId="1448333755" sldId="641"/>
            <ac:spMk id="8" creationId="{1DB36A21-C5AE-876B-4408-45A7FE373223}"/>
          </ac:spMkLst>
        </pc:spChg>
        <pc:spChg chg="add mod">
          <ac:chgData name="Jenifer Prince Devaraj" userId="c3fb109c-09d1-42a6-93f4-69472d709861" providerId="ADAL" clId="{078C9B4A-76B4-492C-A0E8-C1D2C9855A79}" dt="2024-10-17T00:19:53.942" v="820"/>
          <ac:spMkLst>
            <pc:docMk/>
            <pc:sldMk cId="1448333755" sldId="641"/>
            <ac:spMk id="9" creationId="{6445F66F-FBC1-044D-3418-37BA4CB9C453}"/>
          </ac:spMkLst>
        </pc:spChg>
      </pc:sldChg>
      <pc:sldChg chg="addSp delSp modSp del mod">
        <pc:chgData name="Jenifer Prince Devaraj" userId="c3fb109c-09d1-42a6-93f4-69472d709861" providerId="ADAL" clId="{078C9B4A-76B4-492C-A0E8-C1D2C9855A79}" dt="2024-10-16T23:55:11.398" v="555" actId="47"/>
        <pc:sldMkLst>
          <pc:docMk/>
          <pc:sldMk cId="204338033" sldId="642"/>
        </pc:sldMkLst>
        <pc:spChg chg="mod">
          <ac:chgData name="Jenifer Prince Devaraj" userId="c3fb109c-09d1-42a6-93f4-69472d709861" providerId="ADAL" clId="{078C9B4A-76B4-492C-A0E8-C1D2C9855A79}" dt="2024-10-16T23:49:58.791" v="414" actId="21"/>
          <ac:spMkLst>
            <pc:docMk/>
            <pc:sldMk cId="204338033" sldId="642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45.266" v="35" actId="478"/>
          <ac:spMkLst>
            <pc:docMk/>
            <pc:sldMk cId="204338033" sldId="642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45.720" v="36"/>
          <ac:spMkLst>
            <pc:docMk/>
            <pc:sldMk cId="204338033" sldId="642"/>
            <ac:spMk id="5" creationId="{EB9D1982-E536-9D17-5B5F-603E411A5DEF}"/>
          </ac:spMkLst>
        </pc:spChg>
      </pc:sldChg>
      <pc:sldChg chg="addSp delSp modSp mod ord">
        <pc:chgData name="Jenifer Prince Devaraj" userId="c3fb109c-09d1-42a6-93f4-69472d709861" providerId="ADAL" clId="{078C9B4A-76B4-492C-A0E8-C1D2C9855A79}" dt="2024-10-17T00:19:50.133" v="818"/>
        <pc:sldMkLst>
          <pc:docMk/>
          <pc:sldMk cId="1488615769" sldId="643"/>
        </pc:sldMkLst>
        <pc:spChg chg="mod">
          <ac:chgData name="Jenifer Prince Devaraj" userId="c3fb109c-09d1-42a6-93f4-69472d709861" providerId="ADAL" clId="{078C9B4A-76B4-492C-A0E8-C1D2C9855A79}" dt="2024-10-16T23:55:03.312" v="554" actId="20577"/>
          <ac:spMkLst>
            <pc:docMk/>
            <pc:sldMk cId="1488615769" sldId="643"/>
            <ac:spMk id="2" creationId="{00000000-0000-0000-0000-000000000000}"/>
          </ac:spMkLst>
        </pc:spChg>
        <pc:spChg chg="del">
          <ac:chgData name="Jenifer Prince Devaraj" userId="c3fb109c-09d1-42a6-93f4-69472d709861" providerId="ADAL" clId="{078C9B4A-76B4-492C-A0E8-C1D2C9855A79}" dt="2024-10-16T23:49:30.486" v="407" actId="478"/>
          <ac:spMkLst>
            <pc:docMk/>
            <pc:sldMk cId="1488615769" sldId="643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40.694" v="33" actId="478"/>
          <ac:spMkLst>
            <pc:docMk/>
            <pc:sldMk cId="1488615769" sldId="643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41.131" v="34"/>
          <ac:spMkLst>
            <pc:docMk/>
            <pc:sldMk cId="1488615769" sldId="643"/>
            <ac:spMk id="5" creationId="{80CDF4F3-7ADE-BF07-AF7A-5899616CC67A}"/>
          </ac:spMkLst>
        </pc:spChg>
        <pc:spChg chg="add mod">
          <ac:chgData name="Jenifer Prince Devaraj" userId="c3fb109c-09d1-42a6-93f4-69472d709861" providerId="ADAL" clId="{078C9B4A-76B4-492C-A0E8-C1D2C9855A79}" dt="2024-10-16T23:54:47.004" v="546" actId="14100"/>
          <ac:spMkLst>
            <pc:docMk/>
            <pc:sldMk cId="1488615769" sldId="643"/>
            <ac:spMk id="7" creationId="{A4598E10-87C6-F292-A83B-B4D7E2568384}"/>
          </ac:spMkLst>
        </pc:spChg>
        <pc:spChg chg="add mod">
          <ac:chgData name="Jenifer Prince Devaraj" userId="c3fb109c-09d1-42a6-93f4-69472d709861" providerId="ADAL" clId="{078C9B4A-76B4-492C-A0E8-C1D2C9855A79}" dt="2024-10-17T00:19:50.133" v="818"/>
          <ac:spMkLst>
            <pc:docMk/>
            <pc:sldMk cId="1488615769" sldId="643"/>
            <ac:spMk id="8" creationId="{E904EEE8-BF76-7CA1-BC79-8BA2BD208FD8}"/>
          </ac:spMkLst>
        </pc:spChg>
        <pc:picChg chg="mod">
          <ac:chgData name="Jenifer Prince Devaraj" userId="c3fb109c-09d1-42a6-93f4-69472d709861" providerId="ADAL" clId="{078C9B4A-76B4-492C-A0E8-C1D2C9855A79}" dt="2024-10-16T23:50:44.114" v="429" actId="1076"/>
          <ac:picMkLst>
            <pc:docMk/>
            <pc:sldMk cId="1488615769" sldId="643"/>
            <ac:picMk id="2052" creationId="{00000000-0000-0000-0000-000000000000}"/>
          </ac:picMkLst>
        </pc:picChg>
      </pc:sldChg>
      <pc:sldChg chg="addSp delSp modSp del mod">
        <pc:chgData name="Jenifer Prince Devaraj" userId="c3fb109c-09d1-42a6-93f4-69472d709861" providerId="ADAL" clId="{078C9B4A-76B4-492C-A0E8-C1D2C9855A79}" dt="2024-10-17T00:02:33.161" v="630" actId="47"/>
        <pc:sldMkLst>
          <pc:docMk/>
          <pc:sldMk cId="972322159" sldId="644"/>
        </pc:sldMkLst>
        <pc:spChg chg="add mod">
          <ac:chgData name="Jenifer Prince Devaraj" userId="c3fb109c-09d1-42a6-93f4-69472d709861" providerId="ADAL" clId="{078C9B4A-76B4-492C-A0E8-C1D2C9855A79}" dt="2024-10-16T23:32:00.216" v="42"/>
          <ac:spMkLst>
            <pc:docMk/>
            <pc:sldMk cId="972322159" sldId="644"/>
            <ac:spMk id="3" creationId="{971C36D5-D762-CCBD-98A7-F54C43B10F3A}"/>
          </ac:spMkLst>
        </pc:spChg>
        <pc:spChg chg="del mod">
          <ac:chgData name="Jenifer Prince Devaraj" userId="c3fb109c-09d1-42a6-93f4-69472d709861" providerId="ADAL" clId="{078C9B4A-76B4-492C-A0E8-C1D2C9855A79}" dt="2024-10-16T23:31:59.796" v="41" actId="478"/>
          <ac:spMkLst>
            <pc:docMk/>
            <pc:sldMk cId="972322159" sldId="644"/>
            <ac:spMk id="4" creationId="{00000000-0000-0000-0000-000000000000}"/>
          </ac:spMkLst>
        </pc:spChg>
        <pc:picChg chg="mod">
          <ac:chgData name="Jenifer Prince Devaraj" userId="c3fb109c-09d1-42a6-93f4-69472d709861" providerId="ADAL" clId="{078C9B4A-76B4-492C-A0E8-C1D2C9855A79}" dt="2024-10-17T00:01:32.415" v="621" actId="1076"/>
          <ac:picMkLst>
            <pc:docMk/>
            <pc:sldMk cId="972322159" sldId="644"/>
            <ac:picMk id="5" creationId="{00000000-0000-0000-0000-000000000000}"/>
          </ac:picMkLst>
        </pc:picChg>
      </pc:sldChg>
      <pc:sldChg chg="addSp delSp modSp mod">
        <pc:chgData name="Jenifer Prince Devaraj" userId="c3fb109c-09d1-42a6-93f4-69472d709861" providerId="ADAL" clId="{078C9B4A-76B4-492C-A0E8-C1D2C9855A79}" dt="2024-10-17T00:19:57.685" v="822"/>
        <pc:sldMkLst>
          <pc:docMk/>
          <pc:sldMk cId="4121698530" sldId="646"/>
        </pc:sldMkLst>
        <pc:spChg chg="mod">
          <ac:chgData name="Jenifer Prince Devaraj" userId="c3fb109c-09d1-42a6-93f4-69472d709861" providerId="ADAL" clId="{078C9B4A-76B4-492C-A0E8-C1D2C9855A79}" dt="2024-10-17T00:09:30.241" v="740" actId="255"/>
          <ac:spMkLst>
            <pc:docMk/>
            <pc:sldMk cId="4121698530" sldId="646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7T00:09:57.056" v="746" actId="2711"/>
          <ac:spMkLst>
            <pc:docMk/>
            <pc:sldMk cId="4121698530" sldId="646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2:20.494" v="53" actId="478"/>
          <ac:spMkLst>
            <pc:docMk/>
            <pc:sldMk cId="4121698530" sldId="646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2:21.052" v="54"/>
          <ac:spMkLst>
            <pc:docMk/>
            <pc:sldMk cId="4121698530" sldId="646"/>
            <ac:spMk id="5" creationId="{57011109-1FF0-EFA6-7A9B-B0EE9F276573}"/>
          </ac:spMkLst>
        </pc:spChg>
        <pc:spChg chg="add mod">
          <ac:chgData name="Jenifer Prince Devaraj" userId="c3fb109c-09d1-42a6-93f4-69472d709861" providerId="ADAL" clId="{078C9B4A-76B4-492C-A0E8-C1D2C9855A79}" dt="2024-10-17T00:19:57.685" v="822"/>
          <ac:spMkLst>
            <pc:docMk/>
            <pc:sldMk cId="4121698530" sldId="646"/>
            <ac:spMk id="6" creationId="{47F25562-02A3-79BC-E7C3-C85C80491B04}"/>
          </ac:spMkLst>
        </pc:spChg>
      </pc:sldChg>
      <pc:sldChg chg="addSp delSp modSp mod">
        <pc:chgData name="Jenifer Prince Devaraj" userId="c3fb109c-09d1-42a6-93f4-69472d709861" providerId="ADAL" clId="{078C9B4A-76B4-492C-A0E8-C1D2C9855A79}" dt="2024-10-17T00:20:00.055" v="823"/>
        <pc:sldMkLst>
          <pc:docMk/>
          <pc:sldMk cId="2156059038" sldId="647"/>
        </pc:sldMkLst>
        <pc:spChg chg="mod">
          <ac:chgData name="Jenifer Prince Devaraj" userId="c3fb109c-09d1-42a6-93f4-69472d709861" providerId="ADAL" clId="{078C9B4A-76B4-492C-A0E8-C1D2C9855A79}" dt="2024-10-17T00:10:32.711" v="752" actId="2711"/>
          <ac:spMkLst>
            <pc:docMk/>
            <pc:sldMk cId="2156059038" sldId="647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7T00:11:41.929" v="779" actId="14100"/>
          <ac:spMkLst>
            <pc:docMk/>
            <pc:sldMk cId="2156059038" sldId="647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2:24.967" v="55" actId="478"/>
          <ac:spMkLst>
            <pc:docMk/>
            <pc:sldMk cId="2156059038" sldId="647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2:25.387" v="56"/>
          <ac:spMkLst>
            <pc:docMk/>
            <pc:sldMk cId="2156059038" sldId="647"/>
            <ac:spMk id="6" creationId="{08139343-F25B-94C4-9ECA-5507BBE22E36}"/>
          </ac:spMkLst>
        </pc:spChg>
        <pc:spChg chg="add mod">
          <ac:chgData name="Jenifer Prince Devaraj" userId="c3fb109c-09d1-42a6-93f4-69472d709861" providerId="ADAL" clId="{078C9B4A-76B4-492C-A0E8-C1D2C9855A79}" dt="2024-10-17T00:20:00.055" v="823"/>
          <ac:spMkLst>
            <pc:docMk/>
            <pc:sldMk cId="2156059038" sldId="647"/>
            <ac:spMk id="7" creationId="{87F495CA-68E2-94CC-5F1B-210C19B4031D}"/>
          </ac:spMkLst>
        </pc:spChg>
        <pc:picChg chg="mod">
          <ac:chgData name="Jenifer Prince Devaraj" userId="c3fb109c-09d1-42a6-93f4-69472d709861" providerId="ADAL" clId="{078C9B4A-76B4-492C-A0E8-C1D2C9855A79}" dt="2024-10-17T00:11:30.411" v="777" actId="1076"/>
          <ac:picMkLst>
            <pc:docMk/>
            <pc:sldMk cId="2156059038" sldId="647"/>
            <ac:picMk id="5" creationId="{00000000-0000-0000-0000-000000000000}"/>
          </ac:picMkLst>
        </pc:picChg>
      </pc:sldChg>
      <pc:sldChg chg="addSp delSp modSp mod">
        <pc:chgData name="Jenifer Prince Devaraj" userId="c3fb109c-09d1-42a6-93f4-69472d709861" providerId="ADAL" clId="{078C9B4A-76B4-492C-A0E8-C1D2C9855A79}" dt="2024-10-17T00:20:01.745" v="824"/>
        <pc:sldMkLst>
          <pc:docMk/>
          <pc:sldMk cId="2952669604" sldId="648"/>
        </pc:sldMkLst>
        <pc:spChg chg="mod">
          <ac:chgData name="Jenifer Prince Devaraj" userId="c3fb109c-09d1-42a6-93f4-69472d709861" providerId="ADAL" clId="{078C9B4A-76B4-492C-A0E8-C1D2C9855A79}" dt="2024-10-17T00:12:21.828" v="785" actId="113"/>
          <ac:spMkLst>
            <pc:docMk/>
            <pc:sldMk cId="2952669604" sldId="648"/>
            <ac:spMk id="2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2:29.723" v="58"/>
          <ac:spMkLst>
            <pc:docMk/>
            <pc:sldMk cId="2952669604" sldId="648"/>
            <ac:spMk id="3" creationId="{E46DD836-5F5A-F365-2CEE-C951FEEEFA99}"/>
          </ac:spMkLst>
        </pc:spChg>
        <pc:spChg chg="del mod">
          <ac:chgData name="Jenifer Prince Devaraj" userId="c3fb109c-09d1-42a6-93f4-69472d709861" providerId="ADAL" clId="{078C9B4A-76B4-492C-A0E8-C1D2C9855A79}" dt="2024-10-16T23:32:29.260" v="57" actId="478"/>
          <ac:spMkLst>
            <pc:docMk/>
            <pc:sldMk cId="2952669604" sldId="648"/>
            <ac:spMk id="4" creationId="{00000000-0000-0000-0000-000000000000}"/>
          </ac:spMkLst>
        </pc:spChg>
        <pc:spChg chg="add del mod">
          <ac:chgData name="Jenifer Prince Devaraj" userId="c3fb109c-09d1-42a6-93f4-69472d709861" providerId="ADAL" clId="{078C9B4A-76B4-492C-A0E8-C1D2C9855A79}" dt="2024-10-17T00:12:11.735" v="782" actId="478"/>
          <ac:spMkLst>
            <pc:docMk/>
            <pc:sldMk cId="2952669604" sldId="648"/>
            <ac:spMk id="6" creationId="{42090177-B704-8A8D-3DB6-462F4D0B2257}"/>
          </ac:spMkLst>
        </pc:spChg>
        <pc:spChg chg="del mod">
          <ac:chgData name="Jenifer Prince Devaraj" userId="c3fb109c-09d1-42a6-93f4-69472d709861" providerId="ADAL" clId="{078C9B4A-76B4-492C-A0E8-C1D2C9855A79}" dt="2024-10-17T00:12:09.561" v="781" actId="478"/>
          <ac:spMkLst>
            <pc:docMk/>
            <pc:sldMk cId="2952669604" sldId="648"/>
            <ac:spMk id="7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7T00:20:01.745" v="824"/>
          <ac:spMkLst>
            <pc:docMk/>
            <pc:sldMk cId="2952669604" sldId="648"/>
            <ac:spMk id="9" creationId="{6EF6D564-81E2-2255-2436-6C6741CFF273}"/>
          </ac:spMkLst>
        </pc:spChg>
        <pc:picChg chg="mod">
          <ac:chgData name="Jenifer Prince Devaraj" userId="c3fb109c-09d1-42a6-93f4-69472d709861" providerId="ADAL" clId="{078C9B4A-76B4-492C-A0E8-C1D2C9855A79}" dt="2024-10-17T00:12:24.022" v="786" actId="1076"/>
          <ac:picMkLst>
            <pc:docMk/>
            <pc:sldMk cId="2952669604" sldId="648"/>
            <ac:picMk id="8" creationId="{00000000-0000-0000-0000-000000000000}"/>
          </ac:picMkLst>
        </pc:picChg>
      </pc:sldChg>
      <pc:sldChg chg="addSp delSp modSp del mod">
        <pc:chgData name="Jenifer Prince Devaraj" userId="c3fb109c-09d1-42a6-93f4-69472d709861" providerId="ADAL" clId="{078C9B4A-76B4-492C-A0E8-C1D2C9855A79}" dt="2024-10-17T00:13:18.465" v="787" actId="47"/>
        <pc:sldMkLst>
          <pc:docMk/>
          <pc:sldMk cId="1733416583" sldId="649"/>
        </pc:sldMkLst>
        <pc:spChg chg="add mod">
          <ac:chgData name="Jenifer Prince Devaraj" userId="c3fb109c-09d1-42a6-93f4-69472d709861" providerId="ADAL" clId="{078C9B4A-76B4-492C-A0E8-C1D2C9855A79}" dt="2024-10-16T23:32:34.308" v="60"/>
          <ac:spMkLst>
            <pc:docMk/>
            <pc:sldMk cId="1733416583" sldId="649"/>
            <ac:spMk id="3" creationId="{A0794C4E-CD1D-CB81-F035-5230EA8E42F9}"/>
          </ac:spMkLst>
        </pc:spChg>
        <pc:spChg chg="del mod">
          <ac:chgData name="Jenifer Prince Devaraj" userId="c3fb109c-09d1-42a6-93f4-69472d709861" providerId="ADAL" clId="{078C9B4A-76B4-492C-A0E8-C1D2C9855A79}" dt="2024-10-16T23:32:33.851" v="59" actId="478"/>
          <ac:spMkLst>
            <pc:docMk/>
            <pc:sldMk cId="1733416583" sldId="649"/>
            <ac:spMk id="4" creationId="{00000000-0000-0000-0000-000000000000}"/>
          </ac:spMkLst>
        </pc:spChg>
      </pc:sldChg>
      <pc:sldChg chg="addSp delSp modSp del mod">
        <pc:chgData name="Jenifer Prince Devaraj" userId="c3fb109c-09d1-42a6-93f4-69472d709861" providerId="ADAL" clId="{078C9B4A-76B4-492C-A0E8-C1D2C9855A79}" dt="2024-10-17T00:13:19.119" v="788" actId="47"/>
        <pc:sldMkLst>
          <pc:docMk/>
          <pc:sldMk cId="3779253655" sldId="650"/>
        </pc:sldMkLst>
        <pc:spChg chg="add mod">
          <ac:chgData name="Jenifer Prince Devaraj" userId="c3fb109c-09d1-42a6-93f4-69472d709861" providerId="ADAL" clId="{078C9B4A-76B4-492C-A0E8-C1D2C9855A79}" dt="2024-10-16T23:32:39.315" v="62"/>
          <ac:spMkLst>
            <pc:docMk/>
            <pc:sldMk cId="3779253655" sldId="650"/>
            <ac:spMk id="3" creationId="{34603F57-8A0E-E779-C27A-A142E9DB5AF7}"/>
          </ac:spMkLst>
        </pc:spChg>
        <pc:spChg chg="del mod">
          <ac:chgData name="Jenifer Prince Devaraj" userId="c3fb109c-09d1-42a6-93f4-69472d709861" providerId="ADAL" clId="{078C9B4A-76B4-492C-A0E8-C1D2C9855A79}" dt="2024-10-16T23:32:38.229" v="61" actId="478"/>
          <ac:spMkLst>
            <pc:docMk/>
            <pc:sldMk cId="3779253655" sldId="650"/>
            <ac:spMk id="4" creationId="{00000000-0000-0000-0000-000000000000}"/>
          </ac:spMkLst>
        </pc:spChg>
      </pc:sldChg>
      <pc:sldChg chg="addSp delSp modSp del mod">
        <pc:chgData name="Jenifer Prince Devaraj" userId="c3fb109c-09d1-42a6-93f4-69472d709861" providerId="ADAL" clId="{078C9B4A-76B4-492C-A0E8-C1D2C9855A79}" dt="2024-10-17T00:13:19.920" v="789" actId="47"/>
        <pc:sldMkLst>
          <pc:docMk/>
          <pc:sldMk cId="1098280698" sldId="651"/>
        </pc:sldMkLst>
        <pc:spChg chg="add mod">
          <ac:chgData name="Jenifer Prince Devaraj" userId="c3fb109c-09d1-42a6-93f4-69472d709861" providerId="ADAL" clId="{078C9B4A-76B4-492C-A0E8-C1D2C9855A79}" dt="2024-10-16T23:32:43.394" v="64"/>
          <ac:spMkLst>
            <pc:docMk/>
            <pc:sldMk cId="1098280698" sldId="651"/>
            <ac:spMk id="3" creationId="{CFB7A996-C0FA-41F7-441B-287D8FB0FED2}"/>
          </ac:spMkLst>
        </pc:spChg>
        <pc:spChg chg="del mod">
          <ac:chgData name="Jenifer Prince Devaraj" userId="c3fb109c-09d1-42a6-93f4-69472d709861" providerId="ADAL" clId="{078C9B4A-76B4-492C-A0E8-C1D2C9855A79}" dt="2024-10-16T23:32:42.971" v="63" actId="478"/>
          <ac:spMkLst>
            <pc:docMk/>
            <pc:sldMk cId="1098280698" sldId="651"/>
            <ac:spMk id="4" creationId="{00000000-0000-0000-0000-000000000000}"/>
          </ac:spMkLst>
        </pc:spChg>
      </pc:sldChg>
      <pc:sldChg chg="addSp delSp modSp mod">
        <pc:chgData name="Jenifer Prince Devaraj" userId="c3fb109c-09d1-42a6-93f4-69472d709861" providerId="ADAL" clId="{078C9B4A-76B4-492C-A0E8-C1D2C9855A79}" dt="2024-10-17T00:20:03.803" v="825"/>
        <pc:sldMkLst>
          <pc:docMk/>
          <pc:sldMk cId="2310033236" sldId="652"/>
        </pc:sldMkLst>
        <pc:spChg chg="mod">
          <ac:chgData name="Jenifer Prince Devaraj" userId="c3fb109c-09d1-42a6-93f4-69472d709861" providerId="ADAL" clId="{078C9B4A-76B4-492C-A0E8-C1D2C9855A79}" dt="2024-10-17T00:19:08.255" v="808" actId="14100"/>
          <ac:spMkLst>
            <pc:docMk/>
            <pc:sldMk cId="2310033236" sldId="652"/>
            <ac:spMk id="2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2:47.450" v="65" actId="478"/>
          <ac:spMkLst>
            <pc:docMk/>
            <pc:sldMk cId="2310033236" sldId="652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2:48.232" v="66"/>
          <ac:spMkLst>
            <pc:docMk/>
            <pc:sldMk cId="2310033236" sldId="652"/>
            <ac:spMk id="5" creationId="{1AB5ED66-BE10-695E-E119-0BCFD006E811}"/>
          </ac:spMkLst>
        </pc:spChg>
        <pc:spChg chg="add del mod">
          <ac:chgData name="Jenifer Prince Devaraj" userId="c3fb109c-09d1-42a6-93f4-69472d709861" providerId="ADAL" clId="{078C9B4A-76B4-492C-A0E8-C1D2C9855A79}" dt="2024-10-17T00:18:19.566" v="797" actId="478"/>
          <ac:spMkLst>
            <pc:docMk/>
            <pc:sldMk cId="2310033236" sldId="652"/>
            <ac:spMk id="7" creationId="{3EF6B047-BE5B-3475-EB96-5D84FB41EFE5}"/>
          </ac:spMkLst>
        </pc:spChg>
        <pc:spChg chg="add mod">
          <ac:chgData name="Jenifer Prince Devaraj" userId="c3fb109c-09d1-42a6-93f4-69472d709861" providerId="ADAL" clId="{078C9B4A-76B4-492C-A0E8-C1D2C9855A79}" dt="2024-10-17T00:20:03.803" v="825"/>
          <ac:spMkLst>
            <pc:docMk/>
            <pc:sldMk cId="2310033236" sldId="652"/>
            <ac:spMk id="10" creationId="{7D2F1E30-26AC-4FF4-BE68-C5DE0207D4D5}"/>
          </ac:spMkLst>
        </pc:spChg>
        <pc:picChg chg="del mod">
          <ac:chgData name="Jenifer Prince Devaraj" userId="c3fb109c-09d1-42a6-93f4-69472d709861" providerId="ADAL" clId="{078C9B4A-76B4-492C-A0E8-C1D2C9855A79}" dt="2024-10-17T00:18:15.275" v="795" actId="478"/>
          <ac:picMkLst>
            <pc:docMk/>
            <pc:sldMk cId="2310033236" sldId="652"/>
            <ac:picMk id="3" creationId="{00000000-0000-0000-0000-000000000000}"/>
          </ac:picMkLst>
        </pc:picChg>
        <pc:picChg chg="add mod">
          <ac:chgData name="Jenifer Prince Devaraj" userId="c3fb109c-09d1-42a6-93f4-69472d709861" providerId="ADAL" clId="{078C9B4A-76B4-492C-A0E8-C1D2C9855A79}" dt="2024-10-17T00:18:55.011" v="807"/>
          <ac:picMkLst>
            <pc:docMk/>
            <pc:sldMk cId="2310033236" sldId="652"/>
            <ac:picMk id="9" creationId="{C3B8F333-8DD8-E47B-C304-292728DEE29E}"/>
          </ac:picMkLst>
        </pc:picChg>
      </pc:sldChg>
      <pc:sldChg chg="addSp delSp modSp del mod">
        <pc:chgData name="Jenifer Prince Devaraj" userId="c3fb109c-09d1-42a6-93f4-69472d709861" providerId="ADAL" clId="{078C9B4A-76B4-492C-A0E8-C1D2C9855A79}" dt="2024-10-17T00:00:38.498" v="618" actId="47"/>
        <pc:sldMkLst>
          <pc:docMk/>
          <pc:sldMk cId="1517192472" sldId="654"/>
        </pc:sldMkLst>
        <pc:spChg chg="mod">
          <ac:chgData name="Jenifer Prince Devaraj" userId="c3fb109c-09d1-42a6-93f4-69472d709861" providerId="ADAL" clId="{078C9B4A-76B4-492C-A0E8-C1D2C9855A79}" dt="2024-10-16T23:58:47.397" v="611" actId="113"/>
          <ac:spMkLst>
            <pc:docMk/>
            <pc:sldMk cId="1517192472" sldId="654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7T00:00:14.032" v="613" actId="21"/>
          <ac:spMkLst>
            <pc:docMk/>
            <pc:sldMk cId="1517192472" sldId="654"/>
            <ac:spMk id="3" creationId="{00000000-0000-0000-0000-000000000000}"/>
          </ac:spMkLst>
        </pc:spChg>
        <pc:spChg chg="del mod">
          <ac:chgData name="Jenifer Prince Devaraj" userId="c3fb109c-09d1-42a6-93f4-69472d709861" providerId="ADAL" clId="{078C9B4A-76B4-492C-A0E8-C1D2C9855A79}" dt="2024-10-16T23:31:55.341" v="39" actId="478"/>
          <ac:spMkLst>
            <pc:docMk/>
            <pc:sldMk cId="1517192472" sldId="654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078C9B4A-76B4-492C-A0E8-C1D2C9855A79}" dt="2024-10-16T23:31:55.826" v="40"/>
          <ac:spMkLst>
            <pc:docMk/>
            <pc:sldMk cId="1517192472" sldId="654"/>
            <ac:spMk id="5" creationId="{5E7AF5E4-72DE-6E0C-D719-6BE35FB75F54}"/>
          </ac:spMkLst>
        </pc:spChg>
      </pc:sldChg>
      <pc:sldChg chg="modSp mod">
        <pc:chgData name="Jenifer Prince Devaraj" userId="c3fb109c-09d1-42a6-93f4-69472d709861" providerId="ADAL" clId="{078C9B4A-76B4-492C-A0E8-C1D2C9855A79}" dt="2024-10-16T23:33:20.635" v="80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078C9B4A-76B4-492C-A0E8-C1D2C9855A79}" dt="2024-10-16T23:33:20.635" v="80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modSp add del mod">
        <pc:chgData name="Jenifer Prince Devaraj" userId="c3fb109c-09d1-42a6-93f4-69472d709861" providerId="ADAL" clId="{078C9B4A-76B4-492C-A0E8-C1D2C9855A79}" dt="2024-10-16T23:39:00.131" v="286" actId="2890"/>
        <pc:sldMkLst>
          <pc:docMk/>
          <pc:sldMk cId="659830339" sldId="721"/>
        </pc:sldMkLst>
        <pc:spChg chg="mod">
          <ac:chgData name="Jenifer Prince Devaraj" userId="c3fb109c-09d1-42a6-93f4-69472d709861" providerId="ADAL" clId="{078C9B4A-76B4-492C-A0E8-C1D2C9855A79}" dt="2024-10-16T23:38:56.584" v="280" actId="1076"/>
          <ac:spMkLst>
            <pc:docMk/>
            <pc:sldMk cId="659830339" sldId="721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078C9B4A-76B4-492C-A0E8-C1D2C9855A79}" dt="2024-10-16T23:38:58.946" v="285" actId="6549"/>
          <ac:spMkLst>
            <pc:docMk/>
            <pc:sldMk cId="659830339" sldId="721"/>
            <ac:spMk id="3" creationId="{00000000-0000-0000-0000-000000000000}"/>
          </ac:spMkLst>
        </pc:spChg>
      </pc:sldChg>
      <pc:sldMasterChg chg="del delSldLayout">
        <pc:chgData name="Jenifer Prince Devaraj" userId="c3fb109c-09d1-42a6-93f4-69472d709861" providerId="ADAL" clId="{078C9B4A-76B4-492C-A0E8-C1D2C9855A79}" dt="2024-10-16T23:30:58.482" v="4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078C9B4A-76B4-492C-A0E8-C1D2C9855A79}" dt="2024-10-16T23:30:58.482" v="4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66" v="3"/>
        <pc:sldMasterMkLst>
          <pc:docMk/>
          <pc:sldMasterMk cId="332921129" sldId="2147483651"/>
        </pc:sldMasterMkLst>
        <pc:sldLayoutChg chg="del">
          <pc:chgData name="Jenifer Prince Devaraj" userId="c3fb109c-09d1-42a6-93f4-69472d709861" providerId="ADAL" clId="{078C9B4A-76B4-492C-A0E8-C1D2C9855A79}" dt="2024-10-16T23:30:58.466" v="3"/>
          <pc:sldLayoutMkLst>
            <pc:docMk/>
            <pc:sldMasterMk cId="332921129" sldId="2147483651"/>
            <pc:sldLayoutMk cId="1273137694" sldId="2147483674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66" v="3"/>
          <pc:sldLayoutMkLst>
            <pc:docMk/>
            <pc:sldMasterMk cId="332921129" sldId="2147483651"/>
            <pc:sldLayoutMk cId="3329800859" sldId="2147483784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5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078C9B4A-76B4-492C-A0E8-C1D2C9855A79}" dt="2024-10-16T23:30:58.482" v="5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5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6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078C9B4A-76B4-492C-A0E8-C1D2C9855A79}" dt="2024-10-16T23:30:58.482" v="6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6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7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078C9B4A-76B4-492C-A0E8-C1D2C9855A79}" dt="2024-10-16T23:30:58.482" v="7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7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7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7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7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7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8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078C9B4A-76B4-492C-A0E8-C1D2C9855A79}" dt="2024-10-16T23:30:58.482" v="8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8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9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078C9B4A-76B4-492C-A0E8-C1D2C9855A79}" dt="2024-10-16T23:30:58.482" v="9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9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10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078C9B4A-76B4-492C-A0E8-C1D2C9855A79}" dt="2024-10-16T23:30:58.482" v="10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0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0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0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0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0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11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078C9B4A-76B4-492C-A0E8-C1D2C9855A79}" dt="2024-10-16T23:30:58.482" v="11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1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1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1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1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12"/>
        <pc:sldMasterMkLst>
          <pc:docMk/>
          <pc:sldMasterMk cId="3508390215" sldId="2147483661"/>
        </pc:sldMasterMkLst>
        <pc:sldLayoutChg chg="del">
          <pc:chgData name="Jenifer Prince Devaraj" userId="c3fb109c-09d1-42a6-93f4-69472d709861" providerId="ADAL" clId="{078C9B4A-76B4-492C-A0E8-C1D2C9855A79}" dt="2024-10-16T23:30:58.482" v="12"/>
          <pc:sldLayoutMkLst>
            <pc:docMk/>
            <pc:sldMasterMk cId="3508390215" sldId="2147483661"/>
            <pc:sldLayoutMk cId="724236427" sldId="2147483685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2"/>
          <pc:sldLayoutMkLst>
            <pc:docMk/>
            <pc:sldMasterMk cId="3508390215" sldId="2147483661"/>
            <pc:sldLayoutMk cId="4054719700" sldId="2147483714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13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078C9B4A-76B4-492C-A0E8-C1D2C9855A79}" dt="2024-10-16T23:30:58.482" v="13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82" v="14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078C9B4A-76B4-492C-A0E8-C1D2C9855A79}" dt="2024-10-16T23:30:58.482" v="14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4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4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4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82" v="14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98" v="15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078C9B4A-76B4-492C-A0E8-C1D2C9855A79}" dt="2024-10-16T23:30:58.498" v="15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5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5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5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5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98" v="16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078C9B4A-76B4-492C-A0E8-C1D2C9855A79}" dt="2024-10-16T23:30:58.498" v="16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6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6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6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6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498" v="17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498" v="17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503" v="19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078C9B4A-76B4-492C-A0E8-C1D2C9855A79}" dt="2024-10-16T23:30:58.503" v="19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9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9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9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9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503" v="20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078C9B4A-76B4-492C-A0E8-C1D2C9855A79}" dt="2024-10-16T23:30:58.503" v="20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078C9B4A-76B4-492C-A0E8-C1D2C9855A79}" dt="2024-10-16T23:30:58.503" v="18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078C9B4A-76B4-492C-A0E8-C1D2C9855A79}" dt="2024-10-16T23:30:58.503" v="18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8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8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8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8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078C9B4A-76B4-492C-A0E8-C1D2C9855A79}" dt="2024-10-16T23:30:58.503" v="18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826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969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824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66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14– Op- Amps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14– Op- Amps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3" r:id="rId2"/>
    <p:sldLayoutId id="214748375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  LED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  8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27" y="868666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dirty="0">
                <a:latin typeface="Book Antiqua" panose="02040602050305030304" pitchFamily="18" charset="0"/>
              </a:rPr>
              <a:t>Light Emitting Diodes (LED)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2623" y="1945351"/>
            <a:ext cx="9886754" cy="460279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Semiconductor diode which converts the electrical energy flowing through it into light energy.</a:t>
            </a:r>
          </a:p>
          <a:p>
            <a:pPr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LEDs emit either visible </a:t>
            </a:r>
            <a:r>
              <a:rPr lang="en-IN" sz="2200" b="1" dirty="0">
                <a:latin typeface="Book Antiqua" panose="02040602050305030304" pitchFamily="18" charset="0"/>
              </a:rPr>
              <a:t>light or invisible</a:t>
            </a:r>
            <a:r>
              <a:rPr lang="en-IN" sz="2200" dirty="0">
                <a:latin typeface="Book Antiqua" panose="02040602050305030304" pitchFamily="18" charset="0"/>
              </a:rPr>
              <a:t> infrared light </a:t>
            </a:r>
            <a:r>
              <a:rPr lang="en-IN" sz="2200" b="1" dirty="0">
                <a:latin typeface="Book Antiqua" panose="02040602050305030304" pitchFamily="18" charset="0"/>
              </a:rPr>
              <a:t>when forward biased</a:t>
            </a:r>
            <a:r>
              <a:rPr lang="en-IN" sz="2200" dirty="0">
                <a:latin typeface="Book Antiqua" panose="0204060205030503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The LEDs which </a:t>
            </a:r>
            <a:r>
              <a:rPr lang="en-IN" sz="2200" b="1" dirty="0">
                <a:latin typeface="Book Antiqua" panose="02040602050305030304" pitchFamily="18" charset="0"/>
              </a:rPr>
              <a:t>emits invisible </a:t>
            </a:r>
            <a:r>
              <a:rPr lang="en-IN" sz="2200" dirty="0">
                <a:latin typeface="Book Antiqua" panose="02040602050305030304" pitchFamily="18" charset="0"/>
              </a:rPr>
              <a:t>infrared light are used for </a:t>
            </a:r>
            <a:r>
              <a:rPr lang="en-IN" sz="2200" b="1" dirty="0">
                <a:latin typeface="Book Antiqua" panose="02040602050305030304" pitchFamily="18" charset="0"/>
              </a:rPr>
              <a:t>remote controls</a:t>
            </a:r>
            <a:r>
              <a:rPr lang="en-IN" sz="2200" dirty="0">
                <a:latin typeface="Book Antiqua" panose="0204060205030503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Works under the phenomenon of </a:t>
            </a:r>
            <a:r>
              <a:rPr lang="en-IN" sz="2200" b="1" dirty="0">
                <a:latin typeface="Book Antiqua" panose="02040602050305030304" pitchFamily="18" charset="0"/>
              </a:rPr>
              <a:t>electroluminescence</a:t>
            </a:r>
            <a:r>
              <a:rPr lang="en-IN" sz="2200" dirty="0">
                <a:latin typeface="Book Antiqua" panose="02040602050305030304" pitchFamily="18" charset="0"/>
              </a:rPr>
              <a:t> which is the process of emitting light in response to the strong electric field or flow of electric current.</a:t>
            </a:r>
          </a:p>
          <a:p>
            <a:pPr>
              <a:lnSpc>
                <a:spcPct val="150000"/>
              </a:lnSpc>
            </a:pPr>
            <a:endParaRPr lang="en-IN" sz="2200" dirty="0">
              <a:latin typeface="Book Antiqua" panose="0204060205030503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DD3143C-D25D-E13F-2C0B-71FE108BCE85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1985710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165" y="1301901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dirty="0">
                <a:latin typeface="Book Antiqua" panose="02040602050305030304" pitchFamily="18" charset="0"/>
              </a:rPr>
              <a:t>LED -Symbol</a:t>
            </a:r>
          </a:p>
        </p:txBody>
      </p:sp>
      <p:pic>
        <p:nvPicPr>
          <p:cNvPr id="1028" name="Picture 4" descr="The symbol of LED is similar to the normal p-n junction diode except that it contains arrows pointing away from the diode indicating that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192" y="2879499"/>
            <a:ext cx="2599821" cy="152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light Emitting Diode (LED) is an optical semiconductor device that emits light when voltage is applied.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40" y="2389862"/>
            <a:ext cx="4292801" cy="243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5B0DF1D-EC73-F7D6-3F73-BAF522BED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B2B626-C2BE-A884-4465-1EBBE80FB2F2}"/>
              </a:ext>
            </a:extLst>
          </p:cNvPr>
          <p:cNvSpPr txBox="1"/>
          <p:nvPr/>
        </p:nvSpPr>
        <p:spPr>
          <a:xfrm>
            <a:off x="7038286" y="517813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Anode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1C83BF-6EDF-7842-1D8B-15207AAACA83}"/>
              </a:ext>
            </a:extLst>
          </p:cNvPr>
          <p:cNvSpPr txBox="1"/>
          <p:nvPr/>
        </p:nvSpPr>
        <p:spPr>
          <a:xfrm>
            <a:off x="5515714" y="4893317"/>
            <a:ext cx="1160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Cathode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94FF438-D815-13A4-84A2-A37DFB6B0F63}"/>
              </a:ext>
            </a:extLst>
          </p:cNvPr>
          <p:cNvCxnSpPr/>
          <p:nvPr/>
        </p:nvCxnSpPr>
        <p:spPr>
          <a:xfrm flipV="1">
            <a:off x="6268720" y="4607560"/>
            <a:ext cx="284480" cy="2857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4B63A48-F52B-4CDC-0159-CD168022F91D}"/>
              </a:ext>
            </a:extLst>
          </p:cNvPr>
          <p:cNvCxnSpPr>
            <a:cxnSpLocks/>
          </p:cNvCxnSpPr>
          <p:nvPr/>
        </p:nvCxnSpPr>
        <p:spPr>
          <a:xfrm flipH="1" flipV="1">
            <a:off x="6858401" y="4883490"/>
            <a:ext cx="263759" cy="2692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AE31C9F4-62F7-1F4F-D0B6-249208288618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3378515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07866"/>
            <a:ext cx="11558047" cy="867220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– Materials used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" y="2075086"/>
            <a:ext cx="10972800" cy="3917032"/>
          </a:xfrm>
        </p:spPr>
        <p:txBody>
          <a:bodyPr>
            <a:normAutofit/>
          </a:bodyPr>
          <a:lstStyle/>
          <a:p>
            <a:pPr marL="1163638" lvl="1" indent="-447675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Gallium arsenide LEDs emit red and infrared light.</a:t>
            </a:r>
          </a:p>
          <a:p>
            <a:pPr marL="1163638" lvl="1" indent="-447675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Gallium nitride LEDs emit bright blue light.</a:t>
            </a:r>
          </a:p>
          <a:p>
            <a:pPr marL="1163638" lvl="1" indent="-447675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Yttrium aluminium garnet LEDs emit white light.</a:t>
            </a:r>
          </a:p>
          <a:p>
            <a:pPr marL="1163638" lvl="1" indent="-447675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Gallium phosphide LEDs emit red, yellow and green light.</a:t>
            </a:r>
          </a:p>
          <a:p>
            <a:pPr marL="1163638" lvl="1" indent="-447675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Aluminium gallium nitride LEDs emit ultraviolet light.</a:t>
            </a:r>
          </a:p>
          <a:p>
            <a:pPr marL="1163638" lvl="1" indent="-447675">
              <a:lnSpc>
                <a:spcPct val="150000"/>
              </a:lnSpc>
            </a:pPr>
            <a:r>
              <a:rPr lang="en-IN" sz="2200" dirty="0" err="1">
                <a:latin typeface="Book Antiqua" panose="02040602050305030304" pitchFamily="18" charset="0"/>
              </a:rPr>
              <a:t>Aluminum</a:t>
            </a:r>
            <a:r>
              <a:rPr lang="en-IN" sz="2200" dirty="0">
                <a:latin typeface="Book Antiqua" panose="02040602050305030304" pitchFamily="18" charset="0"/>
              </a:rPr>
              <a:t> gallium phosphide LEDs emit green light.</a:t>
            </a:r>
          </a:p>
          <a:p>
            <a:pPr lvl="1"/>
            <a:endParaRPr lang="en-IN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BF7A932-CEBA-9C19-9A81-B789D1DDD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FECD03-E3A7-B846-25BB-43345181C785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1122637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27" y="1009195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-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097" y="2037102"/>
            <a:ext cx="8321040" cy="4511039"/>
          </a:xfrm>
        </p:spPr>
        <p:txBody>
          <a:bodyPr>
            <a:normAutofit/>
          </a:bodyPr>
          <a:lstStyle/>
          <a:p>
            <a:pPr marL="360363" indent="-360363"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The </a:t>
            </a:r>
            <a:r>
              <a:rPr lang="en-IN" sz="2200" b="1" dirty="0">
                <a:latin typeface="Book Antiqua" panose="02040602050305030304" pitchFamily="18" charset="0"/>
              </a:rPr>
              <a:t>active region emits light</a:t>
            </a:r>
            <a:r>
              <a:rPr lang="en-IN" sz="2200" dirty="0">
                <a:latin typeface="Book Antiqua" panose="02040602050305030304" pitchFamily="18" charset="0"/>
              </a:rPr>
              <a:t>.</a:t>
            </a:r>
          </a:p>
          <a:p>
            <a:pPr marL="360363" indent="-360363"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The </a:t>
            </a:r>
            <a:r>
              <a:rPr lang="en-IN" sz="2200" b="1" dirty="0">
                <a:latin typeface="Book Antiqua" panose="02040602050305030304" pitchFamily="18" charset="0"/>
              </a:rPr>
              <a:t>active region is the region formed between the P region and N region,</a:t>
            </a:r>
            <a:r>
              <a:rPr lang="en-IN" sz="2200" dirty="0">
                <a:latin typeface="Book Antiqua" panose="02040602050305030304" pitchFamily="18" charset="0"/>
              </a:rPr>
              <a:t> due to recombination.</a:t>
            </a:r>
          </a:p>
          <a:p>
            <a:pPr marL="360363" indent="-360363"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The LED emits light all the </a:t>
            </a:r>
            <a:r>
              <a:rPr lang="en-IN" sz="2200" b="1" dirty="0">
                <a:latin typeface="Book Antiqua" panose="02040602050305030304" pitchFamily="18" charset="0"/>
              </a:rPr>
              <a:t>way around the layered structures.</a:t>
            </a:r>
          </a:p>
          <a:p>
            <a:pPr marL="360363" indent="-360363"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The basic layered structure is placed in a </a:t>
            </a:r>
            <a:r>
              <a:rPr lang="en-IN" sz="2200" b="1" dirty="0">
                <a:latin typeface="Book Antiqua" panose="02040602050305030304" pitchFamily="18" charset="0"/>
              </a:rPr>
              <a:t>tiny reflective cap</a:t>
            </a:r>
            <a:r>
              <a:rPr lang="en-IN" sz="2200" dirty="0">
                <a:latin typeface="Book Antiqua" panose="02040602050305030304" pitchFamily="18" charset="0"/>
              </a:rPr>
              <a:t> so that the light from the active layer will be reflected towards the desired exit direction.</a:t>
            </a:r>
          </a:p>
          <a:p>
            <a:pPr algn="just">
              <a:lnSpc>
                <a:spcPct val="150000"/>
              </a:lnSpc>
            </a:pPr>
            <a:endParaRPr lang="en-IN" sz="2200" dirty="0">
              <a:latin typeface="Book Antiqua" panose="02040602050305030304" pitchFamily="18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EEFCC06-92EE-C553-EC0F-135F2BCFC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CE9571-BD0B-E0A2-0EFA-15286FC27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3137" y="2649242"/>
            <a:ext cx="3118501" cy="2522198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A583A7B-8B00-FDE5-1D99-311DAE532564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1394292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869" y="1327341"/>
            <a:ext cx="11558047" cy="516700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– Basic Theory</a:t>
            </a:r>
          </a:p>
        </p:txBody>
      </p:sp>
      <p:pic>
        <p:nvPicPr>
          <p:cNvPr id="2052" name="Picture 4" descr="The free electrons in the conduction band do not stay for long period. After a short period, the free electrons lose energy in the form of light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091" y="1890491"/>
            <a:ext cx="2852869" cy="321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0CDF4F3-7ADE-BF07-AF7A-5899616CC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98E10-87C6-F292-A83B-B4D7E2568384}"/>
              </a:ext>
            </a:extLst>
          </p:cNvPr>
          <p:cNvSpPr txBox="1"/>
          <p:nvPr/>
        </p:nvSpPr>
        <p:spPr>
          <a:xfrm>
            <a:off x="431800" y="1980337"/>
            <a:ext cx="8641080" cy="40242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IN" sz="2200" dirty="0">
                <a:latin typeface="Book Antiqua" panose="02040602050305030304" pitchFamily="18" charset="0"/>
              </a:rPr>
              <a:t>The intensity of emitted light depends upon the </a:t>
            </a:r>
            <a:r>
              <a:rPr lang="en-IN" sz="2200" b="1" dirty="0">
                <a:latin typeface="Book Antiqua" panose="02040602050305030304" pitchFamily="18" charset="0"/>
              </a:rPr>
              <a:t>forbidden gap or energy gap between </a:t>
            </a:r>
            <a:r>
              <a:rPr lang="en-IN" sz="2200" dirty="0">
                <a:latin typeface="Book Antiqua" panose="02040602050305030304" pitchFamily="18" charset="0"/>
              </a:rPr>
              <a:t>conduction band and valence band.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IN" sz="2200" dirty="0">
                <a:latin typeface="Book Antiqua" panose="02040602050305030304" pitchFamily="18" charset="0"/>
              </a:rPr>
              <a:t>The semiconductor device with </a:t>
            </a:r>
            <a:r>
              <a:rPr lang="en-IN" sz="2200" b="1" dirty="0">
                <a:latin typeface="Book Antiqua" panose="02040602050305030304" pitchFamily="18" charset="0"/>
              </a:rPr>
              <a:t>large forbidden gap emits high intensity light (blue or ultraviolet light)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IN" sz="2200" dirty="0">
                <a:latin typeface="Book Antiqua" panose="02040602050305030304" pitchFamily="18" charset="0"/>
              </a:rPr>
              <a:t>The semiconductor device with </a:t>
            </a:r>
            <a:r>
              <a:rPr lang="en-IN" sz="2200" b="1" dirty="0">
                <a:latin typeface="Book Antiqua" panose="02040602050305030304" pitchFamily="18" charset="0"/>
              </a:rPr>
              <a:t>small forbidden gap emits low intensity light ( red or infrared light).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904EEE8-BF76-7CA1-BC79-8BA2BD208FD8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1488615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845" y="799020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– Biasing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870" y="1946783"/>
            <a:ext cx="8110650" cy="426832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IN" sz="2200" b="1" dirty="0">
                <a:latin typeface="Book Antiqua" panose="02040602050305030304" pitchFamily="18" charset="0"/>
              </a:rPr>
              <a:t>Forward biased:  connecting P-region </a:t>
            </a:r>
            <a:r>
              <a:rPr lang="en-IN" sz="2200" dirty="0">
                <a:latin typeface="Book Antiqua" panose="02040602050305030304" pitchFamily="18" charset="0"/>
              </a:rPr>
              <a:t>to the </a:t>
            </a:r>
            <a:r>
              <a:rPr lang="en-IN" sz="2200" b="1" dirty="0">
                <a:latin typeface="Book Antiqua" panose="02040602050305030304" pitchFamily="18" charset="0"/>
              </a:rPr>
              <a:t>positive</a:t>
            </a:r>
            <a:r>
              <a:rPr lang="en-IN" sz="2200" dirty="0">
                <a:latin typeface="Book Antiqua" panose="02040602050305030304" pitchFamily="18" charset="0"/>
              </a:rPr>
              <a:t> terminal and </a:t>
            </a:r>
            <a:r>
              <a:rPr lang="en-IN" sz="2200" b="1" dirty="0">
                <a:latin typeface="Book Antiqua" panose="02040602050305030304" pitchFamily="18" charset="0"/>
              </a:rPr>
              <a:t>N- region </a:t>
            </a:r>
            <a:r>
              <a:rPr lang="en-IN" sz="2200" dirty="0">
                <a:latin typeface="Book Antiqua" panose="02040602050305030304" pitchFamily="18" charset="0"/>
              </a:rPr>
              <a:t>to the </a:t>
            </a:r>
            <a:r>
              <a:rPr lang="en-IN" sz="2200" b="1" dirty="0">
                <a:latin typeface="Book Antiqua" panose="02040602050305030304" pitchFamily="18" charset="0"/>
              </a:rPr>
              <a:t>Negative</a:t>
            </a:r>
            <a:r>
              <a:rPr lang="en-IN" sz="2200" dirty="0">
                <a:latin typeface="Book Antiqua" panose="02040602050305030304" pitchFamily="18" charset="0"/>
              </a:rPr>
              <a:t>. The free electron from the P-region recombine with the holes in the N-region. When they </a:t>
            </a:r>
            <a:r>
              <a:rPr lang="en-IN" sz="2200" b="1" dirty="0">
                <a:latin typeface="Book Antiqua" panose="02040602050305030304" pitchFamily="18" charset="0"/>
              </a:rPr>
              <a:t>recombine,</a:t>
            </a:r>
            <a:r>
              <a:rPr lang="en-IN" sz="2200" dirty="0">
                <a:latin typeface="Book Antiqua" panose="02040602050305030304" pitchFamily="18" charset="0"/>
              </a:rPr>
              <a:t> they </a:t>
            </a:r>
            <a:r>
              <a:rPr lang="en-IN" sz="2200" b="1" dirty="0">
                <a:latin typeface="Book Antiqua" panose="02040602050305030304" pitchFamily="18" charset="0"/>
              </a:rPr>
              <a:t>emits light energy</a:t>
            </a:r>
            <a:r>
              <a:rPr lang="en-IN" sz="2200" dirty="0">
                <a:latin typeface="Book Antiqua" panose="0204060205030503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As the </a:t>
            </a:r>
            <a:r>
              <a:rPr lang="en-IN" sz="2200" b="1" dirty="0">
                <a:latin typeface="Book Antiqua" panose="02040602050305030304" pitchFamily="18" charset="0"/>
              </a:rPr>
              <a:t>free electron </a:t>
            </a:r>
            <a:r>
              <a:rPr lang="en-IN" sz="2200" dirty="0">
                <a:latin typeface="Book Antiqua" panose="02040602050305030304" pitchFamily="18" charset="0"/>
              </a:rPr>
              <a:t>are in the </a:t>
            </a:r>
            <a:r>
              <a:rPr lang="en-IN" sz="2200" b="1" dirty="0">
                <a:latin typeface="Book Antiqua" panose="02040602050305030304" pitchFamily="18" charset="0"/>
              </a:rPr>
              <a:t>conduction band </a:t>
            </a:r>
            <a:r>
              <a:rPr lang="en-IN" sz="2200" dirty="0">
                <a:latin typeface="Book Antiqua" panose="02040602050305030304" pitchFamily="18" charset="0"/>
              </a:rPr>
              <a:t>and the </a:t>
            </a:r>
            <a:r>
              <a:rPr lang="en-IN" sz="2200" b="1" dirty="0">
                <a:latin typeface="Book Antiqua" panose="02040602050305030304" pitchFamily="18" charset="0"/>
              </a:rPr>
              <a:t>holes</a:t>
            </a:r>
            <a:r>
              <a:rPr lang="en-IN" sz="2200" dirty="0">
                <a:latin typeface="Book Antiqua" panose="02040602050305030304" pitchFamily="18" charset="0"/>
              </a:rPr>
              <a:t> are in the </a:t>
            </a:r>
            <a:r>
              <a:rPr lang="en-IN" sz="2200" b="1" dirty="0">
                <a:latin typeface="Book Antiqua" panose="02040602050305030304" pitchFamily="18" charset="0"/>
              </a:rPr>
              <a:t>valance band, </a:t>
            </a:r>
            <a:r>
              <a:rPr lang="en-IN" sz="2200" dirty="0">
                <a:latin typeface="Book Antiqua" panose="02040602050305030304" pitchFamily="18" charset="0"/>
              </a:rPr>
              <a:t>the </a:t>
            </a:r>
            <a:r>
              <a:rPr lang="en-IN" sz="2200" b="1" dirty="0">
                <a:latin typeface="Book Antiqua" panose="02040602050305030304" pitchFamily="18" charset="0"/>
              </a:rPr>
              <a:t>electron is at higher energy level </a:t>
            </a:r>
            <a:r>
              <a:rPr lang="en-IN" sz="2200" dirty="0">
                <a:latin typeface="Book Antiqua" panose="02040602050305030304" pitchFamily="18" charset="0"/>
              </a:rPr>
              <a:t>and the </a:t>
            </a:r>
            <a:r>
              <a:rPr lang="en-IN" sz="2200" b="1" dirty="0">
                <a:latin typeface="Book Antiqua" panose="02040602050305030304" pitchFamily="18" charset="0"/>
              </a:rPr>
              <a:t>holes</a:t>
            </a:r>
            <a:r>
              <a:rPr lang="en-IN" sz="2200" dirty="0">
                <a:latin typeface="Book Antiqua" panose="02040602050305030304" pitchFamily="18" charset="0"/>
              </a:rPr>
              <a:t> are at the </a:t>
            </a:r>
            <a:r>
              <a:rPr lang="en-IN" sz="2200" b="1" dirty="0">
                <a:latin typeface="Book Antiqua" panose="02040602050305030304" pitchFamily="18" charset="0"/>
              </a:rPr>
              <a:t>lower energy level</a:t>
            </a:r>
            <a:r>
              <a:rPr lang="en-IN" sz="2200" dirty="0">
                <a:latin typeface="Book Antiqua" panose="0204060205030503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200" dirty="0">
                <a:latin typeface="Book Antiqua" panose="02040602050305030304" pitchFamily="18" charset="0"/>
              </a:rPr>
              <a:t>When the electrons fall from the conduction band  to the valance band, they emit energy (Light energy).</a:t>
            </a:r>
          </a:p>
          <a:p>
            <a:pPr>
              <a:lnSpc>
                <a:spcPct val="150000"/>
              </a:lnSpc>
            </a:pPr>
            <a:endParaRPr lang="en-IN" sz="2200" dirty="0"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</a:pPr>
            <a:endParaRPr lang="en-IN" sz="2200" dirty="0">
              <a:latin typeface="Book Antiqua" panose="02040602050305030304" pitchFamily="18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9826154-BB10-16B7-B2EF-453D3B103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01F4D7B3-11F0-0064-EFEE-DADC5E169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404" y="2319972"/>
            <a:ext cx="3408926" cy="256410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783A883-3B6D-F162-A01C-7A84449EACEE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1576124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27" y="865060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– Biasing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990" y="2024013"/>
            <a:ext cx="9680370" cy="475749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IN" sz="2200" b="1" dirty="0">
                <a:latin typeface="Book Antiqua" panose="02040602050305030304" pitchFamily="18" charset="0"/>
              </a:rPr>
              <a:t>Reverse biased:</a:t>
            </a:r>
          </a:p>
          <a:p>
            <a:pPr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When light emitting diode is </a:t>
            </a:r>
            <a:r>
              <a:rPr lang="en-IN" sz="2200" b="1" dirty="0">
                <a:latin typeface="Book Antiqua" panose="02040602050305030304" pitchFamily="18" charset="0"/>
              </a:rPr>
              <a:t>reverse biased</a:t>
            </a:r>
            <a:r>
              <a:rPr lang="en-IN" sz="2200" dirty="0">
                <a:latin typeface="Book Antiqua" panose="02040602050305030304" pitchFamily="18" charset="0"/>
              </a:rPr>
              <a:t>, the free </a:t>
            </a:r>
            <a:r>
              <a:rPr lang="en-IN" sz="2200" b="1" dirty="0">
                <a:latin typeface="Book Antiqua" panose="02040602050305030304" pitchFamily="18" charset="0"/>
              </a:rPr>
              <a:t>electrons</a:t>
            </a:r>
            <a:r>
              <a:rPr lang="en-IN" sz="2200" dirty="0">
                <a:latin typeface="Book Antiqua" panose="02040602050305030304" pitchFamily="18" charset="0"/>
              </a:rPr>
              <a:t> (majority carriers) from n-side and </a:t>
            </a:r>
            <a:r>
              <a:rPr lang="en-IN" sz="2200" b="1" dirty="0">
                <a:latin typeface="Book Antiqua" panose="02040602050305030304" pitchFamily="18" charset="0"/>
              </a:rPr>
              <a:t>holes </a:t>
            </a:r>
            <a:r>
              <a:rPr lang="en-IN" sz="2200" dirty="0">
                <a:latin typeface="Book Antiqua" panose="02040602050305030304" pitchFamily="18" charset="0"/>
              </a:rPr>
              <a:t>(majority carriers) from p-side </a:t>
            </a:r>
            <a:r>
              <a:rPr lang="en-IN" sz="2200" b="1" dirty="0">
                <a:latin typeface="Book Antiqua" panose="02040602050305030304" pitchFamily="18" charset="0"/>
              </a:rPr>
              <a:t>moves away </a:t>
            </a:r>
            <a:r>
              <a:rPr lang="en-IN" sz="2200" dirty="0">
                <a:latin typeface="Book Antiqua" panose="02040602050305030304" pitchFamily="18" charset="0"/>
              </a:rPr>
              <a:t>from the junction. </a:t>
            </a:r>
          </a:p>
          <a:p>
            <a:pPr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As a result, the width of </a:t>
            </a:r>
            <a:r>
              <a:rPr lang="en-IN" sz="2200" b="1" dirty="0">
                <a:latin typeface="Book Antiqua" panose="02040602050305030304" pitchFamily="18" charset="0"/>
              </a:rPr>
              <a:t>depletion region increases, </a:t>
            </a:r>
            <a:r>
              <a:rPr lang="en-IN" sz="2200" dirty="0">
                <a:latin typeface="Book Antiqua" panose="02040602050305030304" pitchFamily="18" charset="0"/>
              </a:rPr>
              <a:t>and no recombination of charge carriers occur. Thus, </a:t>
            </a:r>
            <a:r>
              <a:rPr lang="en-IN" sz="2200" b="1" dirty="0">
                <a:latin typeface="Book Antiqua" panose="02040602050305030304" pitchFamily="18" charset="0"/>
              </a:rPr>
              <a:t>no light </a:t>
            </a:r>
            <a:r>
              <a:rPr lang="en-IN" sz="2200" dirty="0">
                <a:latin typeface="Book Antiqua" panose="02040602050305030304" pitchFamily="18" charset="0"/>
              </a:rPr>
              <a:t>is</a:t>
            </a:r>
            <a:r>
              <a:rPr lang="en-IN" sz="2200" b="1" dirty="0">
                <a:latin typeface="Book Antiqua" panose="02040602050305030304" pitchFamily="18" charset="0"/>
              </a:rPr>
              <a:t> </a:t>
            </a:r>
            <a:r>
              <a:rPr lang="en-IN" sz="2200" dirty="0">
                <a:latin typeface="Book Antiqua" panose="02040602050305030304" pitchFamily="18" charset="0"/>
              </a:rPr>
              <a:t>produced.</a:t>
            </a:r>
          </a:p>
          <a:p>
            <a:pPr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If the reverse bias voltage applied to the LED is </a:t>
            </a:r>
            <a:r>
              <a:rPr lang="en-IN" sz="2200" b="1" dirty="0">
                <a:latin typeface="Book Antiqua" panose="02040602050305030304" pitchFamily="18" charset="0"/>
              </a:rPr>
              <a:t>highly increased</a:t>
            </a:r>
            <a:r>
              <a:rPr lang="en-IN" sz="2200" dirty="0">
                <a:latin typeface="Book Antiqua" panose="02040602050305030304" pitchFamily="18" charset="0"/>
              </a:rPr>
              <a:t>, the device may also be </a:t>
            </a:r>
            <a:r>
              <a:rPr lang="en-IN" sz="2200" b="1" dirty="0">
                <a:latin typeface="Book Antiqua" panose="02040602050305030304" pitchFamily="18" charset="0"/>
              </a:rPr>
              <a:t>damaged</a:t>
            </a:r>
            <a:r>
              <a:rPr lang="en-IN" sz="2200" dirty="0">
                <a:latin typeface="Book Antiqua" panose="0204060205030503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IN" sz="2200" dirty="0">
              <a:latin typeface="Book Antiqua" panose="02040602050305030304" pitchFamily="18" charset="0"/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1DB36A21-C5AE-876B-4408-45A7FE373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445F66F-FBC1-044D-3418-37BA4CB9C453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1448333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27" y="1112225"/>
            <a:ext cx="11558047" cy="771842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- Biasing of LED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614" y="1792945"/>
            <a:ext cx="8715906" cy="4846319"/>
          </a:xfrm>
        </p:spPr>
        <p:txBody>
          <a:bodyPr>
            <a:normAutofit lnSpcReduction="10000"/>
          </a:bodyPr>
          <a:lstStyle/>
          <a:p>
            <a:pPr marL="538163" indent="-538163" algn="just">
              <a:lnSpc>
                <a:spcPct val="150000"/>
              </a:lnSpc>
              <a:tabLst>
                <a:tab pos="92075" algn="l"/>
              </a:tabLst>
            </a:pPr>
            <a:r>
              <a:rPr lang="en-IN" sz="2200" dirty="0">
                <a:latin typeface="Book Antiqua" panose="02040602050305030304" pitchFamily="18" charset="0"/>
              </a:rPr>
              <a:t>The safe forward voltage ratings of most LEDs is from 1V to 3 V and forward current ratings is from 200 mA to 100 mA.</a:t>
            </a:r>
          </a:p>
          <a:p>
            <a:pPr marL="538163" indent="-538163" algn="just">
              <a:lnSpc>
                <a:spcPct val="150000"/>
              </a:lnSpc>
              <a:tabLst>
                <a:tab pos="92075" algn="l"/>
              </a:tabLst>
            </a:pPr>
            <a:r>
              <a:rPr lang="en-IN" sz="2200" dirty="0">
                <a:latin typeface="Book Antiqua" panose="02040602050305030304" pitchFamily="18" charset="0"/>
              </a:rPr>
              <a:t>If the voltage applied to LED is increased to a value greater than 3V. The depletion region in the LED breaks down and the electric current suddenly rises. This sudden rise in current may destroy the device.</a:t>
            </a:r>
          </a:p>
          <a:p>
            <a:pPr marL="538163" indent="-538163" algn="just">
              <a:lnSpc>
                <a:spcPct val="150000"/>
              </a:lnSpc>
              <a:tabLst>
                <a:tab pos="92075" algn="l"/>
              </a:tabLst>
            </a:pPr>
            <a:r>
              <a:rPr lang="en-IN" sz="2200" dirty="0">
                <a:latin typeface="Book Antiqua" panose="02040602050305030304" pitchFamily="18" charset="0"/>
              </a:rPr>
              <a:t>To avoid this, we need to place a resistor (R</a:t>
            </a:r>
            <a:r>
              <a:rPr lang="en-IN" sz="2200" baseline="-25000" dirty="0">
                <a:latin typeface="Book Antiqua" panose="02040602050305030304" pitchFamily="18" charset="0"/>
              </a:rPr>
              <a:t>s</a:t>
            </a:r>
            <a:r>
              <a:rPr lang="en-IN" sz="2200" dirty="0">
                <a:latin typeface="Book Antiqua" panose="02040602050305030304" pitchFamily="18" charset="0"/>
              </a:rPr>
              <a:t>) in series with the LED. The resistor (</a:t>
            </a:r>
            <a:r>
              <a:rPr lang="en-IN" sz="2200" dirty="0" err="1">
                <a:latin typeface="Book Antiqua" panose="02040602050305030304" pitchFamily="18" charset="0"/>
              </a:rPr>
              <a:t>R</a:t>
            </a:r>
            <a:r>
              <a:rPr lang="en-IN" sz="2200" baseline="-25000" dirty="0" err="1">
                <a:latin typeface="Book Antiqua" panose="02040602050305030304" pitchFamily="18" charset="0"/>
              </a:rPr>
              <a:t>s</a:t>
            </a:r>
            <a:r>
              <a:rPr lang="en-IN" sz="2200" dirty="0">
                <a:latin typeface="Book Antiqua" panose="02040602050305030304" pitchFamily="18" charset="0"/>
              </a:rPr>
              <a:t> ) must be placed in between voltage source (</a:t>
            </a:r>
            <a:r>
              <a:rPr lang="en-IN" sz="2200" dirty="0" err="1">
                <a:latin typeface="Book Antiqua" panose="02040602050305030304" pitchFamily="18" charset="0"/>
              </a:rPr>
              <a:t>Vs</a:t>
            </a:r>
            <a:r>
              <a:rPr lang="en-IN" sz="2200" dirty="0">
                <a:latin typeface="Book Antiqua" panose="02040602050305030304" pitchFamily="18" charset="0"/>
              </a:rPr>
              <a:t>) and LED. 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IN" sz="2200" dirty="0">
              <a:latin typeface="Book Antiqua" panose="02040602050305030304" pitchFamily="18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1253F5F-603C-0858-8B55-0E5158C4C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71E0BE16-9CFE-B9EF-1864-6BE0057F7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520" y="2396519"/>
            <a:ext cx="3269921" cy="248028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E80A41D-3DBC-285E-ADA1-7ECB114210FF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2302465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27" y="1129220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- Biasing of LED</a:t>
            </a:r>
            <a:endParaRPr lang="en-IN" sz="3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2120" y="2136546"/>
                <a:ext cx="10972800" cy="3917032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The current flowing through the LED is mathematically written as</a:t>
                </a:r>
              </a:p>
              <a:p>
                <a:pPr marL="0" indent="0">
                  <a:buNone/>
                </a:pPr>
                <a:endParaRPr lang="en-IN" i="1" dirty="0">
                  <a:latin typeface="Book Antiqua" panose="0204060205030503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IN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sub>
                      </m:sSub>
                      <m:r>
                        <a:rPr lang="en-IN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I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b="0" i="1" smtClean="0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IN" dirty="0">
                  <a:latin typeface="Book Antiqua" panose="02040602050305030304" pitchFamily="18" charset="0"/>
                </a:endParaRPr>
              </a:p>
              <a:p>
                <a:pPr marL="0" indent="0">
                  <a:buNone/>
                </a:pPr>
                <a:endParaRPr lang="en-IN" dirty="0">
                  <a:latin typeface="Book Antiqua" panose="02040602050305030304" pitchFamily="18" charset="0"/>
                </a:endParaRPr>
              </a:p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Where,</a:t>
                </a:r>
              </a:p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			I</a:t>
                </a:r>
                <a:r>
                  <a:rPr lang="en-IN" baseline="-25000" dirty="0">
                    <a:latin typeface="Book Antiqua" panose="02040602050305030304" pitchFamily="18" charset="0"/>
                  </a:rPr>
                  <a:t>F</a:t>
                </a:r>
                <a:r>
                  <a:rPr lang="en-IN" dirty="0">
                    <a:latin typeface="Book Antiqua" panose="02040602050305030304" pitchFamily="18" charset="0"/>
                  </a:rPr>
                  <a:t> = Forward current</a:t>
                </a:r>
              </a:p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			V</a:t>
                </a:r>
                <a:r>
                  <a:rPr lang="en-IN" baseline="-25000" dirty="0">
                    <a:latin typeface="Book Antiqua" panose="02040602050305030304" pitchFamily="18" charset="0"/>
                  </a:rPr>
                  <a:t>S</a:t>
                </a:r>
                <a:r>
                  <a:rPr lang="en-IN" dirty="0">
                    <a:latin typeface="Book Antiqua" panose="02040602050305030304" pitchFamily="18" charset="0"/>
                  </a:rPr>
                  <a:t> = Source voltage or supply voltage</a:t>
                </a:r>
              </a:p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			V</a:t>
                </a:r>
                <a:r>
                  <a:rPr lang="en-IN" baseline="-25000" dirty="0">
                    <a:latin typeface="Book Antiqua" panose="02040602050305030304" pitchFamily="18" charset="0"/>
                  </a:rPr>
                  <a:t>D</a:t>
                </a:r>
                <a:r>
                  <a:rPr lang="en-IN" dirty="0">
                    <a:latin typeface="Book Antiqua" panose="02040602050305030304" pitchFamily="18" charset="0"/>
                  </a:rPr>
                  <a:t> = Voltage drop across LED</a:t>
                </a:r>
              </a:p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			R</a:t>
                </a:r>
                <a:r>
                  <a:rPr lang="en-IN" baseline="-25000" dirty="0">
                    <a:latin typeface="Book Antiqua" panose="02040602050305030304" pitchFamily="18" charset="0"/>
                  </a:rPr>
                  <a:t>S</a:t>
                </a:r>
                <a:r>
                  <a:rPr lang="en-IN" dirty="0">
                    <a:latin typeface="Book Antiqua" panose="02040602050305030304" pitchFamily="18" charset="0"/>
                  </a:rPr>
                  <a:t> = Resistor or current limiting resistor</a:t>
                </a:r>
              </a:p>
              <a:p>
                <a:pPr marL="0" indent="0">
                  <a:buNone/>
                </a:pPr>
                <a:r>
                  <a:rPr lang="en-IN" dirty="0">
                    <a:latin typeface="Book Antiqua" panose="02040602050305030304" pitchFamily="18" charset="0"/>
                  </a:rPr>
                  <a:t>Voltage drop is the amount of voltage wasted to overcome the depletion region barrier </a:t>
                </a:r>
              </a:p>
              <a:p>
                <a:pPr marL="0" indent="0">
                  <a:buNone/>
                </a:pPr>
                <a:endParaRPr lang="en-IN" dirty="0">
                  <a:latin typeface="Book Antiqua" panose="0204060205030503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2120" y="2136546"/>
                <a:ext cx="10972800" cy="3917032"/>
              </a:xfrm>
              <a:blipFill>
                <a:blip r:embed="rId3"/>
                <a:stretch>
                  <a:fillRect l="-722" t="-2955" b="-15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7011109-1FF0-EFA6-7A9B-B0EE9F276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7F25562-02A3-79BC-E7C3-C85C80491B04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4121698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083" y="1006474"/>
            <a:ext cx="11558047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– output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702" y="2544159"/>
            <a:ext cx="6789850" cy="320132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The amount of output light emitted by the </a:t>
            </a:r>
            <a:r>
              <a:rPr lang="en-IN" sz="2200" b="1" dirty="0">
                <a:latin typeface="Book Antiqua" panose="02040602050305030304" pitchFamily="18" charset="0"/>
              </a:rPr>
              <a:t>LED is directly proportional to the amount of forward current flowing through the LED. </a:t>
            </a:r>
          </a:p>
          <a:p>
            <a:pPr algn="just">
              <a:lnSpc>
                <a:spcPct val="150000"/>
              </a:lnSpc>
            </a:pPr>
            <a:r>
              <a:rPr lang="en-IN" sz="2200" dirty="0">
                <a:latin typeface="Book Antiqua" panose="02040602050305030304" pitchFamily="18" charset="0"/>
              </a:rPr>
              <a:t>More the forward current, the greater is the emitted output light. </a:t>
            </a:r>
            <a:endParaRPr lang="en-IN" sz="2200" b="1" dirty="0">
              <a:latin typeface="Book Antiqua" panose="0204060205030503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3488" y="2447321"/>
            <a:ext cx="3606760" cy="2892922"/>
          </a:xfrm>
          <a:prstGeom prst="rect">
            <a:avLst/>
          </a:prstGeom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08139343-F25B-94C4-9ECA-5507BBE22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7F495CA-68E2-94CC-5F1B-210C19B4031D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2156059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– VI characteristics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53" y="2869143"/>
            <a:ext cx="4120738" cy="3351106"/>
          </a:xfrm>
          <a:prstGeom prst="rect">
            <a:avLst/>
          </a:prstGeom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E46DD836-5F5A-F365-2CEE-C951FEEEF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EF6D564-81E2-2255-2436-6C6741CFF273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2952669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765" y="788861"/>
            <a:ext cx="11558047" cy="1116140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latin typeface="Book Antiqua" panose="02040602050305030304" pitchFamily="18" charset="0"/>
              </a:rPr>
              <a:t>LED Vs PN junction diode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AB5ED66-BE10-695E-E119-0BCFD006E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27" y="6548141"/>
            <a:ext cx="3860800" cy="365125"/>
          </a:xfrm>
        </p:spPr>
        <p:txBody>
          <a:bodyPr/>
          <a:lstStyle/>
          <a:p>
            <a:r>
              <a:rPr lang="en-IN" sz="1200" b="1" i="1" dirty="0">
                <a:solidFill>
                  <a:schemeClr val="accent1">
                    <a:lumMod val="75000"/>
                  </a:schemeClr>
                </a:solidFill>
              </a:rPr>
              <a:t>UWTSD Lectures / ACDB5002 – Electronics 1</a:t>
            </a:r>
            <a:endParaRPr lang="en-US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B8F333-8DD8-E47B-C304-292728DEE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8683" y="1702940"/>
            <a:ext cx="6934634" cy="484520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D2F1E30-26AC-4FF4-BE68-C5DE0207D4D5}"/>
              </a:ext>
            </a:extLst>
          </p:cNvPr>
          <p:cNvSpPr txBox="1">
            <a:spLocks/>
          </p:cNvSpPr>
          <p:nvPr/>
        </p:nvSpPr>
        <p:spPr>
          <a:xfrm>
            <a:off x="3327400" y="157467"/>
            <a:ext cx="7875074" cy="88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Light Emitting Diodes (LED)</a:t>
            </a:r>
          </a:p>
        </p:txBody>
      </p:sp>
    </p:spTree>
    <p:extLst>
      <p:ext uri="{BB962C8B-B14F-4D97-AF65-F5344CB8AC3E}">
        <p14:creationId xmlns:p14="http://schemas.microsoft.com/office/powerpoint/2010/main" val="2310033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885</Words>
  <Application>Microsoft Office PowerPoint</Application>
  <PresentationFormat>Widescreen</PresentationFormat>
  <Paragraphs>92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Book Antiqua</vt:lpstr>
      <vt:lpstr>Calibri</vt:lpstr>
      <vt:lpstr>Calibri Light</vt:lpstr>
      <vt:lpstr>Cambria</vt:lpstr>
      <vt:lpstr>Cambria Math</vt:lpstr>
      <vt:lpstr>UWTSD 200_Title Page 2</vt:lpstr>
      <vt:lpstr>UWTSD 200_Text 3</vt:lpstr>
      <vt:lpstr>PowerPoint Presentation</vt:lpstr>
      <vt:lpstr>Light Emitting Diodes (LED)</vt:lpstr>
      <vt:lpstr>LED -Symbol</vt:lpstr>
      <vt:lpstr>LED – Materials used</vt:lpstr>
      <vt:lpstr>LED - Construction</vt:lpstr>
      <vt:lpstr>LED – Basic Theory</vt:lpstr>
      <vt:lpstr>LED – Biasing</vt:lpstr>
      <vt:lpstr>LED – Biasing</vt:lpstr>
      <vt:lpstr>LED - Biasing of LED</vt:lpstr>
      <vt:lpstr>LED - Biasing of LED</vt:lpstr>
      <vt:lpstr>LED – output characteristics</vt:lpstr>
      <vt:lpstr>LED – VI characteristics</vt:lpstr>
      <vt:lpstr>LED Vs PN junction diode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25</cp:revision>
  <dcterms:created xsi:type="dcterms:W3CDTF">2021-03-09T15:35:42Z</dcterms:created>
  <dcterms:modified xsi:type="dcterms:W3CDTF">2024-10-17T07:52:42Z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