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12"/>
  </p:notesMasterIdLst>
  <p:handoutMasterIdLst>
    <p:handoutMasterId r:id="rId13"/>
  </p:handoutMasterIdLst>
  <p:sldIdLst>
    <p:sldId id="256" r:id="rId4"/>
    <p:sldId id="258" r:id="rId5"/>
    <p:sldId id="273" r:id="rId6"/>
    <p:sldId id="272" r:id="rId7"/>
    <p:sldId id="271" r:id="rId8"/>
    <p:sldId id="274" r:id="rId9"/>
    <p:sldId id="275" r:id="rId10"/>
    <p:sldId id="270" r:id="rId1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950" autoAdjust="0"/>
  </p:normalViewPr>
  <p:slideViewPr>
    <p:cSldViewPr>
      <p:cViewPr varScale="1">
        <p:scale>
          <a:sx n="100" d="100"/>
          <a:sy n="100" d="100"/>
        </p:scale>
        <p:origin x="2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3/22/2017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3/22/2017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3/22/2017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3/22/2017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3/22/2017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3/22/2017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3/22/2017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3/22/2017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3/22/2017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3/22/2017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3/22/2017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3/22/2017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3/22/2017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Inventory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11: Indie Game Development (IGD)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20-Mar-2017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Inventory Management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007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Inventory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easiest way to implement inventory management is to use a Dictionary object.</a:t>
            </a:r>
          </a:p>
          <a:p>
            <a:r>
              <a:rPr lang="en-GB" dirty="0" smtClean="0"/>
              <a:t>A dictionary object </a:t>
            </a:r>
            <a:r>
              <a:rPr lang="en-GB" dirty="0" smtClean="0"/>
              <a:t>in represents </a:t>
            </a:r>
            <a:r>
              <a:rPr lang="en-GB" dirty="0" smtClean="0"/>
              <a:t>a collection of:</a:t>
            </a:r>
          </a:p>
          <a:p>
            <a:pPr lvl="1"/>
            <a:r>
              <a:rPr lang="en-GB" b="1" dirty="0" smtClean="0"/>
              <a:t>Keys</a:t>
            </a:r>
            <a:r>
              <a:rPr lang="en-GB" dirty="0" smtClean="0"/>
              <a:t>: </a:t>
            </a:r>
            <a:r>
              <a:rPr lang="en-GB" i="1" dirty="0" smtClean="0"/>
              <a:t>unique</a:t>
            </a:r>
            <a:r>
              <a:rPr lang="en-GB" dirty="0" smtClean="0"/>
              <a:t> identifier for </a:t>
            </a:r>
            <a:r>
              <a:rPr lang="en-GB" dirty="0" smtClean="0"/>
              <a:t>an item</a:t>
            </a:r>
            <a:endParaRPr lang="en-GB" dirty="0" smtClean="0"/>
          </a:p>
          <a:p>
            <a:pPr lvl="1"/>
            <a:r>
              <a:rPr lang="en-GB" b="1" dirty="0" smtClean="0"/>
              <a:t>Values</a:t>
            </a:r>
            <a:r>
              <a:rPr lang="en-GB" dirty="0" smtClean="0"/>
              <a:t>: the value of the item</a:t>
            </a:r>
          </a:p>
          <a:p>
            <a:r>
              <a:rPr lang="en-GB" dirty="0" smtClean="0"/>
              <a:t>We will use a </a:t>
            </a:r>
            <a:r>
              <a:rPr lang="en-GB" sz="2600" dirty="0">
                <a:solidFill>
                  <a:srgbClr val="2B91AF"/>
                </a:solidFill>
                <a:latin typeface="Consolas" panose="020B0609020204030204" pitchFamily="49" charset="0"/>
              </a:rPr>
              <a:t>Dictionary</a:t>
            </a:r>
            <a:r>
              <a:rPr lang="en-GB" sz="2600" dirty="0">
                <a:solidFill>
                  <a:srgbClr val="000000"/>
                </a:solidFill>
                <a:latin typeface="Consolas" panose="020B0609020204030204" pitchFamily="49" charset="0"/>
              </a:rPr>
              <a:t>&lt;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string</a:t>
            </a:r>
            <a:r>
              <a:rPr lang="en-GB" sz="26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2600" dirty="0" err="1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2600" dirty="0">
                <a:solidFill>
                  <a:srgbClr val="000000"/>
                </a:solidFill>
                <a:latin typeface="Consolas" panose="020B0609020204030204" pitchFamily="49" charset="0"/>
              </a:rPr>
              <a:t>&gt;</a:t>
            </a:r>
            <a:r>
              <a:rPr lang="en-GB" sz="2200" dirty="0" smtClean="0"/>
              <a:t> </a:t>
            </a:r>
            <a:r>
              <a:rPr lang="en-GB" dirty="0" smtClean="0"/>
              <a:t>object to store items collected by the player character.</a:t>
            </a:r>
          </a:p>
          <a:p>
            <a:pPr lvl="1"/>
            <a:r>
              <a:rPr lang="en-GB" dirty="0" smtClean="0"/>
              <a:t>The keys will be the </a:t>
            </a:r>
            <a:r>
              <a:rPr lang="en-GB" b="1" i="1" dirty="0" smtClean="0"/>
              <a:t>name of each item </a:t>
            </a:r>
            <a:r>
              <a:rPr lang="en-GB" dirty="0" smtClean="0"/>
              <a:t>collected.</a:t>
            </a:r>
          </a:p>
          <a:p>
            <a:pPr lvl="1"/>
            <a:r>
              <a:rPr lang="en-GB" dirty="0" smtClean="0"/>
              <a:t>The values will be the </a:t>
            </a:r>
            <a:r>
              <a:rPr lang="en-GB" b="1" i="1" dirty="0" smtClean="0"/>
              <a:t>number of items </a:t>
            </a:r>
            <a:r>
              <a:rPr lang="en-GB" dirty="0" smtClean="0"/>
              <a:t>collected.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0393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Dictionary Object Properties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The dictionary object in C# provides the following useful properties:</a:t>
            </a:r>
          </a:p>
          <a:p>
            <a:pPr lvl="1"/>
            <a:r>
              <a:rPr lang="en-GB" b="1" dirty="0" smtClean="0"/>
              <a:t>Count</a:t>
            </a:r>
            <a:r>
              <a:rPr lang="en-GB" dirty="0" smtClean="0"/>
              <a:t>: returns the number of distinct items (keys) in the dictionary.</a:t>
            </a:r>
          </a:p>
          <a:p>
            <a:pPr lvl="1"/>
            <a:r>
              <a:rPr lang="en-GB" b="1" dirty="0" smtClean="0"/>
              <a:t>Keys</a:t>
            </a:r>
            <a:r>
              <a:rPr lang="en-GB" dirty="0" smtClean="0"/>
              <a:t>: returns a collection of all the keys in the dictionary object.</a:t>
            </a:r>
          </a:p>
          <a:p>
            <a:r>
              <a:rPr lang="en-GB" dirty="0" smtClean="0"/>
              <a:t>To access a specific item in the dictionary, you use the </a:t>
            </a:r>
            <a:r>
              <a:rPr lang="en-GB" b="1" dirty="0" smtClean="0"/>
              <a:t>Item[Key]</a:t>
            </a:r>
            <a:r>
              <a:rPr lang="en-GB" dirty="0" smtClean="0"/>
              <a:t> property.</a:t>
            </a:r>
          </a:p>
          <a:p>
            <a:r>
              <a:rPr lang="en-GB" dirty="0" smtClean="0"/>
              <a:t>For example, to find a collectible item called “Ammo” in a dictionary object called items:</a:t>
            </a:r>
          </a:p>
          <a:p>
            <a:pPr marL="640080" lvl="2" indent="0">
              <a:buNone/>
            </a:pPr>
            <a:r>
              <a:rPr lang="en-GB" sz="2500" dirty="0" err="1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500" dirty="0" err="1">
                <a:solidFill>
                  <a:srgbClr val="000000"/>
                </a:solidFill>
                <a:latin typeface="Consolas" panose="020B0609020204030204" pitchFamily="49" charset="0"/>
              </a:rPr>
              <a:t>numAmmo</a:t>
            </a: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 = items[</a:t>
            </a:r>
            <a:r>
              <a:rPr lang="en-GB" sz="2500" dirty="0">
                <a:solidFill>
                  <a:srgbClr val="A31515"/>
                </a:solidFill>
                <a:latin typeface="Consolas" panose="020B0609020204030204" pitchFamily="49" charset="0"/>
              </a:rPr>
              <a:t>"ammo"</a:t>
            </a: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];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2031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Dictionary Item Methods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The following are some of the methods of the dictionary class:</a:t>
            </a:r>
          </a:p>
          <a:p>
            <a:pPr lvl="1"/>
            <a:r>
              <a:rPr lang="en-GB" b="1" dirty="0" smtClean="0"/>
              <a:t>Add</a:t>
            </a:r>
            <a:r>
              <a:rPr lang="en-GB" dirty="0" smtClean="0"/>
              <a:t>(</a:t>
            </a:r>
            <a:r>
              <a:rPr lang="en-GB" dirty="0" err="1" smtClean="0"/>
              <a:t>Tkey</a:t>
            </a:r>
            <a:r>
              <a:rPr lang="en-GB" dirty="0" smtClean="0"/>
              <a:t>, </a:t>
            </a:r>
            <a:r>
              <a:rPr lang="en-GB" dirty="0" err="1" smtClean="0"/>
              <a:t>Tvalue</a:t>
            </a:r>
            <a:r>
              <a:rPr lang="en-GB" dirty="0" smtClean="0"/>
              <a:t>): add the item with the specified key and value.</a:t>
            </a:r>
          </a:p>
          <a:p>
            <a:pPr lvl="1"/>
            <a:r>
              <a:rPr lang="en-GB" b="1" dirty="0" smtClean="0"/>
              <a:t>Remove</a:t>
            </a:r>
            <a:r>
              <a:rPr lang="en-GB" dirty="0" smtClean="0"/>
              <a:t>(</a:t>
            </a:r>
            <a:r>
              <a:rPr lang="en-GB" dirty="0" err="1" smtClean="0"/>
              <a:t>Tkey</a:t>
            </a:r>
            <a:r>
              <a:rPr lang="en-GB" dirty="0" smtClean="0"/>
              <a:t>): removes the item with the specified key</a:t>
            </a:r>
          </a:p>
          <a:p>
            <a:pPr lvl="1"/>
            <a:r>
              <a:rPr lang="en-GB" b="1" dirty="0" smtClean="0"/>
              <a:t>Clear</a:t>
            </a:r>
            <a:r>
              <a:rPr lang="en-GB" dirty="0" smtClean="0"/>
              <a:t>(): removes all keys and values from the dictionary.</a:t>
            </a:r>
          </a:p>
          <a:p>
            <a:pPr lvl="1"/>
            <a:r>
              <a:rPr lang="en-GB" b="1" dirty="0" err="1" smtClean="0"/>
              <a:t>ContainsKey</a:t>
            </a:r>
            <a:r>
              <a:rPr lang="en-GB" dirty="0" smtClean="0"/>
              <a:t>(</a:t>
            </a:r>
            <a:r>
              <a:rPr lang="en-GB" dirty="0" err="1" smtClean="0"/>
              <a:t>TKey</a:t>
            </a:r>
            <a:r>
              <a:rPr lang="en-GB" dirty="0" smtClean="0"/>
              <a:t>): checks whether the dictionary contains an item with the specified key.</a:t>
            </a:r>
          </a:p>
          <a:p>
            <a:pPr lvl="1"/>
            <a:r>
              <a:rPr lang="en-GB" b="1" dirty="0" err="1" smtClean="0"/>
              <a:t>ContainsValue</a:t>
            </a:r>
            <a:r>
              <a:rPr lang="en-GB" dirty="0" smtClean="0"/>
              <a:t>(</a:t>
            </a:r>
            <a:r>
              <a:rPr lang="en-GB" dirty="0" err="1" smtClean="0"/>
              <a:t>Tvalue</a:t>
            </a:r>
            <a:r>
              <a:rPr lang="en-GB" dirty="0" smtClean="0"/>
              <a:t>): checks whether the dictionary contains an item with the specified value.</a:t>
            </a:r>
          </a:p>
          <a:p>
            <a:pPr lvl="1"/>
            <a:endParaRPr lang="en-GB" dirty="0" smtClean="0"/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61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Implementing an Inventory Manager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We will create an Inventory manager and add it to the Managers collection, so that other scripts can have access to the current Inventory state.</a:t>
            </a:r>
          </a:p>
          <a:p>
            <a:r>
              <a:rPr lang="en-GB" dirty="0" smtClean="0"/>
              <a:t>For example:</a:t>
            </a:r>
          </a:p>
          <a:p>
            <a:pPr marL="640080" lvl="2" indent="0">
              <a:buNone/>
            </a:pPr>
            <a:r>
              <a:rPr lang="en-GB" sz="2500" dirty="0" err="1">
                <a:solidFill>
                  <a:srgbClr val="2B91AF"/>
                </a:solidFill>
                <a:latin typeface="Consolas" panose="020B0609020204030204" pitchFamily="49" charset="0"/>
              </a:rPr>
              <a:t>Managers</a:t>
            </a:r>
            <a:r>
              <a:rPr lang="en-GB" sz="2500" dirty="0" err="1">
                <a:solidFill>
                  <a:srgbClr val="000000"/>
                </a:solidFill>
                <a:latin typeface="Consolas" panose="020B0609020204030204" pitchFamily="49" charset="0"/>
              </a:rPr>
              <a:t>.Inventory.AddItem</a:t>
            </a: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2500" dirty="0" err="1">
                <a:solidFill>
                  <a:srgbClr val="000000"/>
                </a:solidFill>
                <a:latin typeface="Consolas" panose="020B0609020204030204" pitchFamily="49" charset="0"/>
              </a:rPr>
              <a:t>itemName</a:t>
            </a: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  <a:endParaRPr lang="en-GB" dirty="0"/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585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Inventory Manager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The Inventory Manager will have a dictionary object to store the collected items.</a:t>
            </a:r>
          </a:p>
          <a:p>
            <a:pPr marL="68580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private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2B91AF"/>
                </a:solidFill>
                <a:latin typeface="Consolas" panose="020B0609020204030204" pitchFamily="49" charset="0"/>
              </a:rPr>
              <a:t>Dictionary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string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dirty="0" err="1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&gt; items;</a:t>
            </a:r>
            <a:endParaRPr lang="en-GB" dirty="0" smtClean="0"/>
          </a:p>
          <a:p>
            <a:r>
              <a:rPr lang="en-GB" dirty="0" smtClean="0"/>
              <a:t>The </a:t>
            </a:r>
            <a:r>
              <a:rPr lang="en-GB" dirty="0"/>
              <a:t>Inventory Manager will have the following </a:t>
            </a:r>
            <a:r>
              <a:rPr lang="en-GB" dirty="0" smtClean="0"/>
              <a:t>public methods</a:t>
            </a:r>
            <a:r>
              <a:rPr lang="en-GB" dirty="0"/>
              <a:t>:</a:t>
            </a:r>
          </a:p>
          <a:p>
            <a:pPr lvl="1"/>
            <a:r>
              <a:rPr lang="en-GB" b="1" dirty="0" err="1" smtClean="0"/>
              <a:t>AddItem</a:t>
            </a:r>
            <a:r>
              <a:rPr lang="en-GB" dirty="0" smtClean="0"/>
              <a:t>(</a:t>
            </a:r>
            <a:r>
              <a:rPr lang="en-GB" dirty="0" err="1" smtClean="0"/>
              <a:t>itemName</a:t>
            </a:r>
            <a:r>
              <a:rPr lang="en-GB" dirty="0" smtClean="0"/>
              <a:t>): used to add an item to the inventory</a:t>
            </a:r>
            <a:endParaRPr lang="en-GB" dirty="0"/>
          </a:p>
          <a:p>
            <a:pPr lvl="1"/>
            <a:r>
              <a:rPr lang="en-GB" b="1" dirty="0" err="1" smtClean="0"/>
              <a:t>ConsumeItem</a:t>
            </a:r>
            <a:r>
              <a:rPr lang="en-GB" dirty="0" smtClean="0"/>
              <a:t>(</a:t>
            </a:r>
            <a:r>
              <a:rPr lang="en-GB" dirty="0" err="1" smtClean="0"/>
              <a:t>itemName</a:t>
            </a:r>
            <a:r>
              <a:rPr lang="en-GB" dirty="0" smtClean="0"/>
              <a:t>)</a:t>
            </a:r>
            <a:endParaRPr lang="en-GB" dirty="0"/>
          </a:p>
          <a:p>
            <a:pPr lvl="1"/>
            <a:r>
              <a:rPr lang="en-GB" b="1" dirty="0" err="1"/>
              <a:t>GetItemList</a:t>
            </a:r>
            <a:r>
              <a:rPr lang="en-GB" dirty="0"/>
              <a:t>: returns </a:t>
            </a:r>
            <a:r>
              <a:rPr lang="en-GB" dirty="0" smtClean="0"/>
              <a:t>a list of all the item keys</a:t>
            </a:r>
          </a:p>
          <a:p>
            <a:pPr lvl="1"/>
            <a:r>
              <a:rPr lang="en-GB" b="1" dirty="0" err="1" smtClean="0"/>
              <a:t>GetItemCount</a:t>
            </a:r>
            <a:r>
              <a:rPr lang="en-GB" dirty="0" smtClean="0"/>
              <a:t>(</a:t>
            </a:r>
            <a:r>
              <a:rPr lang="en-GB" dirty="0" err="1" smtClean="0"/>
              <a:t>itemName</a:t>
            </a:r>
            <a:r>
              <a:rPr lang="en-GB" dirty="0" smtClean="0"/>
              <a:t>): returns the quantity of the specified item in inventory.</a:t>
            </a:r>
          </a:p>
          <a:p>
            <a:pPr lvl="1"/>
            <a:r>
              <a:rPr lang="en-GB" b="1" dirty="0" err="1" smtClean="0"/>
              <a:t>EquipItem</a:t>
            </a:r>
            <a:r>
              <a:rPr lang="en-GB" dirty="0" smtClean="0"/>
              <a:t>(</a:t>
            </a:r>
            <a:r>
              <a:rPr lang="en-GB" dirty="0" err="1" smtClean="0"/>
              <a:t>itemName</a:t>
            </a:r>
            <a:r>
              <a:rPr lang="en-GB" dirty="0" smtClean="0"/>
              <a:t>): equips the character with the specified item ready for use.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5997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4140581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Props1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14084</TotalTime>
  <Words>383</Words>
  <Application>Microsoft Office PowerPoint</Application>
  <PresentationFormat>On-screen Show (4:3)</PresentationFormat>
  <Paragraphs>45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</vt:lpstr>
      <vt:lpstr>Cambria</vt:lpstr>
      <vt:lpstr>Consolas</vt:lpstr>
      <vt:lpstr>Wingdings</vt:lpstr>
      <vt:lpstr>Wingdings 2</vt:lpstr>
      <vt:lpstr>Median</vt:lpstr>
      <vt:lpstr>Inventory</vt:lpstr>
      <vt:lpstr>Today’s Lecture</vt:lpstr>
      <vt:lpstr>Inventory Management</vt:lpstr>
      <vt:lpstr>Dictionary Object Properties</vt:lpstr>
      <vt:lpstr>Dictionary Item Methods</vt:lpstr>
      <vt:lpstr>Implementing an Inventory Manager</vt:lpstr>
      <vt:lpstr>Inventory Manager</vt:lpstr>
      <vt:lpstr>Lab Exercise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1569</cp:revision>
  <cp:lastPrinted>2014-09-29T16:21:25Z</cp:lastPrinted>
  <dcterms:created xsi:type="dcterms:W3CDTF">2013-09-18T07:00:31Z</dcterms:created>
  <dcterms:modified xsi:type="dcterms:W3CDTF">2017-03-22T07:16:33Z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