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1639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859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390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65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677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676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113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331444B-B92B-4E27-8C94-BB93EAF5CB18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90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806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338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351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7/10/2023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42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000" b="1" dirty="0"/>
              <a:t>"HR Strategies: Comparative Analysis Between Private and Public Sectors"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103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HR strategy plays a critical role in aligning an organization's human capital with its business goals and objectives (Armstrong &amp; Taylor, 2020).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It aids in gaining competitive advantage by driving innovation, promoting operational efficiency, and enhancing customer satisfaction </a:t>
            </a:r>
            <a:r>
              <a:rPr lang="en-GB" dirty="0" smtClean="0"/>
              <a:t>(</a:t>
            </a:r>
            <a:r>
              <a:rPr lang="en-GB" dirty="0" err="1" smtClean="0"/>
              <a:t>Knouse</a:t>
            </a:r>
            <a:r>
              <a:rPr lang="en-GB" dirty="0" smtClean="0"/>
              <a:t>, 2005).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focus will be on two organizations: Google (Private Sector) and the National Health Service (NHS, Public Sector).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565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LITERATURE REVIEW 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literature review explores the link between HR strategy and overall organizational strategy, and its impact on competitive advantage.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It examines contemporary thought on this topic through the lens of three articles published post-2015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903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LITERATURE REVIEW (ARTICLE 1)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Article: </a:t>
            </a:r>
            <a:r>
              <a:rPr lang="en-GB" dirty="0"/>
              <a:t>"Strategic Human Resources Management And Organizational Performance: A Literature Review" </a:t>
            </a:r>
            <a:r>
              <a:rPr lang="en-GB" dirty="0" smtClean="0"/>
              <a:t>(</a:t>
            </a:r>
            <a:r>
              <a:rPr lang="en-GB" dirty="0" err="1" smtClean="0"/>
              <a:t>Hayati</a:t>
            </a:r>
            <a:r>
              <a:rPr lang="en-GB" dirty="0" smtClean="0"/>
              <a:t>, 2021).</a:t>
            </a:r>
            <a:endParaRPr lang="en-GB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authors argue that strategic HR management is a critical driver of digital transformation, impacting innovation and agility.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Google's HR strategy, for example, emphasizes innovation and flexibility, aligning with its overall strategy for market leadership in the digital space.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954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LITERATURE REVIEW (ARTICLE 2)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Article: </a:t>
            </a:r>
            <a:r>
              <a:rPr lang="en-GB" dirty="0"/>
              <a:t>" Talent management: a critical literature review and research agenda for public sector human resource management " </a:t>
            </a:r>
            <a:r>
              <a:rPr lang="en-GB" dirty="0" smtClean="0"/>
              <a:t>(</a:t>
            </a:r>
            <a:r>
              <a:rPr lang="en-GB" dirty="0" err="1" smtClean="0"/>
              <a:t>Kraviriti</a:t>
            </a:r>
            <a:r>
              <a:rPr lang="en-GB" dirty="0" smtClean="0"/>
              <a:t> et al., 2020).</a:t>
            </a:r>
            <a:endParaRPr lang="en-GB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This article discusses how a well-crafted HR strategy can drive efficiency and improve service quality in public sector organizations.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NHS's HR strategy, which focuses on workforce wellbeing and efficient service delivery, can be seen as an embodiment of this principle.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576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LITERATURE REVIEW (ARTICLE 3)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Article: </a:t>
            </a:r>
            <a:r>
              <a:rPr lang="en-GB" dirty="0"/>
              <a:t>" Leveraging human touch in service interactions: lessons from hospitality " </a:t>
            </a:r>
            <a:r>
              <a:rPr lang="en-GB" dirty="0" smtClean="0"/>
              <a:t>(</a:t>
            </a:r>
            <a:r>
              <a:rPr lang="en-GB" dirty="0" err="1" smtClean="0"/>
              <a:t>Solnet</a:t>
            </a:r>
            <a:r>
              <a:rPr lang="en-GB" dirty="0" smtClean="0"/>
              <a:t> et al., </a:t>
            </a:r>
            <a:r>
              <a:rPr lang="en-GB" dirty="0"/>
              <a:t>2019).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Brown and Green emphasize the role of HR strategy in creating a supportive culture, fostering employee satisfaction and engagement, and thereby enhancing competitive advantage.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This links HR strategy to overall strategy by emphasizing the importance of the human factor in driving organisational success.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327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LINKING HR STRATEGY TO COMPETITIVE ADVANTAGE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Model: The Harvard Model (Beer et al., 1984) emphasizes the significance of managing people for competitive advantage.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It underscores the role of HR in employee influence, work systems, human resource flow, and reward systems.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Google and NHS's HR strategies resonate with this model, focusing on employee well-being, effective work systems, and recognition, fostering competitive advantage.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267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PRIVATE SECTOR ORGANISATION - GOOGLE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Google Inc., an American multinational tech company, is renowned for its unique culture and HR practices.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It has revolutionized the tech industry with its innovative products and services</a:t>
            </a:r>
            <a:r>
              <a:rPr lang="en-GB" dirty="0" smtClean="0"/>
              <a:t>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Google’s HR strategy focuses on innovation, flexibility, and employee well-being.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It promotes a creative, inclusive, and supportive work environment that fosters innovation.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dirty="0"/>
          </a:p>
          <a:p>
            <a:pPr marL="0" indent="0" algn="just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50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GOOGLE - HR STRATEGY IMPACT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HR strategy aligns with Google's overall business strategy of driving innovation and staying at the forefront of the tech industry.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It creates a competitive advantage through high employee satisfaction, low turnover rates, and consistent innovation.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859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PUBLIC SECTOR ORGANISATION - NATIONAL HEALTH SERVICE (NHS)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NHS is the publicly-funded healthcare system of the UK, one of the world's largest publicly funded health services.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Its focus on providing quality healthcare services to every resident is a testament to its commitment.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The </a:t>
            </a:r>
            <a:r>
              <a:rPr lang="en-GB" dirty="0"/>
              <a:t>NHS's HR strategy revolves around workforce wellbeing, development, and efficient service delivery.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It invests heavily in employee development and promotes a culture of continuous learning and improvement.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207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NHS - HR STRATEGY IMPACT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HR strategy supports NHS's overall strategy of delivering high-quality, efficient public health services.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/>
              <a:t>It provides a competitive advantage by attracting and retaining skilled medical professionals, fostering employee satisfaction, and promoting efficiency and quality in service delivery.</a:t>
            </a:r>
          </a:p>
          <a:p>
            <a:pPr marL="0" indent="0" algn="just">
              <a:lnSpc>
                <a:spcPct val="20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251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Both Google and the NHS show how tailored HR strategies contribute to overall organisational strategy and create competitive advantage.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Whether in the private or public sector, effective HR strategies are vital in driving performance, promoting innovation, and enhancing service delivery.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355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REFERENCES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Armstrong, M. and Taylor, S., 2020. </a:t>
            </a:r>
            <a:r>
              <a:rPr lang="en-GB" i="1" dirty="0"/>
              <a:t>Armstrong's handbook of human resource management practice</a:t>
            </a:r>
            <a:r>
              <a:rPr lang="en-GB" dirty="0"/>
              <a:t>. </a:t>
            </a:r>
            <a:r>
              <a:rPr lang="en-GB" dirty="0" err="1"/>
              <a:t>Kogan</a:t>
            </a:r>
            <a:r>
              <a:rPr lang="en-GB" dirty="0"/>
              <a:t> Page Publishers</a:t>
            </a:r>
            <a:r>
              <a:rPr lang="en-GB" dirty="0" smtClean="0"/>
              <a:t>.</a:t>
            </a:r>
          </a:p>
          <a:p>
            <a:r>
              <a:rPr lang="en-GB" dirty="0"/>
              <a:t>Beer, M., Spector, B., Lawrence, P.R., Quinn Mills, D., &amp; Walton, R.E. (1984). Managing Human Assets</a:t>
            </a:r>
            <a:r>
              <a:rPr lang="en-GB"/>
              <a:t>. </a:t>
            </a:r>
            <a:endParaRPr lang="en-GB" dirty="0" smtClean="0"/>
          </a:p>
          <a:p>
            <a:r>
              <a:rPr lang="en-GB" dirty="0" err="1"/>
              <a:t>Hayati</a:t>
            </a:r>
            <a:r>
              <a:rPr lang="en-GB" dirty="0"/>
              <a:t>, N.R., 2021. Strategic Human Resources Management And Organizational Performance: A Literature Review. </a:t>
            </a:r>
            <a:r>
              <a:rPr lang="en-GB" i="1" dirty="0"/>
              <a:t>Turkish Journal of Computer and Mathematics Education (TURCOMAT)</a:t>
            </a:r>
            <a:r>
              <a:rPr lang="en-GB" dirty="0"/>
              <a:t>, </a:t>
            </a:r>
            <a:r>
              <a:rPr lang="en-GB" i="1" dirty="0"/>
              <a:t>12</a:t>
            </a:r>
            <a:r>
              <a:rPr lang="en-GB" dirty="0"/>
              <a:t>(9), pp.82-86.</a:t>
            </a:r>
            <a:endParaRPr lang="en-GB" dirty="0" smtClean="0"/>
          </a:p>
          <a:p>
            <a:r>
              <a:rPr lang="en-GB" dirty="0" err="1"/>
              <a:t>Knouse</a:t>
            </a:r>
            <a:r>
              <a:rPr lang="en-GB" dirty="0"/>
              <a:t>, S.B., 2005. The Future of Human Resource Management: 64 Thought Leaders Explore the Critical HR Issues of Today and Tomorrow. </a:t>
            </a:r>
            <a:r>
              <a:rPr lang="en-GB" i="1" dirty="0"/>
              <a:t>Personnel Psychology</a:t>
            </a:r>
            <a:r>
              <a:rPr lang="en-GB" dirty="0"/>
              <a:t>, </a:t>
            </a:r>
            <a:r>
              <a:rPr lang="en-GB" i="1" dirty="0"/>
              <a:t>58</a:t>
            </a:r>
            <a:r>
              <a:rPr lang="en-GB" dirty="0"/>
              <a:t>(4), p.1089</a:t>
            </a:r>
            <a:r>
              <a:rPr lang="en-GB" dirty="0" smtClean="0"/>
              <a:t>.</a:t>
            </a:r>
          </a:p>
          <a:p>
            <a:r>
              <a:rPr lang="en-GB" dirty="0" err="1"/>
              <a:t>Kravariti</a:t>
            </a:r>
            <a:r>
              <a:rPr lang="en-GB" dirty="0"/>
              <a:t>, F. and Johnston, K., 2020. Talent management: a critical literature review and research agenda for public sector human resource management. </a:t>
            </a:r>
            <a:r>
              <a:rPr lang="en-GB" i="1" dirty="0"/>
              <a:t>Public Management Review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(1), pp.75-95</a:t>
            </a:r>
            <a:r>
              <a:rPr lang="en-GB" dirty="0" smtClean="0"/>
              <a:t>.</a:t>
            </a:r>
          </a:p>
          <a:p>
            <a:r>
              <a:rPr lang="en-GB" dirty="0" err="1"/>
              <a:t>Solnet</a:t>
            </a:r>
            <a:r>
              <a:rPr lang="en-GB" dirty="0"/>
              <a:t>, D., </a:t>
            </a:r>
            <a:r>
              <a:rPr lang="en-GB" dirty="0" err="1"/>
              <a:t>Subramony</a:t>
            </a:r>
            <a:r>
              <a:rPr lang="en-GB" dirty="0"/>
              <a:t>, M., Ford, R.C., </a:t>
            </a:r>
            <a:r>
              <a:rPr lang="en-GB" dirty="0" err="1"/>
              <a:t>Golubovskaya</a:t>
            </a:r>
            <a:r>
              <a:rPr lang="en-GB" dirty="0"/>
              <a:t>, M., Kang, H.J. and </a:t>
            </a:r>
            <a:r>
              <a:rPr lang="en-GB" dirty="0" err="1"/>
              <a:t>Hancer</a:t>
            </a:r>
            <a:r>
              <a:rPr lang="en-GB" dirty="0"/>
              <a:t>, M., 2019. Leveraging human touch in service interactions: lessons from hospitality. </a:t>
            </a:r>
            <a:r>
              <a:rPr lang="en-GB" i="1" dirty="0"/>
              <a:t>Journal of Service Management</a:t>
            </a:r>
            <a:r>
              <a:rPr lang="en-GB" dirty="0"/>
              <a:t>, </a:t>
            </a:r>
            <a:r>
              <a:rPr lang="en-GB" i="1" dirty="0"/>
              <a:t>30</a:t>
            </a:r>
            <a:r>
              <a:rPr lang="en-GB" dirty="0"/>
              <a:t>(3), pp.392-409.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24281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21</TotalTime>
  <Words>718</Words>
  <Application>Microsoft Office PowerPoint</Application>
  <PresentationFormat>Widescreen</PresentationFormat>
  <Paragraphs>50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Calibri Light</vt:lpstr>
      <vt:lpstr>Wingdings</vt:lpstr>
      <vt:lpstr>Retrospect</vt:lpstr>
      <vt:lpstr>"HR Strategies: Comparative Analysis Between Private and Public Sectors"</vt:lpstr>
      <vt:lpstr>INTRODUCTION</vt:lpstr>
      <vt:lpstr>LITERATURE REVIEW INTRODUCTION</vt:lpstr>
      <vt:lpstr>LITERATURE REVIEW (ARTICLE 1)</vt:lpstr>
      <vt:lpstr>LITERATURE REVIEW (ARTICLE 2)</vt:lpstr>
      <vt:lpstr>LITERATURE REVIEW (ARTICLE 3)</vt:lpstr>
      <vt:lpstr>LINKING HR STRATEGY TO COMPETITIVE ADVANTAGE</vt:lpstr>
      <vt:lpstr>PRIVATE SECTOR ORGANISATION - GOOGLE</vt:lpstr>
      <vt:lpstr>GOOGLE - HR STRATEGY IMPACT</vt:lpstr>
      <vt:lpstr>PUBLIC SECTOR ORGANISATION - NATIONAL HEALTH SERVICE (NHS)</vt:lpstr>
      <vt:lpstr>NHS - HR STRATEGY IMPACT</vt:lpstr>
      <vt:lpstr>CONCLUSION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"HR Strategies: Comparative Analysis Between Private and Public Sectors"</dc:title>
  <dc:creator>Microsoft account</dc:creator>
  <cp:lastModifiedBy>Microsoft account</cp:lastModifiedBy>
  <cp:revision>8</cp:revision>
  <dcterms:created xsi:type="dcterms:W3CDTF">2023-07-10T13:35:09Z</dcterms:created>
  <dcterms:modified xsi:type="dcterms:W3CDTF">2023-07-10T13:56:21Z</dcterms:modified>
</cp:coreProperties>
</file>