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5"/>
  </p:notesMasterIdLst>
  <p:handoutMasterIdLst>
    <p:handoutMasterId r:id="rId26"/>
  </p:handoutMasterIdLst>
  <p:sldIdLst>
    <p:sldId id="256" r:id="rId5"/>
    <p:sldId id="257" r:id="rId6"/>
    <p:sldId id="258" r:id="rId7"/>
    <p:sldId id="290" r:id="rId8"/>
    <p:sldId id="311" r:id="rId9"/>
    <p:sldId id="259" r:id="rId10"/>
    <p:sldId id="260" r:id="rId11"/>
    <p:sldId id="261" r:id="rId12"/>
    <p:sldId id="262" r:id="rId13"/>
    <p:sldId id="291" r:id="rId14"/>
    <p:sldId id="292" r:id="rId15"/>
    <p:sldId id="293" r:id="rId16"/>
    <p:sldId id="294" r:id="rId17"/>
    <p:sldId id="295" r:id="rId18"/>
    <p:sldId id="296" r:id="rId19"/>
    <p:sldId id="312" r:id="rId20"/>
    <p:sldId id="314" r:id="rId21"/>
    <p:sldId id="297" r:id="rId22"/>
    <p:sldId id="298" r:id="rId23"/>
    <p:sldId id="299"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5009" autoAdjust="0"/>
  </p:normalViewPr>
  <p:slideViewPr>
    <p:cSldViewPr>
      <p:cViewPr varScale="1">
        <p:scale>
          <a:sx n="75" d="100"/>
          <a:sy n="75" d="100"/>
        </p:scale>
        <p:origin x="2634" y="7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59"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161DB30D-75E2-47CA-A790-5554AA9AD950}"/>
    <pc:docChg chg="undo custSel addSld delSld modSld">
      <pc:chgData name="Paul Tinkler" userId="bcebf29c-73c2-433d-80d2-6bad896374bf" providerId="ADAL" clId="{161DB30D-75E2-47CA-A790-5554AA9AD950}" dt="2017-09-03T21:41:09.296" v="3230"/>
      <pc:docMkLst>
        <pc:docMk/>
      </pc:docMkLst>
      <pc:sldChg chg="modSp">
        <pc:chgData name="Paul Tinkler" userId="bcebf29c-73c2-433d-80d2-6bad896374bf" providerId="ADAL" clId="{161DB30D-75E2-47CA-A790-5554AA9AD950}" dt="2017-08-31T12:09:26.892" v="46" actId="20577"/>
        <pc:sldMkLst>
          <pc:docMk/>
          <pc:sldMk cId="3408955283" sldId="256"/>
        </pc:sldMkLst>
        <pc:spChg chg="mod">
          <ac:chgData name="Paul Tinkler" userId="bcebf29c-73c2-433d-80d2-6bad896374bf" providerId="ADAL" clId="{161DB30D-75E2-47CA-A790-5554AA9AD950}" dt="2017-08-31T12:08:00.145" v="2" actId="20577"/>
          <ac:spMkLst>
            <pc:docMk/>
            <pc:sldMk cId="3408955283" sldId="256"/>
            <ac:spMk id="2" creationId="{00000000-0000-0000-0000-000000000000}"/>
          </ac:spMkLst>
        </pc:spChg>
        <pc:spChg chg="mod">
          <ac:chgData name="Paul Tinkler" userId="bcebf29c-73c2-433d-80d2-6bad896374bf" providerId="ADAL" clId="{161DB30D-75E2-47CA-A790-5554AA9AD950}" dt="2017-08-31T12:09:26.892" v="46" actId="20577"/>
          <ac:spMkLst>
            <pc:docMk/>
            <pc:sldMk cId="3408955283" sldId="256"/>
            <ac:spMk id="3" creationId="{00000000-0000-0000-0000-000000000000}"/>
          </ac:spMkLst>
        </pc:spChg>
      </pc:sldChg>
      <pc:sldChg chg="modSp">
        <pc:chgData name="Paul Tinkler" userId="bcebf29c-73c2-433d-80d2-6bad896374bf" providerId="ADAL" clId="{161DB30D-75E2-47CA-A790-5554AA9AD950}" dt="2017-08-31T17:04:10.627" v="1390" actId="20577"/>
        <pc:sldMkLst>
          <pc:docMk/>
          <pc:sldMk cId="1947463288" sldId="257"/>
        </pc:sldMkLst>
        <pc:spChg chg="mod">
          <ac:chgData name="Paul Tinkler" userId="bcebf29c-73c2-433d-80d2-6bad896374bf" providerId="ADAL" clId="{161DB30D-75E2-47CA-A790-5554AA9AD950}" dt="2017-08-31T12:12:10.943" v="98" actId="20577"/>
          <ac:spMkLst>
            <pc:docMk/>
            <pc:sldMk cId="1947463288" sldId="257"/>
            <ac:spMk id="2" creationId="{00000000-0000-0000-0000-000000000000}"/>
          </ac:spMkLst>
        </pc:spChg>
        <pc:spChg chg="mod">
          <ac:chgData name="Paul Tinkler" userId="bcebf29c-73c2-433d-80d2-6bad896374bf" providerId="ADAL" clId="{161DB30D-75E2-47CA-A790-5554AA9AD950}" dt="2017-08-31T17:04:10.627" v="1390" actId="20577"/>
          <ac:spMkLst>
            <pc:docMk/>
            <pc:sldMk cId="1947463288" sldId="257"/>
            <ac:spMk id="3" creationId="{00000000-0000-0000-0000-000000000000}"/>
          </ac:spMkLst>
        </pc:spChg>
      </pc:sldChg>
      <pc:sldChg chg="modSp add">
        <pc:chgData name="Paul Tinkler" userId="bcebf29c-73c2-433d-80d2-6bad896374bf" providerId="ADAL" clId="{161DB30D-75E2-47CA-A790-5554AA9AD950}" dt="2017-08-31T12:19:24.015" v="630" actId="20577"/>
        <pc:sldMkLst>
          <pc:docMk/>
          <pc:sldMk cId="1315376997" sldId="258"/>
        </pc:sldMkLst>
        <pc:spChg chg="mod">
          <ac:chgData name="Paul Tinkler" userId="bcebf29c-73c2-433d-80d2-6bad896374bf" providerId="ADAL" clId="{161DB30D-75E2-47CA-A790-5554AA9AD950}" dt="2017-08-31T12:17:20.198" v="294" actId="27636"/>
          <ac:spMkLst>
            <pc:docMk/>
            <pc:sldMk cId="1315376997" sldId="258"/>
            <ac:spMk id="2" creationId="{EEBF5288-FA86-4A78-99F6-E0AAF828F586}"/>
          </ac:spMkLst>
        </pc:spChg>
        <pc:spChg chg="mod">
          <ac:chgData name="Paul Tinkler" userId="bcebf29c-73c2-433d-80d2-6bad896374bf" providerId="ADAL" clId="{161DB30D-75E2-47CA-A790-5554AA9AD950}" dt="2017-08-31T12:19:24.015" v="630" actId="20577"/>
          <ac:spMkLst>
            <pc:docMk/>
            <pc:sldMk cId="1315376997" sldId="258"/>
            <ac:spMk id="3" creationId="{B546272F-38FB-40F0-9432-A3573F058685}"/>
          </ac:spMkLst>
        </pc:spChg>
      </pc:sldChg>
      <pc:sldChg chg="modSp add">
        <pc:chgData name="Paul Tinkler" userId="bcebf29c-73c2-433d-80d2-6bad896374bf" providerId="ADAL" clId="{161DB30D-75E2-47CA-A790-5554AA9AD950}" dt="2017-08-31T12:29:20.144" v="661" actId="20577"/>
        <pc:sldMkLst>
          <pc:docMk/>
          <pc:sldMk cId="1944438744" sldId="259"/>
        </pc:sldMkLst>
        <pc:spChg chg="mod">
          <ac:chgData name="Paul Tinkler" userId="bcebf29c-73c2-433d-80d2-6bad896374bf" providerId="ADAL" clId="{161DB30D-75E2-47CA-A790-5554AA9AD950}" dt="2017-08-31T12:28:15.056" v="631" actId="20577"/>
          <ac:spMkLst>
            <pc:docMk/>
            <pc:sldMk cId="1944438744" sldId="259"/>
            <ac:spMk id="2" creationId="{37FCEAF7-0C03-44A9-813B-5FFDEA175E30}"/>
          </ac:spMkLst>
        </pc:spChg>
        <pc:spChg chg="mod">
          <ac:chgData name="Paul Tinkler" userId="bcebf29c-73c2-433d-80d2-6bad896374bf" providerId="ADAL" clId="{161DB30D-75E2-47CA-A790-5554AA9AD950}" dt="2017-08-31T12:29:20.144" v="661" actId="20577"/>
          <ac:spMkLst>
            <pc:docMk/>
            <pc:sldMk cId="1944438744" sldId="259"/>
            <ac:spMk id="3" creationId="{F1013714-B63F-4276-8EDB-DA3144FE18D4}"/>
          </ac:spMkLst>
        </pc:spChg>
      </pc:sldChg>
      <pc:sldChg chg="modSp add">
        <pc:chgData name="Paul Tinkler" userId="bcebf29c-73c2-433d-80d2-6bad896374bf" providerId="ADAL" clId="{161DB30D-75E2-47CA-A790-5554AA9AD950}" dt="2017-09-03T21:37:47.433" v="2751" actId="6549"/>
        <pc:sldMkLst>
          <pc:docMk/>
          <pc:sldMk cId="3776944875" sldId="260"/>
        </pc:sldMkLst>
        <pc:spChg chg="mod">
          <ac:chgData name="Paul Tinkler" userId="bcebf29c-73c2-433d-80d2-6bad896374bf" providerId="ADAL" clId="{161DB30D-75E2-47CA-A790-5554AA9AD950}" dt="2017-08-31T12:30:44.527" v="662" actId="27636"/>
          <ac:spMkLst>
            <pc:docMk/>
            <pc:sldMk cId="3776944875" sldId="260"/>
            <ac:spMk id="2" creationId="{14BF4254-7AD7-4E1D-9814-FD48DC76C757}"/>
          </ac:spMkLst>
        </pc:spChg>
        <pc:spChg chg="mod">
          <ac:chgData name="Paul Tinkler" userId="bcebf29c-73c2-433d-80d2-6bad896374bf" providerId="ADAL" clId="{161DB30D-75E2-47CA-A790-5554AA9AD950}" dt="2017-09-03T21:37:47.433" v="2751" actId="6549"/>
          <ac:spMkLst>
            <pc:docMk/>
            <pc:sldMk cId="3776944875" sldId="260"/>
            <ac:spMk id="3" creationId="{F47E3C9D-239B-413D-BBB2-BDC31414CAB4}"/>
          </ac:spMkLst>
        </pc:spChg>
      </pc:sldChg>
      <pc:sldChg chg="modSp add">
        <pc:chgData name="Paul Tinkler" userId="bcebf29c-73c2-433d-80d2-6bad896374bf" providerId="ADAL" clId="{161DB30D-75E2-47CA-A790-5554AA9AD950}" dt="2017-08-31T17:12:22.920" v="1417" actId="27636"/>
        <pc:sldMkLst>
          <pc:docMk/>
          <pc:sldMk cId="1644802126" sldId="261"/>
        </pc:sldMkLst>
        <pc:spChg chg="mod">
          <ac:chgData name="Paul Tinkler" userId="bcebf29c-73c2-433d-80d2-6bad896374bf" providerId="ADAL" clId="{161DB30D-75E2-47CA-A790-5554AA9AD950}" dt="2017-08-31T12:32:27.128" v="677" actId="27636"/>
          <ac:spMkLst>
            <pc:docMk/>
            <pc:sldMk cId="1644802126" sldId="261"/>
            <ac:spMk id="2" creationId="{7F39E93B-3FE8-4C19-A5EC-37F4C3484916}"/>
          </ac:spMkLst>
        </pc:spChg>
        <pc:spChg chg="mod">
          <ac:chgData name="Paul Tinkler" userId="bcebf29c-73c2-433d-80d2-6bad896374bf" providerId="ADAL" clId="{161DB30D-75E2-47CA-A790-5554AA9AD950}" dt="2017-08-31T17:12:22.920" v="1417" actId="27636"/>
          <ac:spMkLst>
            <pc:docMk/>
            <pc:sldMk cId="1644802126" sldId="261"/>
            <ac:spMk id="3" creationId="{7484384D-2039-4393-A933-DC667CA4E336}"/>
          </ac:spMkLst>
        </pc:spChg>
      </pc:sldChg>
      <pc:sldChg chg="modSp add">
        <pc:chgData name="Paul Tinkler" userId="bcebf29c-73c2-433d-80d2-6bad896374bf" providerId="ADAL" clId="{161DB30D-75E2-47CA-A790-5554AA9AD950}" dt="2017-08-31T17:17:58.578" v="1450" actId="20577"/>
        <pc:sldMkLst>
          <pc:docMk/>
          <pc:sldMk cId="590022305" sldId="262"/>
        </pc:sldMkLst>
        <pc:spChg chg="mod">
          <ac:chgData name="Paul Tinkler" userId="bcebf29c-73c2-433d-80d2-6bad896374bf" providerId="ADAL" clId="{161DB30D-75E2-47CA-A790-5554AA9AD950}" dt="2017-08-31T12:34:47.396" v="689" actId="20577"/>
          <ac:spMkLst>
            <pc:docMk/>
            <pc:sldMk cId="590022305" sldId="262"/>
            <ac:spMk id="2" creationId="{39DCBBD5-394B-4320-A5A8-9A4A5A2CDEC1}"/>
          </ac:spMkLst>
        </pc:spChg>
        <pc:spChg chg="mod">
          <ac:chgData name="Paul Tinkler" userId="bcebf29c-73c2-433d-80d2-6bad896374bf" providerId="ADAL" clId="{161DB30D-75E2-47CA-A790-5554AA9AD950}" dt="2017-08-31T17:17:58.578" v="1450" actId="20577"/>
          <ac:spMkLst>
            <pc:docMk/>
            <pc:sldMk cId="590022305" sldId="262"/>
            <ac:spMk id="3" creationId="{6827FA06-1136-455E-B85F-84DB9ED0AC43}"/>
          </ac:spMkLst>
        </pc:spChg>
      </pc:sldChg>
      <pc:sldChg chg="modSp add">
        <pc:chgData name="Paul Tinkler" userId="bcebf29c-73c2-433d-80d2-6bad896374bf" providerId="ADAL" clId="{161DB30D-75E2-47CA-A790-5554AA9AD950}" dt="2017-08-31T18:10:33.061" v="1848" actId="27636"/>
        <pc:sldMkLst>
          <pc:docMk/>
          <pc:sldMk cId="11722466" sldId="263"/>
        </pc:sldMkLst>
        <pc:spChg chg="mod">
          <ac:chgData name="Paul Tinkler" userId="bcebf29c-73c2-433d-80d2-6bad896374bf" providerId="ADAL" clId="{161DB30D-75E2-47CA-A790-5554AA9AD950}" dt="2017-08-31T12:37:15.088" v="694" actId="27636"/>
          <ac:spMkLst>
            <pc:docMk/>
            <pc:sldMk cId="11722466" sldId="263"/>
            <ac:spMk id="2" creationId="{C451B6D1-1E17-4E6A-AD22-961D0DA651D1}"/>
          </ac:spMkLst>
        </pc:spChg>
        <pc:spChg chg="mod">
          <ac:chgData name="Paul Tinkler" userId="bcebf29c-73c2-433d-80d2-6bad896374bf" providerId="ADAL" clId="{161DB30D-75E2-47CA-A790-5554AA9AD950}" dt="2017-08-31T18:10:33.061" v="1848" actId="27636"/>
          <ac:spMkLst>
            <pc:docMk/>
            <pc:sldMk cId="11722466" sldId="263"/>
            <ac:spMk id="3" creationId="{ABAE9BE0-743E-47C0-9243-D95F545A78A0}"/>
          </ac:spMkLst>
        </pc:spChg>
      </pc:sldChg>
      <pc:sldChg chg="addSp modSp add">
        <pc:chgData name="Paul Tinkler" userId="bcebf29c-73c2-433d-80d2-6bad896374bf" providerId="ADAL" clId="{161DB30D-75E2-47CA-A790-5554AA9AD950}" dt="2017-08-31T18:12:20.212" v="1860" actId="1076"/>
        <pc:sldMkLst>
          <pc:docMk/>
          <pc:sldMk cId="2708079539" sldId="264"/>
        </pc:sldMkLst>
        <pc:spChg chg="mod">
          <ac:chgData name="Paul Tinkler" userId="bcebf29c-73c2-433d-80d2-6bad896374bf" providerId="ADAL" clId="{161DB30D-75E2-47CA-A790-5554AA9AD950}" dt="2017-08-31T12:40:26.490" v="724" actId="27636"/>
          <ac:spMkLst>
            <pc:docMk/>
            <pc:sldMk cId="2708079539" sldId="264"/>
            <ac:spMk id="2" creationId="{F6496AA2-305B-4487-86FC-FBF93F810090}"/>
          </ac:spMkLst>
        </pc:spChg>
        <pc:spChg chg="mod">
          <ac:chgData name="Paul Tinkler" userId="bcebf29c-73c2-433d-80d2-6bad896374bf" providerId="ADAL" clId="{161DB30D-75E2-47CA-A790-5554AA9AD950}" dt="2017-08-31T12:41:47.278" v="753" actId="20577"/>
          <ac:spMkLst>
            <pc:docMk/>
            <pc:sldMk cId="2708079539" sldId="264"/>
            <ac:spMk id="3" creationId="{985BDB53-3E4E-4C21-BB49-64DBC620F3EC}"/>
          </ac:spMkLst>
        </pc:spChg>
        <pc:picChg chg="add mod">
          <ac:chgData name="Paul Tinkler" userId="bcebf29c-73c2-433d-80d2-6bad896374bf" providerId="ADAL" clId="{161DB30D-75E2-47CA-A790-5554AA9AD950}" dt="2017-08-31T18:12:20.212" v="1860" actId="1076"/>
          <ac:picMkLst>
            <pc:docMk/>
            <pc:sldMk cId="2708079539" sldId="264"/>
            <ac:picMk id="4" creationId="{C319BE10-0FE1-401A-94F6-DC79DC42D8ED}"/>
          </ac:picMkLst>
        </pc:picChg>
      </pc:sldChg>
      <pc:sldChg chg="modSp add">
        <pc:chgData name="Paul Tinkler" userId="bcebf29c-73c2-433d-80d2-6bad896374bf" providerId="ADAL" clId="{161DB30D-75E2-47CA-A790-5554AA9AD950}" dt="2017-08-31T12:42:11.921" v="755" actId="20577"/>
        <pc:sldMkLst>
          <pc:docMk/>
          <pc:sldMk cId="4137913541" sldId="265"/>
        </pc:sldMkLst>
        <pc:spChg chg="mod">
          <ac:chgData name="Paul Tinkler" userId="bcebf29c-73c2-433d-80d2-6bad896374bf" providerId="ADAL" clId="{161DB30D-75E2-47CA-A790-5554AA9AD950}" dt="2017-08-31T12:42:02.544" v="754" actId="20577"/>
          <ac:spMkLst>
            <pc:docMk/>
            <pc:sldMk cId="4137913541" sldId="265"/>
            <ac:spMk id="2" creationId="{84F97DCE-9A8B-4D06-875F-13355F79BE1F}"/>
          </ac:spMkLst>
        </pc:spChg>
        <pc:spChg chg="mod">
          <ac:chgData name="Paul Tinkler" userId="bcebf29c-73c2-433d-80d2-6bad896374bf" providerId="ADAL" clId="{161DB30D-75E2-47CA-A790-5554AA9AD950}" dt="2017-08-31T12:42:11.921" v="755" actId="20577"/>
          <ac:spMkLst>
            <pc:docMk/>
            <pc:sldMk cId="4137913541" sldId="265"/>
            <ac:spMk id="3" creationId="{57E58225-2C68-4C87-B94A-894249E48B1A}"/>
          </ac:spMkLst>
        </pc:spChg>
      </pc:sldChg>
      <pc:sldChg chg="addSp delSp modSp add">
        <pc:chgData name="Paul Tinkler" userId="bcebf29c-73c2-433d-80d2-6bad896374bf" providerId="ADAL" clId="{161DB30D-75E2-47CA-A790-5554AA9AD950}" dt="2017-08-31T18:15:51.756" v="1887" actId="1076"/>
        <pc:sldMkLst>
          <pc:docMk/>
          <pc:sldMk cId="1525904164" sldId="266"/>
        </pc:sldMkLst>
        <pc:spChg chg="del mod">
          <ac:chgData name="Paul Tinkler" userId="bcebf29c-73c2-433d-80d2-6bad896374bf" providerId="ADAL" clId="{161DB30D-75E2-47CA-A790-5554AA9AD950}" dt="2017-08-31T18:14:32.773" v="1871" actId="478"/>
          <ac:spMkLst>
            <pc:docMk/>
            <pc:sldMk cId="1525904164" sldId="266"/>
            <ac:spMk id="2" creationId="{1CA4B479-641E-46D4-BF90-EF86F50A9017}"/>
          </ac:spMkLst>
        </pc:spChg>
        <pc:spChg chg="mod">
          <ac:chgData name="Paul Tinkler" userId="bcebf29c-73c2-433d-80d2-6bad896374bf" providerId="ADAL" clId="{161DB30D-75E2-47CA-A790-5554AA9AD950}" dt="2017-08-31T18:15:44.404" v="1885" actId="1076"/>
          <ac:spMkLst>
            <pc:docMk/>
            <pc:sldMk cId="1525904164" sldId="266"/>
            <ac:spMk id="3" creationId="{FBF94ED6-51F2-4264-B6BE-04AE6DDE6B4F}"/>
          </ac:spMkLst>
        </pc:spChg>
        <pc:spChg chg="add mod">
          <ac:chgData name="Paul Tinkler" userId="bcebf29c-73c2-433d-80d2-6bad896374bf" providerId="ADAL" clId="{161DB30D-75E2-47CA-A790-5554AA9AD950}" dt="2017-08-31T18:14:39.286" v="1874" actId="20577"/>
          <ac:spMkLst>
            <pc:docMk/>
            <pc:sldMk cId="1525904164" sldId="266"/>
            <ac:spMk id="5" creationId="{C1BD23CC-FBDA-4758-9F97-96F630CDA5E6}"/>
          </ac:spMkLst>
        </pc:spChg>
        <pc:picChg chg="add mod">
          <ac:chgData name="Paul Tinkler" userId="bcebf29c-73c2-433d-80d2-6bad896374bf" providerId="ADAL" clId="{161DB30D-75E2-47CA-A790-5554AA9AD950}" dt="2017-08-31T18:15:51.756" v="1887" actId="1076"/>
          <ac:picMkLst>
            <pc:docMk/>
            <pc:sldMk cId="1525904164" sldId="266"/>
            <ac:picMk id="6" creationId="{518FE4FF-253F-4D57-842B-090C514A78D1}"/>
          </ac:picMkLst>
        </pc:picChg>
      </pc:sldChg>
      <pc:sldChg chg="addSp modSp add">
        <pc:chgData name="Paul Tinkler" userId="bcebf29c-73c2-433d-80d2-6bad896374bf" providerId="ADAL" clId="{161DB30D-75E2-47CA-A790-5554AA9AD950}" dt="2017-08-31T18:17:26.780" v="1893" actId="1076"/>
        <pc:sldMkLst>
          <pc:docMk/>
          <pc:sldMk cId="3068508885" sldId="267"/>
        </pc:sldMkLst>
        <pc:spChg chg="mod">
          <ac:chgData name="Paul Tinkler" userId="bcebf29c-73c2-433d-80d2-6bad896374bf" providerId="ADAL" clId="{161DB30D-75E2-47CA-A790-5554AA9AD950}" dt="2017-08-31T13:09:15.490" v="958" actId="1076"/>
          <ac:spMkLst>
            <pc:docMk/>
            <pc:sldMk cId="3068508885" sldId="267"/>
            <ac:spMk id="2" creationId="{C03C21ED-2EAA-4102-8B23-DD15A6E5BD94}"/>
          </ac:spMkLst>
        </pc:spChg>
        <pc:spChg chg="mod">
          <ac:chgData name="Paul Tinkler" userId="bcebf29c-73c2-433d-80d2-6bad896374bf" providerId="ADAL" clId="{161DB30D-75E2-47CA-A790-5554AA9AD950}" dt="2017-08-31T13:11:51.791" v="973" actId="948"/>
          <ac:spMkLst>
            <pc:docMk/>
            <pc:sldMk cId="3068508885" sldId="267"/>
            <ac:spMk id="3" creationId="{ADC6AF96-8544-4C21-9502-EF0A99FCC928}"/>
          </ac:spMkLst>
        </pc:spChg>
        <pc:spChg chg="add mod">
          <ac:chgData name="Paul Tinkler" userId="bcebf29c-73c2-433d-80d2-6bad896374bf" providerId="ADAL" clId="{161DB30D-75E2-47CA-A790-5554AA9AD950}" dt="2017-08-31T13:12:00.191" v="974" actId="948"/>
          <ac:spMkLst>
            <pc:docMk/>
            <pc:sldMk cId="3068508885" sldId="267"/>
            <ac:spMk id="4" creationId="{B8F76494-7DFB-4293-9A8A-96F3811F8F39}"/>
          </ac:spMkLst>
        </pc:spChg>
        <pc:spChg chg="add mod">
          <ac:chgData name="Paul Tinkler" userId="bcebf29c-73c2-433d-80d2-6bad896374bf" providerId="ADAL" clId="{161DB30D-75E2-47CA-A790-5554AA9AD950}" dt="2017-08-31T18:17:06.993" v="1889" actId="6549"/>
          <ac:spMkLst>
            <pc:docMk/>
            <pc:sldMk cId="3068508885" sldId="267"/>
            <ac:spMk id="7" creationId="{8DBA6CEA-44C5-42E9-9C0F-38597C694654}"/>
          </ac:spMkLst>
        </pc:spChg>
        <pc:picChg chg="add mod">
          <ac:chgData name="Paul Tinkler" userId="bcebf29c-73c2-433d-80d2-6bad896374bf" providerId="ADAL" clId="{161DB30D-75E2-47CA-A790-5554AA9AD950}" dt="2017-08-31T18:17:26.780" v="1893" actId="1076"/>
          <ac:picMkLst>
            <pc:docMk/>
            <pc:sldMk cId="3068508885" sldId="267"/>
            <ac:picMk id="6" creationId="{F523E6AB-01B2-4B3A-BA6D-DB44F2473C3E}"/>
          </ac:picMkLst>
        </pc:picChg>
      </pc:sldChg>
      <pc:sldChg chg="addSp delSp modSp add">
        <pc:chgData name="Paul Tinkler" userId="bcebf29c-73c2-433d-80d2-6bad896374bf" providerId="ADAL" clId="{161DB30D-75E2-47CA-A790-5554AA9AD950}" dt="2017-08-31T13:25:00.086" v="1170" actId="14100"/>
        <pc:sldMkLst>
          <pc:docMk/>
          <pc:sldMk cId="3071533722" sldId="268"/>
        </pc:sldMkLst>
        <pc:spChg chg="mod">
          <ac:chgData name="Paul Tinkler" userId="bcebf29c-73c2-433d-80d2-6bad896374bf" providerId="ADAL" clId="{161DB30D-75E2-47CA-A790-5554AA9AD950}" dt="2017-08-31T13:12:41.997" v="992" actId="20577"/>
          <ac:spMkLst>
            <pc:docMk/>
            <pc:sldMk cId="3071533722" sldId="268"/>
            <ac:spMk id="2" creationId="{A06D28BF-1680-4500-8ACE-DB9D1AB1C936}"/>
          </ac:spMkLst>
        </pc:spChg>
        <pc:spChg chg="del">
          <ac:chgData name="Paul Tinkler" userId="bcebf29c-73c2-433d-80d2-6bad896374bf" providerId="ADAL" clId="{161DB30D-75E2-47CA-A790-5554AA9AD950}" dt="2017-08-31T13:12:46.765" v="993" actId="478"/>
          <ac:spMkLst>
            <pc:docMk/>
            <pc:sldMk cId="3071533722" sldId="268"/>
            <ac:spMk id="3" creationId="{164CFDD1-7C8B-462A-A18B-AC1ADBD72776}"/>
          </ac:spMkLst>
        </pc:spChg>
        <pc:spChg chg="add mod">
          <ac:chgData name="Paul Tinkler" userId="bcebf29c-73c2-433d-80d2-6bad896374bf" providerId="ADAL" clId="{161DB30D-75E2-47CA-A790-5554AA9AD950}" dt="2017-08-31T13:21:30.172" v="1149" actId="14100"/>
          <ac:spMkLst>
            <pc:docMk/>
            <pc:sldMk cId="3071533722" sldId="268"/>
            <ac:spMk id="4" creationId="{FEBEA694-69BF-4A5D-85ED-70638492AF67}"/>
          </ac:spMkLst>
        </pc:spChg>
        <pc:spChg chg="add mod">
          <ac:chgData name="Paul Tinkler" userId="bcebf29c-73c2-433d-80d2-6bad896374bf" providerId="ADAL" clId="{161DB30D-75E2-47CA-A790-5554AA9AD950}" dt="2017-08-31T13:22:14.636" v="1156" actId="20577"/>
          <ac:spMkLst>
            <pc:docMk/>
            <pc:sldMk cId="3071533722" sldId="268"/>
            <ac:spMk id="5" creationId="{CC31FAA2-5367-4E88-A00A-456D526C5113}"/>
          </ac:spMkLst>
        </pc:spChg>
        <pc:spChg chg="add mod">
          <ac:chgData name="Paul Tinkler" userId="bcebf29c-73c2-433d-80d2-6bad896374bf" providerId="ADAL" clId="{161DB30D-75E2-47CA-A790-5554AA9AD950}" dt="2017-08-31T13:21:55.237" v="1151" actId="14100"/>
          <ac:spMkLst>
            <pc:docMk/>
            <pc:sldMk cId="3071533722" sldId="268"/>
            <ac:spMk id="6" creationId="{868C8F87-EB33-4918-85BE-67D66FA74140}"/>
          </ac:spMkLst>
        </pc:spChg>
        <pc:spChg chg="add mod">
          <ac:chgData name="Paul Tinkler" userId="bcebf29c-73c2-433d-80d2-6bad896374bf" providerId="ADAL" clId="{161DB30D-75E2-47CA-A790-5554AA9AD950}" dt="2017-08-31T13:24:48.470" v="1168" actId="1076"/>
          <ac:spMkLst>
            <pc:docMk/>
            <pc:sldMk cId="3071533722" sldId="268"/>
            <ac:spMk id="7" creationId="{DB1CA71E-C6D1-4C26-9AB4-0AC09E7E8E12}"/>
          </ac:spMkLst>
        </pc:spChg>
        <pc:spChg chg="add del mod">
          <ac:chgData name="Paul Tinkler" userId="bcebf29c-73c2-433d-80d2-6bad896374bf" providerId="ADAL" clId="{161DB30D-75E2-47CA-A790-5554AA9AD950}" dt="2017-08-31T13:17:03.228" v="1025" actId="478"/>
          <ac:spMkLst>
            <pc:docMk/>
            <pc:sldMk cId="3071533722" sldId="268"/>
            <ac:spMk id="8" creationId="{B14B462A-940D-42F8-9742-AF1EE70E8A56}"/>
          </ac:spMkLst>
        </pc:spChg>
        <pc:spChg chg="add del mod">
          <ac:chgData name="Paul Tinkler" userId="bcebf29c-73c2-433d-80d2-6bad896374bf" providerId="ADAL" clId="{161DB30D-75E2-47CA-A790-5554AA9AD950}" dt="2017-08-31T13:15:34.698" v="1012" actId="478"/>
          <ac:spMkLst>
            <pc:docMk/>
            <pc:sldMk cId="3071533722" sldId="268"/>
            <ac:spMk id="9" creationId="{BD53CDBD-17B9-493A-A61E-6EFB7FB9771E}"/>
          </ac:spMkLst>
        </pc:spChg>
        <pc:spChg chg="add del mod">
          <ac:chgData name="Paul Tinkler" userId="bcebf29c-73c2-433d-80d2-6bad896374bf" providerId="ADAL" clId="{161DB30D-75E2-47CA-A790-5554AA9AD950}" dt="2017-08-31T13:16:16.397" v="1020" actId="478"/>
          <ac:spMkLst>
            <pc:docMk/>
            <pc:sldMk cId="3071533722" sldId="268"/>
            <ac:spMk id="10" creationId="{14035AC1-EAD5-4D91-A227-26C565DB7274}"/>
          </ac:spMkLst>
        </pc:spChg>
        <pc:spChg chg="add del mod">
          <ac:chgData name="Paul Tinkler" userId="bcebf29c-73c2-433d-80d2-6bad896374bf" providerId="ADAL" clId="{161DB30D-75E2-47CA-A790-5554AA9AD950}" dt="2017-08-31T13:16:30.957" v="1022" actId="478"/>
          <ac:spMkLst>
            <pc:docMk/>
            <pc:sldMk cId="3071533722" sldId="268"/>
            <ac:spMk id="11" creationId="{AE6C7279-7F2C-426B-888D-5C94706A5081}"/>
          </ac:spMkLst>
        </pc:spChg>
        <pc:spChg chg="add del mod">
          <ac:chgData name="Paul Tinkler" userId="bcebf29c-73c2-433d-80d2-6bad896374bf" providerId="ADAL" clId="{161DB30D-75E2-47CA-A790-5554AA9AD950}" dt="2017-08-31T13:17:01.165" v="1024" actId="478"/>
          <ac:spMkLst>
            <pc:docMk/>
            <pc:sldMk cId="3071533722" sldId="268"/>
            <ac:spMk id="12" creationId="{31D920EA-A4A0-4B7F-820F-BC59AA24E243}"/>
          </ac:spMkLst>
        </pc:spChg>
        <pc:cxnChg chg="add mod">
          <ac:chgData name="Paul Tinkler" userId="bcebf29c-73c2-433d-80d2-6bad896374bf" providerId="ADAL" clId="{161DB30D-75E2-47CA-A790-5554AA9AD950}" dt="2017-08-31T13:25:00.086" v="1170" actId="14100"/>
          <ac:cxnSpMkLst>
            <pc:docMk/>
            <pc:sldMk cId="3071533722" sldId="268"/>
            <ac:cxnSpMk id="14" creationId="{B9468C1A-8B93-4022-9A3F-8CA86E04A04E}"/>
          </ac:cxnSpMkLst>
        </pc:cxnChg>
        <pc:cxnChg chg="add mod">
          <ac:chgData name="Paul Tinkler" userId="bcebf29c-73c2-433d-80d2-6bad896374bf" providerId="ADAL" clId="{161DB30D-75E2-47CA-A790-5554AA9AD950}" dt="2017-08-31T13:17:26.078" v="1027" actId="14100"/>
          <ac:cxnSpMkLst>
            <pc:docMk/>
            <pc:sldMk cId="3071533722" sldId="268"/>
            <ac:cxnSpMk id="16" creationId="{A713313A-01A7-4CEE-A356-1E27F84BA9A7}"/>
          </ac:cxnSpMkLst>
        </pc:cxnChg>
        <pc:cxnChg chg="add mod">
          <ac:chgData name="Paul Tinkler" userId="bcebf29c-73c2-433d-80d2-6bad896374bf" providerId="ADAL" clId="{161DB30D-75E2-47CA-A790-5554AA9AD950}" dt="2017-08-31T13:24:52.822" v="1169" actId="14100"/>
          <ac:cxnSpMkLst>
            <pc:docMk/>
            <pc:sldMk cId="3071533722" sldId="268"/>
            <ac:cxnSpMk id="18" creationId="{52AC04FE-55E5-4D9E-BD22-C8E4BDDCAA08}"/>
          </ac:cxnSpMkLst>
        </pc:cxnChg>
        <pc:cxnChg chg="add mod">
          <ac:chgData name="Paul Tinkler" userId="bcebf29c-73c2-433d-80d2-6bad896374bf" providerId="ADAL" clId="{161DB30D-75E2-47CA-A790-5554AA9AD950}" dt="2017-08-31T13:24:37.122" v="1165" actId="14100"/>
          <ac:cxnSpMkLst>
            <pc:docMk/>
            <pc:sldMk cId="3071533722" sldId="268"/>
            <ac:cxnSpMk id="20" creationId="{8DA95D16-8399-4DC4-BBDB-86F962EF3268}"/>
          </ac:cxnSpMkLst>
        </pc:cxnChg>
        <pc:cxnChg chg="add mod">
          <ac:chgData name="Paul Tinkler" userId="bcebf29c-73c2-433d-80d2-6bad896374bf" providerId="ADAL" clId="{161DB30D-75E2-47CA-A790-5554AA9AD950}" dt="2017-08-31T13:24:32.602" v="1164" actId="14100"/>
          <ac:cxnSpMkLst>
            <pc:docMk/>
            <pc:sldMk cId="3071533722" sldId="268"/>
            <ac:cxnSpMk id="23" creationId="{C8982B7E-FBED-49D5-A593-633FE5192937}"/>
          </ac:cxnSpMkLst>
        </pc:cxnChg>
      </pc:sldChg>
      <pc:sldChg chg="modSp add modNotes modNotesTx">
        <pc:chgData name="Paul Tinkler" userId="bcebf29c-73c2-433d-80d2-6bad896374bf" providerId="ADAL" clId="{161DB30D-75E2-47CA-A790-5554AA9AD950}" dt="2017-08-31T13:38:33.549" v="1239" actId="20577"/>
        <pc:sldMkLst>
          <pc:docMk/>
          <pc:sldMk cId="314448273" sldId="269"/>
        </pc:sldMkLst>
        <pc:spChg chg="mod">
          <ac:chgData name="Paul Tinkler" userId="bcebf29c-73c2-433d-80d2-6bad896374bf" providerId="ADAL" clId="{161DB30D-75E2-47CA-A790-5554AA9AD950}" dt="2017-08-31T13:36:26.630" v="1172" actId="255"/>
          <ac:spMkLst>
            <pc:docMk/>
            <pc:sldMk cId="314448273" sldId="269"/>
            <ac:spMk id="2" creationId="{96BF7628-F080-4548-8C78-AD9F5F21CA1E}"/>
          </ac:spMkLst>
        </pc:spChg>
        <pc:spChg chg="mod">
          <ac:chgData name="Paul Tinkler" userId="bcebf29c-73c2-433d-80d2-6bad896374bf" providerId="ADAL" clId="{161DB30D-75E2-47CA-A790-5554AA9AD950}" dt="2017-08-31T13:37:46.557" v="1198" actId="20577"/>
          <ac:spMkLst>
            <pc:docMk/>
            <pc:sldMk cId="314448273" sldId="269"/>
            <ac:spMk id="3" creationId="{2F224315-D21B-4D1F-8BB4-F1161B32C536}"/>
          </ac:spMkLst>
        </pc:spChg>
      </pc:sldChg>
      <pc:sldChg chg="addSp delSp modSp add">
        <pc:chgData name="Paul Tinkler" userId="bcebf29c-73c2-433d-80d2-6bad896374bf" providerId="ADAL" clId="{161DB30D-75E2-47CA-A790-5554AA9AD950}" dt="2017-08-31T13:40:18.465" v="1250" actId="1076"/>
        <pc:sldMkLst>
          <pc:docMk/>
          <pc:sldMk cId="1083138974" sldId="270"/>
        </pc:sldMkLst>
        <pc:spChg chg="mod">
          <ac:chgData name="Paul Tinkler" userId="bcebf29c-73c2-433d-80d2-6bad896374bf" providerId="ADAL" clId="{161DB30D-75E2-47CA-A790-5554AA9AD950}" dt="2017-08-31T13:38:52.185" v="1241" actId="27636"/>
          <ac:spMkLst>
            <pc:docMk/>
            <pc:sldMk cId="1083138974" sldId="270"/>
            <ac:spMk id="2" creationId="{03C97A96-CA16-4B0C-8C51-0847F83420F0}"/>
          </ac:spMkLst>
        </pc:spChg>
        <pc:spChg chg="mod">
          <ac:chgData name="Paul Tinkler" userId="bcebf29c-73c2-433d-80d2-6bad896374bf" providerId="ADAL" clId="{161DB30D-75E2-47CA-A790-5554AA9AD950}" dt="2017-08-31T13:39:27.918" v="1245" actId="5793"/>
          <ac:spMkLst>
            <pc:docMk/>
            <pc:sldMk cId="1083138974" sldId="270"/>
            <ac:spMk id="3" creationId="{A936061B-E091-4C1C-96FE-43513EB29E86}"/>
          </ac:spMkLst>
        </pc:spChg>
        <pc:spChg chg="add del mod">
          <ac:chgData name="Paul Tinkler" userId="bcebf29c-73c2-433d-80d2-6bad896374bf" providerId="ADAL" clId="{161DB30D-75E2-47CA-A790-5554AA9AD950}" dt="2017-08-31T13:39:59.817" v="1247" actId="478"/>
          <ac:spMkLst>
            <pc:docMk/>
            <pc:sldMk cId="1083138974" sldId="270"/>
            <ac:spMk id="6" creationId="{A0CAADD7-A560-4FAE-A274-8D1810CDA24B}"/>
          </ac:spMkLst>
        </pc:spChg>
        <pc:picChg chg="add mod">
          <ac:chgData name="Paul Tinkler" userId="bcebf29c-73c2-433d-80d2-6bad896374bf" providerId="ADAL" clId="{161DB30D-75E2-47CA-A790-5554AA9AD950}" dt="2017-08-31T13:40:18.465" v="1250" actId="1076"/>
          <ac:picMkLst>
            <pc:docMk/>
            <pc:sldMk cId="1083138974" sldId="270"/>
            <ac:picMk id="5" creationId="{12A241FB-ED12-41A6-B71F-D41489EC4133}"/>
          </ac:picMkLst>
        </pc:picChg>
      </pc:sldChg>
      <pc:sldChg chg="modSp add">
        <pc:chgData name="Paul Tinkler" userId="bcebf29c-73c2-433d-80d2-6bad896374bf" providerId="ADAL" clId="{161DB30D-75E2-47CA-A790-5554AA9AD950}" dt="2017-08-31T13:41:25.344" v="1256" actId="20577"/>
        <pc:sldMkLst>
          <pc:docMk/>
          <pc:sldMk cId="1668813420" sldId="271"/>
        </pc:sldMkLst>
        <pc:spChg chg="mod">
          <ac:chgData name="Paul Tinkler" userId="bcebf29c-73c2-433d-80d2-6bad896374bf" providerId="ADAL" clId="{161DB30D-75E2-47CA-A790-5554AA9AD950}" dt="2017-08-31T13:41:09.409" v="1255" actId="14100"/>
          <ac:spMkLst>
            <pc:docMk/>
            <pc:sldMk cId="1668813420" sldId="271"/>
            <ac:spMk id="2" creationId="{E1EB7406-2D31-451B-A7BE-73A7688ACFB3}"/>
          </ac:spMkLst>
        </pc:spChg>
        <pc:spChg chg="mod">
          <ac:chgData name="Paul Tinkler" userId="bcebf29c-73c2-433d-80d2-6bad896374bf" providerId="ADAL" clId="{161DB30D-75E2-47CA-A790-5554AA9AD950}" dt="2017-08-31T13:41:25.344" v="1256" actId="20577"/>
          <ac:spMkLst>
            <pc:docMk/>
            <pc:sldMk cId="1668813420" sldId="271"/>
            <ac:spMk id="3" creationId="{72759BA8-5E29-4BF0-8DF6-8D1BA61797F5}"/>
          </ac:spMkLst>
        </pc:spChg>
      </pc:sldChg>
      <pc:sldChg chg="modSp add">
        <pc:chgData name="Paul Tinkler" userId="bcebf29c-73c2-433d-80d2-6bad896374bf" providerId="ADAL" clId="{161DB30D-75E2-47CA-A790-5554AA9AD950}" dt="2017-08-31T13:43:36.378" v="1261" actId="20577"/>
        <pc:sldMkLst>
          <pc:docMk/>
          <pc:sldMk cId="3277122792" sldId="272"/>
        </pc:sldMkLst>
        <pc:spChg chg="mod">
          <ac:chgData name="Paul Tinkler" userId="bcebf29c-73c2-433d-80d2-6bad896374bf" providerId="ADAL" clId="{161DB30D-75E2-47CA-A790-5554AA9AD950}" dt="2017-08-31T13:43:36.378" v="1261" actId="20577"/>
          <ac:spMkLst>
            <pc:docMk/>
            <pc:sldMk cId="3277122792" sldId="272"/>
            <ac:spMk id="2" creationId="{EB34A275-92F0-42FB-B9C3-384018C8C932}"/>
          </ac:spMkLst>
        </pc:spChg>
        <pc:spChg chg="mod">
          <ac:chgData name="Paul Tinkler" userId="bcebf29c-73c2-433d-80d2-6bad896374bf" providerId="ADAL" clId="{161DB30D-75E2-47CA-A790-5554AA9AD950}" dt="2017-08-31T13:43:27.962" v="1260" actId="27636"/>
          <ac:spMkLst>
            <pc:docMk/>
            <pc:sldMk cId="3277122792" sldId="272"/>
            <ac:spMk id="3" creationId="{E912CE68-D445-41F3-B202-43A0FCF9B004}"/>
          </ac:spMkLst>
        </pc:spChg>
      </pc:sldChg>
      <pc:sldChg chg="modSp add">
        <pc:chgData name="Paul Tinkler" userId="bcebf29c-73c2-433d-80d2-6bad896374bf" providerId="ADAL" clId="{161DB30D-75E2-47CA-A790-5554AA9AD950}" dt="2017-08-31T18:20:40.869" v="1947" actId="113"/>
        <pc:sldMkLst>
          <pc:docMk/>
          <pc:sldMk cId="84966327" sldId="273"/>
        </pc:sldMkLst>
        <pc:spChg chg="mod">
          <ac:chgData name="Paul Tinkler" userId="bcebf29c-73c2-433d-80d2-6bad896374bf" providerId="ADAL" clId="{161DB30D-75E2-47CA-A790-5554AA9AD950}" dt="2017-08-31T13:44:27.417" v="1274" actId="20577"/>
          <ac:spMkLst>
            <pc:docMk/>
            <pc:sldMk cId="84966327" sldId="273"/>
            <ac:spMk id="2" creationId="{92E2544A-41F6-453C-9138-E0E9E8656260}"/>
          </ac:spMkLst>
        </pc:spChg>
        <pc:spChg chg="mod">
          <ac:chgData name="Paul Tinkler" userId="bcebf29c-73c2-433d-80d2-6bad896374bf" providerId="ADAL" clId="{161DB30D-75E2-47CA-A790-5554AA9AD950}" dt="2017-08-31T18:20:40.869" v="1947" actId="113"/>
          <ac:spMkLst>
            <pc:docMk/>
            <pc:sldMk cId="84966327" sldId="273"/>
            <ac:spMk id="3" creationId="{C37E2939-27E7-45DB-A6A0-7114745F17AF}"/>
          </ac:spMkLst>
        </pc:spChg>
      </pc:sldChg>
      <pc:sldChg chg="addSp delSp modSp add">
        <pc:chgData name="Paul Tinkler" userId="bcebf29c-73c2-433d-80d2-6bad896374bf" providerId="ADAL" clId="{161DB30D-75E2-47CA-A790-5554AA9AD950}" dt="2017-08-31T13:47:52.001" v="1342" actId="14100"/>
        <pc:sldMkLst>
          <pc:docMk/>
          <pc:sldMk cId="2457874841" sldId="274"/>
        </pc:sldMkLst>
        <pc:spChg chg="mod">
          <ac:chgData name="Paul Tinkler" userId="bcebf29c-73c2-433d-80d2-6bad896374bf" providerId="ADAL" clId="{161DB30D-75E2-47CA-A790-5554AA9AD950}" dt="2017-08-31T13:46:43.001" v="1332" actId="1076"/>
          <ac:spMkLst>
            <pc:docMk/>
            <pc:sldMk cId="2457874841" sldId="274"/>
            <ac:spMk id="2" creationId="{CF42C41C-9D25-40B0-BE55-B8BDC3044541}"/>
          </ac:spMkLst>
        </pc:spChg>
        <pc:spChg chg="del">
          <ac:chgData name="Paul Tinkler" userId="bcebf29c-73c2-433d-80d2-6bad896374bf" providerId="ADAL" clId="{161DB30D-75E2-47CA-A790-5554AA9AD950}" dt="2017-08-31T13:46:22.779" v="1329" actId="478"/>
          <ac:spMkLst>
            <pc:docMk/>
            <pc:sldMk cId="2457874841" sldId="274"/>
            <ac:spMk id="3" creationId="{4F956379-DE05-4479-A936-A39A0F354E90}"/>
          </ac:spMkLst>
        </pc:spChg>
        <pc:spChg chg="add mod">
          <ac:chgData name="Paul Tinkler" userId="bcebf29c-73c2-433d-80d2-6bad896374bf" providerId="ADAL" clId="{161DB30D-75E2-47CA-A790-5554AA9AD950}" dt="2017-08-31T13:47:19.429" v="1338" actId="1076"/>
          <ac:spMkLst>
            <pc:docMk/>
            <pc:sldMk cId="2457874841" sldId="274"/>
            <ac:spMk id="4" creationId="{22723CD5-05FD-4B3B-A3A0-2358A1799235}"/>
          </ac:spMkLst>
        </pc:spChg>
        <pc:spChg chg="add mod">
          <ac:chgData name="Paul Tinkler" userId="bcebf29c-73c2-433d-80d2-6bad896374bf" providerId="ADAL" clId="{161DB30D-75E2-47CA-A790-5554AA9AD950}" dt="2017-08-31T13:47:52.001" v="1342" actId="14100"/>
          <ac:spMkLst>
            <pc:docMk/>
            <pc:sldMk cId="2457874841" sldId="274"/>
            <ac:spMk id="5" creationId="{0EC204E6-BDE2-4190-B5BB-2582FB59F550}"/>
          </ac:spMkLst>
        </pc:spChg>
        <pc:spChg chg="add mod">
          <ac:chgData name="Paul Tinkler" userId="bcebf29c-73c2-433d-80d2-6bad896374bf" providerId="ADAL" clId="{161DB30D-75E2-47CA-A790-5554AA9AD950}" dt="2017-08-31T13:46:48.457" v="1333" actId="14100"/>
          <ac:spMkLst>
            <pc:docMk/>
            <pc:sldMk cId="2457874841" sldId="274"/>
            <ac:spMk id="6" creationId="{F6AD03CD-3996-467D-9018-82779418118E}"/>
          </ac:spMkLst>
        </pc:spChg>
        <pc:spChg chg="add mod">
          <ac:chgData name="Paul Tinkler" userId="bcebf29c-73c2-433d-80d2-6bad896374bf" providerId="ADAL" clId="{161DB30D-75E2-47CA-A790-5554AA9AD950}" dt="2017-08-31T13:47:30.657" v="1340" actId="255"/>
          <ac:spMkLst>
            <pc:docMk/>
            <pc:sldMk cId="2457874841" sldId="274"/>
            <ac:spMk id="7" creationId="{0F7AB6F3-C959-49B2-BE03-CC11A399027B}"/>
          </ac:spMkLst>
        </pc:spChg>
        <pc:spChg chg="add mod">
          <ac:chgData name="Paul Tinkler" userId="bcebf29c-73c2-433d-80d2-6bad896374bf" providerId="ADAL" clId="{161DB30D-75E2-47CA-A790-5554AA9AD950}" dt="2017-08-31T13:47:10.073" v="1336" actId="1076"/>
          <ac:spMkLst>
            <pc:docMk/>
            <pc:sldMk cId="2457874841" sldId="274"/>
            <ac:spMk id="8" creationId="{264380A5-2091-4C71-9F81-4709F3E813A0}"/>
          </ac:spMkLst>
        </pc:spChg>
        <pc:spChg chg="add mod">
          <ac:chgData name="Paul Tinkler" userId="bcebf29c-73c2-433d-80d2-6bad896374bf" providerId="ADAL" clId="{161DB30D-75E2-47CA-A790-5554AA9AD950}" dt="2017-08-31T13:47:43.297" v="1341" actId="1076"/>
          <ac:spMkLst>
            <pc:docMk/>
            <pc:sldMk cId="2457874841" sldId="274"/>
            <ac:spMk id="9" creationId="{C92E63F7-D618-40A1-873F-8261E8341BAE}"/>
          </ac:spMkLst>
        </pc:spChg>
      </pc:sldChg>
      <pc:sldChg chg="modSp add">
        <pc:chgData name="Paul Tinkler" userId="bcebf29c-73c2-433d-80d2-6bad896374bf" providerId="ADAL" clId="{161DB30D-75E2-47CA-A790-5554AA9AD950}" dt="2017-08-31T18:21:45.177" v="1949" actId="114"/>
        <pc:sldMkLst>
          <pc:docMk/>
          <pc:sldMk cId="56169809" sldId="275"/>
        </pc:sldMkLst>
        <pc:spChg chg="mod">
          <ac:chgData name="Paul Tinkler" userId="bcebf29c-73c2-433d-80d2-6bad896374bf" providerId="ADAL" clId="{161DB30D-75E2-47CA-A790-5554AA9AD950}" dt="2017-08-31T13:48:30.343" v="1347" actId="27636"/>
          <ac:spMkLst>
            <pc:docMk/>
            <pc:sldMk cId="56169809" sldId="275"/>
            <ac:spMk id="2" creationId="{247419BD-2D64-476F-9C9C-F87153FFC150}"/>
          </ac:spMkLst>
        </pc:spChg>
        <pc:spChg chg="mod">
          <ac:chgData name="Paul Tinkler" userId="bcebf29c-73c2-433d-80d2-6bad896374bf" providerId="ADAL" clId="{161DB30D-75E2-47CA-A790-5554AA9AD950}" dt="2017-08-31T18:21:45.177" v="1949" actId="114"/>
          <ac:spMkLst>
            <pc:docMk/>
            <pc:sldMk cId="56169809" sldId="275"/>
            <ac:spMk id="3" creationId="{FFA0BCFA-1A86-42D9-ADAA-A38755B55A2D}"/>
          </ac:spMkLst>
        </pc:spChg>
      </pc:sldChg>
      <pc:sldChg chg="modSp add">
        <pc:chgData name="Paul Tinkler" userId="bcebf29c-73c2-433d-80d2-6bad896374bf" providerId="ADAL" clId="{161DB30D-75E2-47CA-A790-5554AA9AD950}" dt="2017-08-31T13:51:31.289" v="1375" actId="20577"/>
        <pc:sldMkLst>
          <pc:docMk/>
          <pc:sldMk cId="167923750" sldId="276"/>
        </pc:sldMkLst>
        <pc:spChg chg="mod">
          <ac:chgData name="Paul Tinkler" userId="bcebf29c-73c2-433d-80d2-6bad896374bf" providerId="ADAL" clId="{161DB30D-75E2-47CA-A790-5554AA9AD950}" dt="2017-08-31T13:50:15.024" v="1361" actId="27636"/>
          <ac:spMkLst>
            <pc:docMk/>
            <pc:sldMk cId="167923750" sldId="276"/>
            <ac:spMk id="2" creationId="{1AF66E9D-331C-42B6-AAB9-F9FC687CBCFC}"/>
          </ac:spMkLst>
        </pc:spChg>
        <pc:spChg chg="mod">
          <ac:chgData name="Paul Tinkler" userId="bcebf29c-73c2-433d-80d2-6bad896374bf" providerId="ADAL" clId="{161DB30D-75E2-47CA-A790-5554AA9AD950}" dt="2017-08-31T13:51:31.289" v="1375" actId="20577"/>
          <ac:spMkLst>
            <pc:docMk/>
            <pc:sldMk cId="167923750" sldId="276"/>
            <ac:spMk id="3" creationId="{996E5284-3BFA-48EF-87C9-A08902D0B32D}"/>
          </ac:spMkLst>
        </pc:spChg>
      </pc:sldChg>
      <pc:sldChg chg="modSp add">
        <pc:chgData name="Paul Tinkler" userId="bcebf29c-73c2-433d-80d2-6bad896374bf" providerId="ADAL" clId="{161DB30D-75E2-47CA-A790-5554AA9AD950}" dt="2017-08-31T18:23:24.827" v="1987" actId="20577"/>
        <pc:sldMkLst>
          <pc:docMk/>
          <pc:sldMk cId="1405922584" sldId="277"/>
        </pc:sldMkLst>
        <pc:spChg chg="mod">
          <ac:chgData name="Paul Tinkler" userId="bcebf29c-73c2-433d-80d2-6bad896374bf" providerId="ADAL" clId="{161DB30D-75E2-47CA-A790-5554AA9AD950}" dt="2017-08-31T18:22:42.739" v="1956" actId="20577"/>
          <ac:spMkLst>
            <pc:docMk/>
            <pc:sldMk cId="1405922584" sldId="277"/>
            <ac:spMk id="2" creationId="{54EC20A3-63FE-495C-B3A5-5648893E31D4}"/>
          </ac:spMkLst>
        </pc:spChg>
        <pc:spChg chg="mod">
          <ac:chgData name="Paul Tinkler" userId="bcebf29c-73c2-433d-80d2-6bad896374bf" providerId="ADAL" clId="{161DB30D-75E2-47CA-A790-5554AA9AD950}" dt="2017-08-31T18:23:24.827" v="1987" actId="20577"/>
          <ac:spMkLst>
            <pc:docMk/>
            <pc:sldMk cId="1405922584" sldId="277"/>
            <ac:spMk id="3" creationId="{22F6280E-5969-42DE-BC1E-B425D92306C7}"/>
          </ac:spMkLst>
        </pc:spChg>
      </pc:sldChg>
      <pc:sldChg chg="modSp add">
        <pc:chgData name="Paul Tinkler" userId="bcebf29c-73c2-433d-80d2-6bad896374bf" providerId="ADAL" clId="{161DB30D-75E2-47CA-A790-5554AA9AD950}" dt="2017-08-31T18:25:17.666" v="2048" actId="115"/>
        <pc:sldMkLst>
          <pc:docMk/>
          <pc:sldMk cId="643749056" sldId="278"/>
        </pc:sldMkLst>
        <pc:spChg chg="mod">
          <ac:chgData name="Paul Tinkler" userId="bcebf29c-73c2-433d-80d2-6bad896374bf" providerId="ADAL" clId="{161DB30D-75E2-47CA-A790-5554AA9AD950}" dt="2017-08-31T18:23:45.385" v="1988" actId="115"/>
          <ac:spMkLst>
            <pc:docMk/>
            <pc:sldMk cId="643749056" sldId="278"/>
            <ac:spMk id="2" creationId="{F7438E02-0E9A-489D-B025-B938847A30FD}"/>
          </ac:spMkLst>
        </pc:spChg>
        <pc:spChg chg="mod">
          <ac:chgData name="Paul Tinkler" userId="bcebf29c-73c2-433d-80d2-6bad896374bf" providerId="ADAL" clId="{161DB30D-75E2-47CA-A790-5554AA9AD950}" dt="2017-08-31T18:25:17.666" v="2048" actId="115"/>
          <ac:spMkLst>
            <pc:docMk/>
            <pc:sldMk cId="643749056" sldId="278"/>
            <ac:spMk id="3" creationId="{392002EF-195C-4F9F-9CAE-9B760A34E516}"/>
          </ac:spMkLst>
        </pc:spChg>
      </pc:sldChg>
      <pc:sldChg chg="add del">
        <pc:chgData name="Paul Tinkler" userId="bcebf29c-73c2-433d-80d2-6bad896374bf" providerId="ADAL" clId="{161DB30D-75E2-47CA-A790-5554AA9AD950}" dt="2017-08-31T18:25:27.031" v="2049" actId="2696"/>
        <pc:sldMkLst>
          <pc:docMk/>
          <pc:sldMk cId="4201602881" sldId="279"/>
        </pc:sldMkLst>
      </pc:sldChg>
      <pc:sldChg chg="add del">
        <pc:chgData name="Paul Tinkler" userId="bcebf29c-73c2-433d-80d2-6bad896374bf" providerId="ADAL" clId="{161DB30D-75E2-47CA-A790-5554AA9AD950}" dt="2017-08-31T18:25:27.914" v="2050" actId="2696"/>
        <pc:sldMkLst>
          <pc:docMk/>
          <pc:sldMk cId="1693694583" sldId="280"/>
        </pc:sldMkLst>
      </pc:sldChg>
      <pc:sldChg chg="add del">
        <pc:chgData name="Paul Tinkler" userId="bcebf29c-73c2-433d-80d2-6bad896374bf" providerId="ADAL" clId="{161DB30D-75E2-47CA-A790-5554AA9AD950}" dt="2017-08-31T18:25:28.489" v="2051" actId="2696"/>
        <pc:sldMkLst>
          <pc:docMk/>
          <pc:sldMk cId="1504171874" sldId="281"/>
        </pc:sldMkLst>
      </pc:sldChg>
      <pc:sldChg chg="add del">
        <pc:chgData name="Paul Tinkler" userId="bcebf29c-73c2-433d-80d2-6bad896374bf" providerId="ADAL" clId="{161DB30D-75E2-47CA-A790-5554AA9AD950}" dt="2017-08-31T18:25:29.033" v="2052" actId="2696"/>
        <pc:sldMkLst>
          <pc:docMk/>
          <pc:sldMk cId="2446723833" sldId="282"/>
        </pc:sldMkLst>
      </pc:sldChg>
      <pc:sldChg chg="add del">
        <pc:chgData name="Paul Tinkler" userId="bcebf29c-73c2-433d-80d2-6bad896374bf" providerId="ADAL" clId="{161DB30D-75E2-47CA-A790-5554AA9AD950}" dt="2017-08-31T18:25:29.577" v="2053" actId="2696"/>
        <pc:sldMkLst>
          <pc:docMk/>
          <pc:sldMk cId="3829161615" sldId="283"/>
        </pc:sldMkLst>
      </pc:sldChg>
      <pc:sldChg chg="add del">
        <pc:chgData name="Paul Tinkler" userId="bcebf29c-73c2-433d-80d2-6bad896374bf" providerId="ADAL" clId="{161DB30D-75E2-47CA-A790-5554AA9AD950}" dt="2017-08-31T18:25:30.219" v="2054" actId="2696"/>
        <pc:sldMkLst>
          <pc:docMk/>
          <pc:sldMk cId="2940305912" sldId="284"/>
        </pc:sldMkLst>
      </pc:sldChg>
      <pc:sldChg chg="add del">
        <pc:chgData name="Paul Tinkler" userId="bcebf29c-73c2-433d-80d2-6bad896374bf" providerId="ADAL" clId="{161DB30D-75E2-47CA-A790-5554AA9AD950}" dt="2017-08-31T18:25:30.744" v="2055" actId="2696"/>
        <pc:sldMkLst>
          <pc:docMk/>
          <pc:sldMk cId="174114243" sldId="285"/>
        </pc:sldMkLst>
      </pc:sldChg>
      <pc:sldChg chg="add del">
        <pc:chgData name="Paul Tinkler" userId="bcebf29c-73c2-433d-80d2-6bad896374bf" providerId="ADAL" clId="{161DB30D-75E2-47CA-A790-5554AA9AD950}" dt="2017-08-31T18:25:31.265" v="2056" actId="2696"/>
        <pc:sldMkLst>
          <pc:docMk/>
          <pc:sldMk cId="2741603502" sldId="286"/>
        </pc:sldMkLst>
      </pc:sldChg>
      <pc:sldChg chg="add del">
        <pc:chgData name="Paul Tinkler" userId="bcebf29c-73c2-433d-80d2-6bad896374bf" providerId="ADAL" clId="{161DB30D-75E2-47CA-A790-5554AA9AD950}" dt="2017-08-31T18:25:31.847" v="2057" actId="2696"/>
        <pc:sldMkLst>
          <pc:docMk/>
          <pc:sldMk cId="2178207125" sldId="287"/>
        </pc:sldMkLst>
      </pc:sldChg>
      <pc:sldChg chg="add del">
        <pc:chgData name="Paul Tinkler" userId="bcebf29c-73c2-433d-80d2-6bad896374bf" providerId="ADAL" clId="{161DB30D-75E2-47CA-A790-5554AA9AD950}" dt="2017-08-31T18:25:32.487" v="2058" actId="2696"/>
        <pc:sldMkLst>
          <pc:docMk/>
          <pc:sldMk cId="269397805" sldId="288"/>
        </pc:sldMkLst>
      </pc:sldChg>
      <pc:sldChg chg="add del">
        <pc:chgData name="Paul Tinkler" userId="bcebf29c-73c2-433d-80d2-6bad896374bf" providerId="ADAL" clId="{161DB30D-75E2-47CA-A790-5554AA9AD950}" dt="2017-08-31T18:25:33.645" v="2059" actId="2696"/>
        <pc:sldMkLst>
          <pc:docMk/>
          <pc:sldMk cId="2344663150" sldId="289"/>
        </pc:sldMkLst>
      </pc:sldChg>
      <pc:sldChg chg="addSp delSp modSp add modNotesTx">
        <pc:chgData name="Paul Tinkler" userId="bcebf29c-73c2-433d-80d2-6bad896374bf" providerId="ADAL" clId="{161DB30D-75E2-47CA-A790-5554AA9AD950}" dt="2017-09-03T21:40:06.678" v="3134" actId="20577"/>
        <pc:sldMkLst>
          <pc:docMk/>
          <pc:sldMk cId="481404182" sldId="290"/>
        </pc:sldMkLst>
        <pc:spChg chg="del">
          <ac:chgData name="Paul Tinkler" userId="bcebf29c-73c2-433d-80d2-6bad896374bf" providerId="ADAL" clId="{161DB30D-75E2-47CA-A790-5554AA9AD950}" dt="2017-08-31T17:05:34.117" v="1392" actId="478"/>
          <ac:spMkLst>
            <pc:docMk/>
            <pc:sldMk cId="481404182" sldId="290"/>
            <ac:spMk id="2" creationId="{42B6D840-496B-40B4-869D-AFEBBE37F30A}"/>
          </ac:spMkLst>
        </pc:spChg>
        <pc:spChg chg="del">
          <ac:chgData name="Paul Tinkler" userId="bcebf29c-73c2-433d-80d2-6bad896374bf" providerId="ADAL" clId="{161DB30D-75E2-47CA-A790-5554AA9AD950}" dt="2017-08-31T17:05:36.582" v="1393" actId="478"/>
          <ac:spMkLst>
            <pc:docMk/>
            <pc:sldMk cId="481404182" sldId="290"/>
            <ac:spMk id="3" creationId="{6B77FBDE-E0FD-4131-BCDE-92FD520F3068}"/>
          </ac:spMkLst>
        </pc:spChg>
        <pc:spChg chg="add del mod">
          <ac:chgData name="Paul Tinkler" userId="bcebf29c-73c2-433d-80d2-6bad896374bf" providerId="ADAL" clId="{161DB30D-75E2-47CA-A790-5554AA9AD950}" dt="2017-08-31T17:06:54.821" v="1400" actId="478"/>
          <ac:spMkLst>
            <pc:docMk/>
            <pc:sldMk cId="481404182" sldId="290"/>
            <ac:spMk id="7" creationId="{9EBD77F6-03B8-4AD0-A257-C8827B738272}"/>
          </ac:spMkLst>
        </pc:spChg>
        <pc:spChg chg="add del mod">
          <ac:chgData name="Paul Tinkler" userId="bcebf29c-73c2-433d-80d2-6bad896374bf" providerId="ADAL" clId="{161DB30D-75E2-47CA-A790-5554AA9AD950}" dt="2017-08-31T17:08:37.652" v="1404" actId="478"/>
          <ac:spMkLst>
            <pc:docMk/>
            <pc:sldMk cId="481404182" sldId="290"/>
            <ac:spMk id="10" creationId="{BB3AC93D-16D5-461F-9F5B-1DD4F98CB96A}"/>
          </ac:spMkLst>
        </pc:spChg>
        <pc:picChg chg="add mod">
          <ac:chgData name="Paul Tinkler" userId="bcebf29c-73c2-433d-80d2-6bad896374bf" providerId="ADAL" clId="{161DB30D-75E2-47CA-A790-5554AA9AD950}" dt="2017-08-31T17:05:58.470" v="1396" actId="1076"/>
          <ac:picMkLst>
            <pc:docMk/>
            <pc:sldMk cId="481404182" sldId="290"/>
            <ac:picMk id="4" creationId="{D0B44681-4F29-4CDC-AB14-58AB411D850A}"/>
          </ac:picMkLst>
        </pc:picChg>
        <pc:picChg chg="add mod">
          <ac:chgData name="Paul Tinkler" userId="bcebf29c-73c2-433d-80d2-6bad896374bf" providerId="ADAL" clId="{161DB30D-75E2-47CA-A790-5554AA9AD950}" dt="2017-08-31T17:06:50.394" v="1399" actId="1076"/>
          <ac:picMkLst>
            <pc:docMk/>
            <pc:sldMk cId="481404182" sldId="290"/>
            <ac:picMk id="6" creationId="{08452556-C559-4C47-8384-BAB13ADE99CF}"/>
          </ac:picMkLst>
        </pc:picChg>
        <pc:picChg chg="add mod">
          <ac:chgData name="Paul Tinkler" userId="bcebf29c-73c2-433d-80d2-6bad896374bf" providerId="ADAL" clId="{161DB30D-75E2-47CA-A790-5554AA9AD950}" dt="2017-08-31T17:08:46.963" v="1406" actId="1076"/>
          <ac:picMkLst>
            <pc:docMk/>
            <pc:sldMk cId="481404182" sldId="290"/>
            <ac:picMk id="9" creationId="{271250A9-BF75-47B2-A575-1CC72B917C81}"/>
          </ac:picMkLst>
        </pc:picChg>
      </pc:sldChg>
      <pc:sldChg chg="modSp add">
        <pc:chgData name="Paul Tinkler" userId="bcebf29c-73c2-433d-80d2-6bad896374bf" providerId="ADAL" clId="{161DB30D-75E2-47CA-A790-5554AA9AD950}" dt="2017-08-31T17:18:30.833" v="1453" actId="113"/>
        <pc:sldMkLst>
          <pc:docMk/>
          <pc:sldMk cId="4088381196" sldId="291"/>
        </pc:sldMkLst>
        <pc:spChg chg="mod">
          <ac:chgData name="Paul Tinkler" userId="bcebf29c-73c2-433d-80d2-6bad896374bf" providerId="ADAL" clId="{161DB30D-75E2-47CA-A790-5554AA9AD950}" dt="2017-08-31T17:15:57.983" v="1430" actId="113"/>
          <ac:spMkLst>
            <pc:docMk/>
            <pc:sldMk cId="4088381196" sldId="291"/>
            <ac:spMk id="2" creationId="{45CD92CB-11B3-4B78-A9ED-1860CA2E9FF7}"/>
          </ac:spMkLst>
        </pc:spChg>
        <pc:spChg chg="mod">
          <ac:chgData name="Paul Tinkler" userId="bcebf29c-73c2-433d-80d2-6bad896374bf" providerId="ADAL" clId="{161DB30D-75E2-47CA-A790-5554AA9AD950}" dt="2017-08-31T17:18:30.833" v="1453" actId="113"/>
          <ac:spMkLst>
            <pc:docMk/>
            <pc:sldMk cId="4088381196" sldId="291"/>
            <ac:spMk id="3" creationId="{6D83749D-EED8-460B-BD12-BE6DD17E257E}"/>
          </ac:spMkLst>
        </pc:spChg>
      </pc:sldChg>
      <pc:sldChg chg="addSp modSp add modNotes">
        <pc:chgData name="Paul Tinkler" userId="bcebf29c-73c2-433d-80d2-6bad896374bf" providerId="ADAL" clId="{161DB30D-75E2-47CA-A790-5554AA9AD950}" dt="2017-08-31T17:32:27.967" v="1544" actId="242"/>
        <pc:sldMkLst>
          <pc:docMk/>
          <pc:sldMk cId="4035941196" sldId="292"/>
        </pc:sldMkLst>
        <pc:spChg chg="mod">
          <ac:chgData name="Paul Tinkler" userId="bcebf29c-73c2-433d-80d2-6bad896374bf" providerId="ADAL" clId="{161DB30D-75E2-47CA-A790-5554AA9AD950}" dt="2017-08-31T17:19:31.427" v="1474" actId="20577"/>
          <ac:spMkLst>
            <pc:docMk/>
            <pc:sldMk cId="4035941196" sldId="292"/>
            <ac:spMk id="2" creationId="{FD599CE2-D211-4DC2-9D37-4BE87C6CDA03}"/>
          </ac:spMkLst>
        </pc:spChg>
        <pc:spChg chg="mod">
          <ac:chgData name="Paul Tinkler" userId="bcebf29c-73c2-433d-80d2-6bad896374bf" providerId="ADAL" clId="{161DB30D-75E2-47CA-A790-5554AA9AD950}" dt="2017-08-31T17:26:36.996" v="1515" actId="2711"/>
          <ac:spMkLst>
            <pc:docMk/>
            <pc:sldMk cId="4035941196" sldId="292"/>
            <ac:spMk id="3" creationId="{F176BE4D-0DDB-4A17-B1B2-8DB924E12449}"/>
          </ac:spMkLst>
        </pc:spChg>
        <pc:spChg chg="add mod">
          <ac:chgData name="Paul Tinkler" userId="bcebf29c-73c2-433d-80d2-6bad896374bf" providerId="ADAL" clId="{161DB30D-75E2-47CA-A790-5554AA9AD950}" dt="2017-08-31T17:32:27.967" v="1544" actId="242"/>
          <ac:spMkLst>
            <pc:docMk/>
            <pc:sldMk cId="4035941196" sldId="292"/>
            <ac:spMk id="4" creationId="{83882EB4-AC84-4D98-84B7-AA723156FF19}"/>
          </ac:spMkLst>
        </pc:spChg>
      </pc:sldChg>
      <pc:sldChg chg="addSp modSp add modNotes">
        <pc:chgData name="Paul Tinkler" userId="bcebf29c-73c2-433d-80d2-6bad896374bf" providerId="ADAL" clId="{161DB30D-75E2-47CA-A790-5554AA9AD950}" dt="2017-08-31T17:32:21.795" v="1543" actId="242"/>
        <pc:sldMkLst>
          <pc:docMk/>
          <pc:sldMk cId="3457646089" sldId="293"/>
        </pc:sldMkLst>
        <pc:spChg chg="mod">
          <ac:chgData name="Paul Tinkler" userId="bcebf29c-73c2-433d-80d2-6bad896374bf" providerId="ADAL" clId="{161DB30D-75E2-47CA-A790-5554AA9AD950}" dt="2017-08-31T17:24:15.073" v="1504" actId="20577"/>
          <ac:spMkLst>
            <pc:docMk/>
            <pc:sldMk cId="3457646089" sldId="293"/>
            <ac:spMk id="2" creationId="{EBA9FCE3-454C-4325-B409-A1CDCB6D49B6}"/>
          </ac:spMkLst>
        </pc:spChg>
        <pc:spChg chg="mod">
          <ac:chgData name="Paul Tinkler" userId="bcebf29c-73c2-433d-80d2-6bad896374bf" providerId="ADAL" clId="{161DB30D-75E2-47CA-A790-5554AA9AD950}" dt="2017-08-31T17:26:54.356" v="1516" actId="255"/>
          <ac:spMkLst>
            <pc:docMk/>
            <pc:sldMk cId="3457646089" sldId="293"/>
            <ac:spMk id="3" creationId="{9247C3F2-9472-43A2-A174-CDF98586C462}"/>
          </ac:spMkLst>
        </pc:spChg>
        <pc:spChg chg="add mod">
          <ac:chgData name="Paul Tinkler" userId="bcebf29c-73c2-433d-80d2-6bad896374bf" providerId="ADAL" clId="{161DB30D-75E2-47CA-A790-5554AA9AD950}" dt="2017-08-31T17:32:21.795" v="1543" actId="242"/>
          <ac:spMkLst>
            <pc:docMk/>
            <pc:sldMk cId="3457646089" sldId="293"/>
            <ac:spMk id="4" creationId="{5EDDE713-26CB-45E7-822B-70FE74FA81BD}"/>
          </ac:spMkLst>
        </pc:spChg>
      </pc:sldChg>
      <pc:sldChg chg="modSp add">
        <pc:chgData name="Paul Tinkler" userId="bcebf29c-73c2-433d-80d2-6bad896374bf" providerId="ADAL" clId="{161DB30D-75E2-47CA-A790-5554AA9AD950}" dt="2017-08-31T17:29:29.919" v="1523" actId="114"/>
        <pc:sldMkLst>
          <pc:docMk/>
          <pc:sldMk cId="2073110996" sldId="294"/>
        </pc:sldMkLst>
        <pc:spChg chg="mod">
          <ac:chgData name="Paul Tinkler" userId="bcebf29c-73c2-433d-80d2-6bad896374bf" providerId="ADAL" clId="{161DB30D-75E2-47CA-A790-5554AA9AD950}" dt="2017-08-31T17:29:02.683" v="1520" actId="113"/>
          <ac:spMkLst>
            <pc:docMk/>
            <pc:sldMk cId="2073110996" sldId="294"/>
            <ac:spMk id="2" creationId="{742A35E2-8F95-4D61-8A58-77A07FB1EE38}"/>
          </ac:spMkLst>
        </pc:spChg>
        <pc:spChg chg="mod">
          <ac:chgData name="Paul Tinkler" userId="bcebf29c-73c2-433d-80d2-6bad896374bf" providerId="ADAL" clId="{161DB30D-75E2-47CA-A790-5554AA9AD950}" dt="2017-08-31T17:29:29.919" v="1523" actId="114"/>
          <ac:spMkLst>
            <pc:docMk/>
            <pc:sldMk cId="2073110996" sldId="294"/>
            <ac:spMk id="3" creationId="{A44BE931-9E57-4909-B156-CB854797018B}"/>
          </ac:spMkLst>
        </pc:spChg>
      </pc:sldChg>
      <pc:sldChg chg="addSp modSp add">
        <pc:chgData name="Paul Tinkler" userId="bcebf29c-73c2-433d-80d2-6bad896374bf" providerId="ADAL" clId="{161DB30D-75E2-47CA-A790-5554AA9AD950}" dt="2017-08-31T17:34:15.314" v="1561" actId="20577"/>
        <pc:sldMkLst>
          <pc:docMk/>
          <pc:sldMk cId="361385449" sldId="295"/>
        </pc:sldMkLst>
        <pc:spChg chg="mod">
          <ac:chgData name="Paul Tinkler" userId="bcebf29c-73c2-433d-80d2-6bad896374bf" providerId="ADAL" clId="{161DB30D-75E2-47CA-A790-5554AA9AD950}" dt="2017-08-31T17:31:09.031" v="1539" actId="113"/>
          <ac:spMkLst>
            <pc:docMk/>
            <pc:sldMk cId="361385449" sldId="295"/>
            <ac:spMk id="2" creationId="{1ED95089-5982-4147-A402-6A077880F960}"/>
          </ac:spMkLst>
        </pc:spChg>
        <pc:spChg chg="mod">
          <ac:chgData name="Paul Tinkler" userId="bcebf29c-73c2-433d-80d2-6bad896374bf" providerId="ADAL" clId="{161DB30D-75E2-47CA-A790-5554AA9AD950}" dt="2017-08-31T17:34:15.314" v="1561" actId="20577"/>
          <ac:spMkLst>
            <pc:docMk/>
            <pc:sldMk cId="361385449" sldId="295"/>
            <ac:spMk id="3" creationId="{04C495FA-4529-426F-B998-5E0C36F3FC1B}"/>
          </ac:spMkLst>
        </pc:spChg>
        <pc:spChg chg="add mod">
          <ac:chgData name="Paul Tinkler" userId="bcebf29c-73c2-433d-80d2-6bad896374bf" providerId="ADAL" clId="{161DB30D-75E2-47CA-A790-5554AA9AD950}" dt="2017-08-31T17:32:09.965" v="1542" actId="255"/>
          <ac:spMkLst>
            <pc:docMk/>
            <pc:sldMk cId="361385449" sldId="295"/>
            <ac:spMk id="4" creationId="{3C7CFAAE-FF79-4874-AAD7-9C08F073315A}"/>
          </ac:spMkLst>
        </pc:spChg>
      </pc:sldChg>
      <pc:sldChg chg="addSp delSp modSp add">
        <pc:chgData name="Paul Tinkler" userId="bcebf29c-73c2-433d-80d2-6bad896374bf" providerId="ADAL" clId="{161DB30D-75E2-47CA-A790-5554AA9AD950}" dt="2017-08-31T17:36:42.762" v="1584" actId="2711"/>
        <pc:sldMkLst>
          <pc:docMk/>
          <pc:sldMk cId="928241287" sldId="296"/>
        </pc:sldMkLst>
        <pc:spChg chg="mod">
          <ac:chgData name="Paul Tinkler" userId="bcebf29c-73c2-433d-80d2-6bad896374bf" providerId="ADAL" clId="{161DB30D-75E2-47CA-A790-5554AA9AD950}" dt="2017-08-31T17:34:56.626" v="1567" actId="2711"/>
          <ac:spMkLst>
            <pc:docMk/>
            <pc:sldMk cId="928241287" sldId="296"/>
            <ac:spMk id="2" creationId="{D753F80F-FC30-4381-85C9-60EB35832E26}"/>
          </ac:spMkLst>
        </pc:spChg>
        <pc:spChg chg="mod">
          <ac:chgData name="Paul Tinkler" userId="bcebf29c-73c2-433d-80d2-6bad896374bf" providerId="ADAL" clId="{161DB30D-75E2-47CA-A790-5554AA9AD950}" dt="2017-08-31T17:36:42.762" v="1584" actId="2711"/>
          <ac:spMkLst>
            <pc:docMk/>
            <pc:sldMk cId="928241287" sldId="296"/>
            <ac:spMk id="3" creationId="{6942DFF4-1816-47AB-841C-7568434EBF9F}"/>
          </ac:spMkLst>
        </pc:spChg>
        <pc:spChg chg="add del">
          <ac:chgData name="Paul Tinkler" userId="bcebf29c-73c2-433d-80d2-6bad896374bf" providerId="ADAL" clId="{161DB30D-75E2-47CA-A790-5554AA9AD950}" dt="2017-08-31T17:34:47.365" v="1563" actId="2711"/>
          <ac:spMkLst>
            <pc:docMk/>
            <pc:sldMk cId="928241287" sldId="296"/>
            <ac:spMk id="4" creationId="{A41D3DFD-5514-440E-93CF-9ADE7E046AD5}"/>
          </ac:spMkLst>
        </pc:spChg>
        <pc:spChg chg="add mod">
          <ac:chgData name="Paul Tinkler" userId="bcebf29c-73c2-433d-80d2-6bad896374bf" providerId="ADAL" clId="{161DB30D-75E2-47CA-A790-5554AA9AD950}" dt="2017-08-31T17:35:54.494" v="1576" actId="208"/>
          <ac:spMkLst>
            <pc:docMk/>
            <pc:sldMk cId="928241287" sldId="296"/>
            <ac:spMk id="5" creationId="{A6B83B90-7A49-490C-ADAA-3ECF303F3186}"/>
          </ac:spMkLst>
        </pc:spChg>
      </pc:sldChg>
      <pc:sldChg chg="addSp modSp add">
        <pc:chgData name="Paul Tinkler" userId="bcebf29c-73c2-433d-80d2-6bad896374bf" providerId="ADAL" clId="{161DB30D-75E2-47CA-A790-5554AA9AD950}" dt="2017-08-31T17:38:42.942" v="1593" actId="1076"/>
        <pc:sldMkLst>
          <pc:docMk/>
          <pc:sldMk cId="3932154386" sldId="297"/>
        </pc:sldMkLst>
        <pc:spChg chg="mod">
          <ac:chgData name="Paul Tinkler" userId="bcebf29c-73c2-433d-80d2-6bad896374bf" providerId="ADAL" clId="{161DB30D-75E2-47CA-A790-5554AA9AD950}" dt="2017-08-31T17:37:58.743" v="1588" actId="1076"/>
          <ac:spMkLst>
            <pc:docMk/>
            <pc:sldMk cId="3932154386" sldId="297"/>
            <ac:spMk id="2" creationId="{BC36B0AD-9BEE-4D2D-BE53-6117CE46517C}"/>
          </ac:spMkLst>
        </pc:spChg>
        <pc:spChg chg="mod">
          <ac:chgData name="Paul Tinkler" userId="bcebf29c-73c2-433d-80d2-6bad896374bf" providerId="ADAL" clId="{161DB30D-75E2-47CA-A790-5554AA9AD950}" dt="2017-08-31T17:38:27.099" v="1591" actId="114"/>
          <ac:spMkLst>
            <pc:docMk/>
            <pc:sldMk cId="3932154386" sldId="297"/>
            <ac:spMk id="3" creationId="{7B68D571-D110-4FFE-8535-08795735D990}"/>
          </ac:spMkLst>
        </pc:spChg>
        <pc:picChg chg="add mod">
          <ac:chgData name="Paul Tinkler" userId="bcebf29c-73c2-433d-80d2-6bad896374bf" providerId="ADAL" clId="{161DB30D-75E2-47CA-A790-5554AA9AD950}" dt="2017-08-31T17:38:42.942" v="1593" actId="1076"/>
          <ac:picMkLst>
            <pc:docMk/>
            <pc:sldMk cId="3932154386" sldId="297"/>
            <ac:picMk id="4" creationId="{D0E3D08A-2967-493A-BF20-DF694F000C01}"/>
          </ac:picMkLst>
        </pc:picChg>
      </pc:sldChg>
      <pc:sldChg chg="addSp modSp add">
        <pc:chgData name="Paul Tinkler" userId="bcebf29c-73c2-433d-80d2-6bad896374bf" providerId="ADAL" clId="{161DB30D-75E2-47CA-A790-5554AA9AD950}" dt="2017-08-31T17:40:47.595" v="1621" actId="114"/>
        <pc:sldMkLst>
          <pc:docMk/>
          <pc:sldMk cId="1524841001" sldId="298"/>
        </pc:sldMkLst>
        <pc:spChg chg="mod">
          <ac:chgData name="Paul Tinkler" userId="bcebf29c-73c2-433d-80d2-6bad896374bf" providerId="ADAL" clId="{161DB30D-75E2-47CA-A790-5554AA9AD950}" dt="2017-08-31T17:39:44.382" v="1606" actId="114"/>
          <ac:spMkLst>
            <pc:docMk/>
            <pc:sldMk cId="1524841001" sldId="298"/>
            <ac:spMk id="2" creationId="{EF168173-15E6-4F89-981C-FEF0B28A75E7}"/>
          </ac:spMkLst>
        </pc:spChg>
        <pc:spChg chg="mod">
          <ac:chgData name="Paul Tinkler" userId="bcebf29c-73c2-433d-80d2-6bad896374bf" providerId="ADAL" clId="{161DB30D-75E2-47CA-A790-5554AA9AD950}" dt="2017-08-31T17:40:47.595" v="1621" actId="114"/>
          <ac:spMkLst>
            <pc:docMk/>
            <pc:sldMk cId="1524841001" sldId="298"/>
            <ac:spMk id="3" creationId="{ED1A3F0A-8912-4F6F-B4FF-BD763EEBCDFA}"/>
          </ac:spMkLst>
        </pc:spChg>
        <pc:picChg chg="add mod">
          <ac:chgData name="Paul Tinkler" userId="bcebf29c-73c2-433d-80d2-6bad896374bf" providerId="ADAL" clId="{161DB30D-75E2-47CA-A790-5554AA9AD950}" dt="2017-08-31T17:40:23.573" v="1619" actId="1076"/>
          <ac:picMkLst>
            <pc:docMk/>
            <pc:sldMk cId="1524841001" sldId="298"/>
            <ac:picMk id="4" creationId="{B3E6A27C-A969-4F94-BACB-2EFBF0DEE882}"/>
          </ac:picMkLst>
        </pc:picChg>
      </pc:sldChg>
      <pc:sldChg chg="addSp delSp modSp add">
        <pc:chgData name="Paul Tinkler" userId="bcebf29c-73c2-433d-80d2-6bad896374bf" providerId="ADAL" clId="{161DB30D-75E2-47CA-A790-5554AA9AD950}" dt="2017-08-31T17:45:12.661" v="1637" actId="14100"/>
        <pc:sldMkLst>
          <pc:docMk/>
          <pc:sldMk cId="3114763151" sldId="299"/>
        </pc:sldMkLst>
        <pc:spChg chg="del">
          <ac:chgData name="Paul Tinkler" userId="bcebf29c-73c2-433d-80d2-6bad896374bf" providerId="ADAL" clId="{161DB30D-75E2-47CA-A790-5554AA9AD950}" dt="2017-08-31T17:41:15.442" v="1622" actId="478"/>
          <ac:spMkLst>
            <pc:docMk/>
            <pc:sldMk cId="3114763151" sldId="299"/>
            <ac:spMk id="2" creationId="{7D0DE6FD-6BEC-49A2-AA9E-4B16B582EEC7}"/>
          </ac:spMkLst>
        </pc:spChg>
        <pc:spChg chg="del">
          <ac:chgData name="Paul Tinkler" userId="bcebf29c-73c2-433d-80d2-6bad896374bf" providerId="ADAL" clId="{161DB30D-75E2-47CA-A790-5554AA9AD950}" dt="2017-08-31T17:41:17.075" v="1623" actId="478"/>
          <ac:spMkLst>
            <pc:docMk/>
            <pc:sldMk cId="3114763151" sldId="299"/>
            <ac:spMk id="3" creationId="{0AFE25EE-7567-4D7E-9B13-FF11E36D3ADD}"/>
          </ac:spMkLst>
        </pc:spChg>
        <pc:spChg chg="add del">
          <ac:chgData name="Paul Tinkler" userId="bcebf29c-73c2-433d-80d2-6bad896374bf" providerId="ADAL" clId="{161DB30D-75E2-47CA-A790-5554AA9AD950}" dt="2017-08-31T17:42:27.603" v="1625" actId="14100"/>
          <ac:spMkLst>
            <pc:docMk/>
            <pc:sldMk cId="3114763151" sldId="299"/>
            <ac:spMk id="4" creationId="{CEDEF006-CC50-42BE-8F8B-4C4A5C950447}"/>
          </ac:spMkLst>
        </pc:spChg>
        <pc:spChg chg="add del">
          <ac:chgData name="Paul Tinkler" userId="bcebf29c-73c2-433d-80d2-6bad896374bf" providerId="ADAL" clId="{161DB30D-75E2-47CA-A790-5554AA9AD950}" dt="2017-08-31T17:42:27.603" v="1625" actId="14100"/>
          <ac:spMkLst>
            <pc:docMk/>
            <pc:sldMk cId="3114763151" sldId="299"/>
            <ac:spMk id="5" creationId="{E0212632-F574-49EE-84CE-AC7B0B9EAF50}"/>
          </ac:spMkLst>
        </pc:spChg>
        <pc:spChg chg="add del">
          <ac:chgData name="Paul Tinkler" userId="bcebf29c-73c2-433d-80d2-6bad896374bf" providerId="ADAL" clId="{161DB30D-75E2-47CA-A790-5554AA9AD950}" dt="2017-08-31T17:42:27.603" v="1625" actId="14100"/>
          <ac:spMkLst>
            <pc:docMk/>
            <pc:sldMk cId="3114763151" sldId="299"/>
            <ac:spMk id="6" creationId="{78C83287-2F64-4108-99EB-0F396CDA9692}"/>
          </ac:spMkLst>
        </pc:spChg>
        <pc:spChg chg="add del">
          <ac:chgData name="Paul Tinkler" userId="bcebf29c-73c2-433d-80d2-6bad896374bf" providerId="ADAL" clId="{161DB30D-75E2-47CA-A790-5554AA9AD950}" dt="2017-08-31T17:42:27.603" v="1625" actId="14100"/>
          <ac:spMkLst>
            <pc:docMk/>
            <pc:sldMk cId="3114763151" sldId="299"/>
            <ac:spMk id="7" creationId="{D6803A6F-65BD-4AD9-927F-9BB62B244168}"/>
          </ac:spMkLst>
        </pc:spChg>
        <pc:spChg chg="add del">
          <ac:chgData name="Paul Tinkler" userId="bcebf29c-73c2-433d-80d2-6bad896374bf" providerId="ADAL" clId="{161DB30D-75E2-47CA-A790-5554AA9AD950}" dt="2017-08-31T17:42:27.603" v="1625" actId="14100"/>
          <ac:spMkLst>
            <pc:docMk/>
            <pc:sldMk cId="3114763151" sldId="299"/>
            <ac:spMk id="8" creationId="{DABA626E-35EC-461E-9470-73E0D06380C4}"/>
          </ac:spMkLst>
        </pc:spChg>
        <pc:spChg chg="add del">
          <ac:chgData name="Paul Tinkler" userId="bcebf29c-73c2-433d-80d2-6bad896374bf" providerId="ADAL" clId="{161DB30D-75E2-47CA-A790-5554AA9AD950}" dt="2017-08-31T17:42:27.603" v="1625" actId="14100"/>
          <ac:spMkLst>
            <pc:docMk/>
            <pc:sldMk cId="3114763151" sldId="299"/>
            <ac:spMk id="9" creationId="{96769EA0-D901-4E16-BD4C-34ACCD356673}"/>
          </ac:spMkLst>
        </pc:spChg>
        <pc:spChg chg="add del">
          <ac:chgData name="Paul Tinkler" userId="bcebf29c-73c2-433d-80d2-6bad896374bf" providerId="ADAL" clId="{161DB30D-75E2-47CA-A790-5554AA9AD950}" dt="2017-08-31T17:42:27.603" v="1625" actId="14100"/>
          <ac:spMkLst>
            <pc:docMk/>
            <pc:sldMk cId="3114763151" sldId="299"/>
            <ac:spMk id="10" creationId="{D6C683A6-3CFD-4256-B62D-A6C675F713E1}"/>
          </ac:spMkLst>
        </pc:spChg>
        <pc:spChg chg="add del">
          <ac:chgData name="Paul Tinkler" userId="bcebf29c-73c2-433d-80d2-6bad896374bf" providerId="ADAL" clId="{161DB30D-75E2-47CA-A790-5554AA9AD950}" dt="2017-08-31T17:42:27.603" v="1625" actId="14100"/>
          <ac:spMkLst>
            <pc:docMk/>
            <pc:sldMk cId="3114763151" sldId="299"/>
            <ac:spMk id="20" creationId="{F37482EC-CCAD-4C9A-94B4-3CBDF59A368E}"/>
          </ac:spMkLst>
        </pc:spChg>
        <pc:spChg chg="add del">
          <ac:chgData name="Paul Tinkler" userId="bcebf29c-73c2-433d-80d2-6bad896374bf" providerId="ADAL" clId="{161DB30D-75E2-47CA-A790-5554AA9AD950}" dt="2017-08-31T17:42:27.603" v="1625" actId="14100"/>
          <ac:spMkLst>
            <pc:docMk/>
            <pc:sldMk cId="3114763151" sldId="299"/>
            <ac:spMk id="21" creationId="{F46625FF-3B3D-498C-8097-E66C209DE551}"/>
          </ac:spMkLst>
        </pc:spChg>
        <pc:spChg chg="add del">
          <ac:chgData name="Paul Tinkler" userId="bcebf29c-73c2-433d-80d2-6bad896374bf" providerId="ADAL" clId="{161DB30D-75E2-47CA-A790-5554AA9AD950}" dt="2017-08-31T17:42:27.603" v="1625" actId="14100"/>
          <ac:spMkLst>
            <pc:docMk/>
            <pc:sldMk cId="3114763151" sldId="299"/>
            <ac:spMk id="22" creationId="{710EB5C2-745A-4F79-97B8-35E01401DA76}"/>
          </ac:spMkLst>
        </pc:spChg>
        <pc:spChg chg="add del">
          <ac:chgData name="Paul Tinkler" userId="bcebf29c-73c2-433d-80d2-6bad896374bf" providerId="ADAL" clId="{161DB30D-75E2-47CA-A790-5554AA9AD950}" dt="2017-08-31T17:42:27.603" v="1625" actId="14100"/>
          <ac:spMkLst>
            <pc:docMk/>
            <pc:sldMk cId="3114763151" sldId="299"/>
            <ac:spMk id="23" creationId="{F7DCA0CB-5297-48AE-B565-5B7DC76A18A0}"/>
          </ac:spMkLst>
        </pc:spChg>
        <pc:spChg chg="add del">
          <ac:chgData name="Paul Tinkler" userId="bcebf29c-73c2-433d-80d2-6bad896374bf" providerId="ADAL" clId="{161DB30D-75E2-47CA-A790-5554AA9AD950}" dt="2017-08-31T17:42:27.603" v="1625" actId="14100"/>
          <ac:spMkLst>
            <pc:docMk/>
            <pc:sldMk cId="3114763151" sldId="299"/>
            <ac:spMk id="24" creationId="{5857CE64-FD50-4C24-BFB3-F5BE80116FDE}"/>
          </ac:spMkLst>
        </pc:spChg>
        <pc:spChg chg="add del">
          <ac:chgData name="Paul Tinkler" userId="bcebf29c-73c2-433d-80d2-6bad896374bf" providerId="ADAL" clId="{161DB30D-75E2-47CA-A790-5554AA9AD950}" dt="2017-08-31T17:42:27.603" v="1625" actId="14100"/>
          <ac:spMkLst>
            <pc:docMk/>
            <pc:sldMk cId="3114763151" sldId="299"/>
            <ac:spMk id="25" creationId="{6114CE0D-9379-48FD-AA43-11458CBD5BCF}"/>
          </ac:spMkLst>
        </pc:spChg>
        <pc:spChg chg="add del">
          <ac:chgData name="Paul Tinkler" userId="bcebf29c-73c2-433d-80d2-6bad896374bf" providerId="ADAL" clId="{161DB30D-75E2-47CA-A790-5554AA9AD950}" dt="2017-08-31T17:42:27.603" v="1625" actId="14100"/>
          <ac:spMkLst>
            <pc:docMk/>
            <pc:sldMk cId="3114763151" sldId="299"/>
            <ac:spMk id="30" creationId="{262238C3-0867-443D-BB9E-794BE17A1406}"/>
          </ac:spMkLst>
        </pc:spChg>
        <pc:spChg chg="add del">
          <ac:chgData name="Paul Tinkler" userId="bcebf29c-73c2-433d-80d2-6bad896374bf" providerId="ADAL" clId="{161DB30D-75E2-47CA-A790-5554AA9AD950}" dt="2017-08-31T17:42:27.603" v="1625" actId="14100"/>
          <ac:spMkLst>
            <pc:docMk/>
            <pc:sldMk cId="3114763151" sldId="299"/>
            <ac:spMk id="31" creationId="{99920F1B-DA07-42EA-8B9C-C8B934C62DC7}"/>
          </ac:spMkLst>
        </pc:spChg>
        <pc:spChg chg="add del">
          <ac:chgData name="Paul Tinkler" userId="bcebf29c-73c2-433d-80d2-6bad896374bf" providerId="ADAL" clId="{161DB30D-75E2-47CA-A790-5554AA9AD950}" dt="2017-08-31T17:42:27.603" v="1625" actId="14100"/>
          <ac:spMkLst>
            <pc:docMk/>
            <pc:sldMk cId="3114763151" sldId="299"/>
            <ac:spMk id="32" creationId="{17C618B2-2DD3-40BD-A246-4AB0BD331165}"/>
          </ac:spMkLst>
        </pc:spChg>
        <pc:spChg chg="add del">
          <ac:chgData name="Paul Tinkler" userId="bcebf29c-73c2-433d-80d2-6bad896374bf" providerId="ADAL" clId="{161DB30D-75E2-47CA-A790-5554AA9AD950}" dt="2017-08-31T17:42:27.603" v="1625" actId="14100"/>
          <ac:spMkLst>
            <pc:docMk/>
            <pc:sldMk cId="3114763151" sldId="299"/>
            <ac:spMk id="33" creationId="{C93A2E86-17D1-4732-AB87-23D8DA7054B2}"/>
          </ac:spMkLst>
        </pc:spChg>
        <pc:spChg chg="add del">
          <ac:chgData name="Paul Tinkler" userId="bcebf29c-73c2-433d-80d2-6bad896374bf" providerId="ADAL" clId="{161DB30D-75E2-47CA-A790-5554AA9AD950}" dt="2017-08-31T17:42:27.603" v="1625" actId="14100"/>
          <ac:spMkLst>
            <pc:docMk/>
            <pc:sldMk cId="3114763151" sldId="299"/>
            <ac:spMk id="34" creationId="{C9C8DB6A-3804-4099-8778-FC6188F4C190}"/>
          </ac:spMkLst>
        </pc:spChg>
        <pc:spChg chg="add del">
          <ac:chgData name="Paul Tinkler" userId="bcebf29c-73c2-433d-80d2-6bad896374bf" providerId="ADAL" clId="{161DB30D-75E2-47CA-A790-5554AA9AD950}" dt="2017-08-31T17:42:27.603" v="1625" actId="14100"/>
          <ac:spMkLst>
            <pc:docMk/>
            <pc:sldMk cId="3114763151" sldId="299"/>
            <ac:spMk id="35" creationId="{53E6BEA0-7EDC-40BC-9268-5BFEADE350E4}"/>
          </ac:spMkLst>
        </pc:spChg>
        <pc:spChg chg="add del">
          <ac:chgData name="Paul Tinkler" userId="bcebf29c-73c2-433d-80d2-6bad896374bf" providerId="ADAL" clId="{161DB30D-75E2-47CA-A790-5554AA9AD950}" dt="2017-08-31T17:42:27.603" v="1625" actId="14100"/>
          <ac:spMkLst>
            <pc:docMk/>
            <pc:sldMk cId="3114763151" sldId="299"/>
            <ac:spMk id="36" creationId="{F39C0A9E-0CE7-41A3-9E1D-168259E34863}"/>
          </ac:spMkLst>
        </pc:spChg>
        <pc:spChg chg="add del">
          <ac:chgData name="Paul Tinkler" userId="bcebf29c-73c2-433d-80d2-6bad896374bf" providerId="ADAL" clId="{161DB30D-75E2-47CA-A790-5554AA9AD950}" dt="2017-08-31T17:42:27.603" v="1625" actId="14100"/>
          <ac:spMkLst>
            <pc:docMk/>
            <pc:sldMk cId="3114763151" sldId="299"/>
            <ac:spMk id="37" creationId="{FC9215C3-0D78-47AF-956D-E0F82AAE1B0B}"/>
          </ac:spMkLst>
        </pc:spChg>
        <pc:spChg chg="add mod">
          <ac:chgData name="Paul Tinkler" userId="bcebf29c-73c2-433d-80d2-6bad896374bf" providerId="ADAL" clId="{161DB30D-75E2-47CA-A790-5554AA9AD950}" dt="2017-08-31T17:43:16.295" v="1627" actId="1076"/>
          <ac:spMkLst>
            <pc:docMk/>
            <pc:sldMk cId="3114763151" sldId="299"/>
            <ac:spMk id="38" creationId="{7D43F2B0-34F8-4DA4-8673-9F0CD21B5F8D}"/>
          </ac:spMkLst>
        </pc:spChg>
        <pc:spChg chg="add mod">
          <ac:chgData name="Paul Tinkler" userId="bcebf29c-73c2-433d-80d2-6bad896374bf" providerId="ADAL" clId="{161DB30D-75E2-47CA-A790-5554AA9AD950}" dt="2017-08-31T17:43:16.295" v="1627" actId="1076"/>
          <ac:spMkLst>
            <pc:docMk/>
            <pc:sldMk cId="3114763151" sldId="299"/>
            <ac:spMk id="39" creationId="{FE624BD2-65A4-42EB-8334-65FEAEF25BF5}"/>
          </ac:spMkLst>
        </pc:spChg>
        <pc:spChg chg="add mod">
          <ac:chgData name="Paul Tinkler" userId="bcebf29c-73c2-433d-80d2-6bad896374bf" providerId="ADAL" clId="{161DB30D-75E2-47CA-A790-5554AA9AD950}" dt="2017-08-31T17:43:16.295" v="1627" actId="1076"/>
          <ac:spMkLst>
            <pc:docMk/>
            <pc:sldMk cId="3114763151" sldId="299"/>
            <ac:spMk id="40" creationId="{D0A2A5B3-BD80-4FC9-8572-D8F6DCD796DD}"/>
          </ac:spMkLst>
        </pc:spChg>
        <pc:spChg chg="add mod">
          <ac:chgData name="Paul Tinkler" userId="bcebf29c-73c2-433d-80d2-6bad896374bf" providerId="ADAL" clId="{161DB30D-75E2-47CA-A790-5554AA9AD950}" dt="2017-08-31T17:43:16.295" v="1627" actId="1076"/>
          <ac:spMkLst>
            <pc:docMk/>
            <pc:sldMk cId="3114763151" sldId="299"/>
            <ac:spMk id="41" creationId="{AAEA3B7B-1D03-4D72-8985-8D4A94527581}"/>
          </ac:spMkLst>
        </pc:spChg>
        <pc:spChg chg="add mod">
          <ac:chgData name="Paul Tinkler" userId="bcebf29c-73c2-433d-80d2-6bad896374bf" providerId="ADAL" clId="{161DB30D-75E2-47CA-A790-5554AA9AD950}" dt="2017-08-31T17:43:16.295" v="1627" actId="1076"/>
          <ac:spMkLst>
            <pc:docMk/>
            <pc:sldMk cId="3114763151" sldId="299"/>
            <ac:spMk id="42" creationId="{875BB59C-E851-4282-B4CB-10EC998226EE}"/>
          </ac:spMkLst>
        </pc:spChg>
        <pc:spChg chg="add mod">
          <ac:chgData name="Paul Tinkler" userId="bcebf29c-73c2-433d-80d2-6bad896374bf" providerId="ADAL" clId="{161DB30D-75E2-47CA-A790-5554AA9AD950}" dt="2017-08-31T17:43:16.295" v="1627" actId="1076"/>
          <ac:spMkLst>
            <pc:docMk/>
            <pc:sldMk cId="3114763151" sldId="299"/>
            <ac:spMk id="43" creationId="{B73BBA42-1F67-454E-9577-CE6916C89855}"/>
          </ac:spMkLst>
        </pc:spChg>
        <pc:spChg chg="add mod">
          <ac:chgData name="Paul Tinkler" userId="bcebf29c-73c2-433d-80d2-6bad896374bf" providerId="ADAL" clId="{161DB30D-75E2-47CA-A790-5554AA9AD950}" dt="2017-08-31T17:43:16.295" v="1627" actId="1076"/>
          <ac:spMkLst>
            <pc:docMk/>
            <pc:sldMk cId="3114763151" sldId="299"/>
            <ac:spMk id="44" creationId="{D6591743-32DE-48D7-B3C6-006C04276100}"/>
          </ac:spMkLst>
        </pc:spChg>
        <pc:spChg chg="add mod">
          <ac:chgData name="Paul Tinkler" userId="bcebf29c-73c2-433d-80d2-6bad896374bf" providerId="ADAL" clId="{161DB30D-75E2-47CA-A790-5554AA9AD950}" dt="2017-08-31T17:43:16.295" v="1627" actId="1076"/>
          <ac:spMkLst>
            <pc:docMk/>
            <pc:sldMk cId="3114763151" sldId="299"/>
            <ac:spMk id="54" creationId="{93EB74E0-13E7-4E9A-8BD2-2053386906DF}"/>
          </ac:spMkLst>
        </pc:spChg>
        <pc:spChg chg="add mod">
          <ac:chgData name="Paul Tinkler" userId="bcebf29c-73c2-433d-80d2-6bad896374bf" providerId="ADAL" clId="{161DB30D-75E2-47CA-A790-5554AA9AD950}" dt="2017-08-31T17:43:16.295" v="1627" actId="1076"/>
          <ac:spMkLst>
            <pc:docMk/>
            <pc:sldMk cId="3114763151" sldId="299"/>
            <ac:spMk id="55" creationId="{7AD2A7D3-61F2-47CB-ADD7-972964E7FF46}"/>
          </ac:spMkLst>
        </pc:spChg>
        <pc:spChg chg="add mod">
          <ac:chgData name="Paul Tinkler" userId="bcebf29c-73c2-433d-80d2-6bad896374bf" providerId="ADAL" clId="{161DB30D-75E2-47CA-A790-5554AA9AD950}" dt="2017-08-31T17:43:16.295" v="1627" actId="1076"/>
          <ac:spMkLst>
            <pc:docMk/>
            <pc:sldMk cId="3114763151" sldId="299"/>
            <ac:spMk id="56" creationId="{022C736D-409D-4D2F-A796-2284F557B49C}"/>
          </ac:spMkLst>
        </pc:spChg>
        <pc:spChg chg="add mod">
          <ac:chgData name="Paul Tinkler" userId="bcebf29c-73c2-433d-80d2-6bad896374bf" providerId="ADAL" clId="{161DB30D-75E2-47CA-A790-5554AA9AD950}" dt="2017-08-31T17:43:16.295" v="1627" actId="1076"/>
          <ac:spMkLst>
            <pc:docMk/>
            <pc:sldMk cId="3114763151" sldId="299"/>
            <ac:spMk id="57" creationId="{658094F9-31FB-4EA3-83BD-FF96C5C7ABBB}"/>
          </ac:spMkLst>
        </pc:spChg>
        <pc:spChg chg="add mod">
          <ac:chgData name="Paul Tinkler" userId="bcebf29c-73c2-433d-80d2-6bad896374bf" providerId="ADAL" clId="{161DB30D-75E2-47CA-A790-5554AA9AD950}" dt="2017-08-31T17:43:16.295" v="1627" actId="1076"/>
          <ac:spMkLst>
            <pc:docMk/>
            <pc:sldMk cId="3114763151" sldId="299"/>
            <ac:spMk id="58" creationId="{86808BCB-0284-42F8-A0D8-982520CC58D0}"/>
          </ac:spMkLst>
        </pc:spChg>
        <pc:spChg chg="add mod">
          <ac:chgData name="Paul Tinkler" userId="bcebf29c-73c2-433d-80d2-6bad896374bf" providerId="ADAL" clId="{161DB30D-75E2-47CA-A790-5554AA9AD950}" dt="2017-08-31T17:43:16.295" v="1627" actId="1076"/>
          <ac:spMkLst>
            <pc:docMk/>
            <pc:sldMk cId="3114763151" sldId="299"/>
            <ac:spMk id="59" creationId="{573990AB-D4E2-4264-A6E7-27550C1EC337}"/>
          </ac:spMkLst>
        </pc:spChg>
        <pc:spChg chg="add mod">
          <ac:chgData name="Paul Tinkler" userId="bcebf29c-73c2-433d-80d2-6bad896374bf" providerId="ADAL" clId="{161DB30D-75E2-47CA-A790-5554AA9AD950}" dt="2017-08-31T17:43:16.295" v="1627" actId="1076"/>
          <ac:spMkLst>
            <pc:docMk/>
            <pc:sldMk cId="3114763151" sldId="299"/>
            <ac:spMk id="64" creationId="{A4D4C972-86C0-4C78-A196-71BC195602C0}"/>
          </ac:spMkLst>
        </pc:spChg>
        <pc:spChg chg="add mod">
          <ac:chgData name="Paul Tinkler" userId="bcebf29c-73c2-433d-80d2-6bad896374bf" providerId="ADAL" clId="{161DB30D-75E2-47CA-A790-5554AA9AD950}" dt="2017-08-31T17:43:16.295" v="1627" actId="1076"/>
          <ac:spMkLst>
            <pc:docMk/>
            <pc:sldMk cId="3114763151" sldId="299"/>
            <ac:spMk id="65" creationId="{3F637514-0EB1-4E09-BBC5-12ECA069B735}"/>
          </ac:spMkLst>
        </pc:spChg>
        <pc:spChg chg="add mod">
          <ac:chgData name="Paul Tinkler" userId="bcebf29c-73c2-433d-80d2-6bad896374bf" providerId="ADAL" clId="{161DB30D-75E2-47CA-A790-5554AA9AD950}" dt="2017-08-31T17:43:16.295" v="1627" actId="1076"/>
          <ac:spMkLst>
            <pc:docMk/>
            <pc:sldMk cId="3114763151" sldId="299"/>
            <ac:spMk id="66" creationId="{F41AAF04-C105-463E-8C10-CA3F540DB91A}"/>
          </ac:spMkLst>
        </pc:spChg>
        <pc:spChg chg="add mod">
          <ac:chgData name="Paul Tinkler" userId="bcebf29c-73c2-433d-80d2-6bad896374bf" providerId="ADAL" clId="{161DB30D-75E2-47CA-A790-5554AA9AD950}" dt="2017-08-31T17:44:22.921" v="1632" actId="1076"/>
          <ac:spMkLst>
            <pc:docMk/>
            <pc:sldMk cId="3114763151" sldId="299"/>
            <ac:spMk id="67" creationId="{7D8A926D-3FC6-4EE2-AFFC-5DA901EB7E24}"/>
          </ac:spMkLst>
        </pc:spChg>
        <pc:spChg chg="add mod">
          <ac:chgData name="Paul Tinkler" userId="bcebf29c-73c2-433d-80d2-6bad896374bf" providerId="ADAL" clId="{161DB30D-75E2-47CA-A790-5554AA9AD950}" dt="2017-08-31T17:43:16.295" v="1627" actId="1076"/>
          <ac:spMkLst>
            <pc:docMk/>
            <pc:sldMk cId="3114763151" sldId="299"/>
            <ac:spMk id="68" creationId="{1F4FFD99-90E6-41EB-A491-7661C99CC489}"/>
          </ac:spMkLst>
        </pc:spChg>
        <pc:spChg chg="add mod">
          <ac:chgData name="Paul Tinkler" userId="bcebf29c-73c2-433d-80d2-6bad896374bf" providerId="ADAL" clId="{161DB30D-75E2-47CA-A790-5554AA9AD950}" dt="2017-08-31T17:43:16.295" v="1627" actId="1076"/>
          <ac:spMkLst>
            <pc:docMk/>
            <pc:sldMk cId="3114763151" sldId="299"/>
            <ac:spMk id="69" creationId="{6C5E40F3-01ED-41ED-9083-27C3AB1F55F1}"/>
          </ac:spMkLst>
        </pc:spChg>
        <pc:spChg chg="add mod">
          <ac:chgData name="Paul Tinkler" userId="bcebf29c-73c2-433d-80d2-6bad896374bf" providerId="ADAL" clId="{161DB30D-75E2-47CA-A790-5554AA9AD950}" dt="2017-08-31T17:44:30.405" v="1633" actId="1076"/>
          <ac:spMkLst>
            <pc:docMk/>
            <pc:sldMk cId="3114763151" sldId="299"/>
            <ac:spMk id="70" creationId="{D85F2856-0841-47A2-8601-6BB8A91551D3}"/>
          </ac:spMkLst>
        </pc:spChg>
        <pc:spChg chg="add mod">
          <ac:chgData name="Paul Tinkler" userId="bcebf29c-73c2-433d-80d2-6bad896374bf" providerId="ADAL" clId="{161DB30D-75E2-47CA-A790-5554AA9AD950}" dt="2017-08-31T17:43:16.295" v="1627" actId="1076"/>
          <ac:spMkLst>
            <pc:docMk/>
            <pc:sldMk cId="3114763151" sldId="299"/>
            <ac:spMk id="71" creationId="{6E73FE12-2B51-4936-9FDD-4D8C20B58DCE}"/>
          </ac:spMkLst>
        </pc:spChg>
        <pc:spChg chg="add mod">
          <ac:chgData name="Paul Tinkler" userId="bcebf29c-73c2-433d-80d2-6bad896374bf" providerId="ADAL" clId="{161DB30D-75E2-47CA-A790-5554AA9AD950}" dt="2017-08-31T17:43:45.560" v="1631" actId="6549"/>
          <ac:spMkLst>
            <pc:docMk/>
            <pc:sldMk cId="3114763151" sldId="299"/>
            <ac:spMk id="72" creationId="{1E6D3CFA-5798-4F9A-93BF-3E89D972FEBD}"/>
          </ac:spMkLst>
        </pc:spChg>
        <pc:cxnChg chg="add del">
          <ac:chgData name="Paul Tinkler" userId="bcebf29c-73c2-433d-80d2-6bad896374bf" providerId="ADAL" clId="{161DB30D-75E2-47CA-A790-5554AA9AD950}" dt="2017-08-31T17:42:27.603" v="1625" actId="14100"/>
          <ac:cxnSpMkLst>
            <pc:docMk/>
            <pc:sldMk cId="3114763151" sldId="299"/>
            <ac:cxnSpMk id="11" creationId="{0DAE0EED-32B8-464C-91F0-A5C19AE9A6F2}"/>
          </ac:cxnSpMkLst>
        </pc:cxnChg>
        <pc:cxnChg chg="add del">
          <ac:chgData name="Paul Tinkler" userId="bcebf29c-73c2-433d-80d2-6bad896374bf" providerId="ADAL" clId="{161DB30D-75E2-47CA-A790-5554AA9AD950}" dt="2017-08-31T17:42:27.603" v="1625" actId="14100"/>
          <ac:cxnSpMkLst>
            <pc:docMk/>
            <pc:sldMk cId="3114763151" sldId="299"/>
            <ac:cxnSpMk id="12" creationId="{7D902CE1-B54F-4D76-B259-B3D6F123AEB7}"/>
          </ac:cxnSpMkLst>
        </pc:cxnChg>
        <pc:cxnChg chg="add del">
          <ac:chgData name="Paul Tinkler" userId="bcebf29c-73c2-433d-80d2-6bad896374bf" providerId="ADAL" clId="{161DB30D-75E2-47CA-A790-5554AA9AD950}" dt="2017-08-31T17:42:27.603" v="1625" actId="14100"/>
          <ac:cxnSpMkLst>
            <pc:docMk/>
            <pc:sldMk cId="3114763151" sldId="299"/>
            <ac:cxnSpMk id="13" creationId="{E8888761-5428-4E32-ACEF-5953D527A7C8}"/>
          </ac:cxnSpMkLst>
        </pc:cxnChg>
        <pc:cxnChg chg="add del">
          <ac:chgData name="Paul Tinkler" userId="bcebf29c-73c2-433d-80d2-6bad896374bf" providerId="ADAL" clId="{161DB30D-75E2-47CA-A790-5554AA9AD950}" dt="2017-08-31T17:42:27.603" v="1625" actId="14100"/>
          <ac:cxnSpMkLst>
            <pc:docMk/>
            <pc:sldMk cId="3114763151" sldId="299"/>
            <ac:cxnSpMk id="14" creationId="{AA38324E-1AEA-42A6-8F51-B7013531BFE0}"/>
          </ac:cxnSpMkLst>
        </pc:cxnChg>
        <pc:cxnChg chg="add del">
          <ac:chgData name="Paul Tinkler" userId="bcebf29c-73c2-433d-80d2-6bad896374bf" providerId="ADAL" clId="{161DB30D-75E2-47CA-A790-5554AA9AD950}" dt="2017-08-31T17:42:27.603" v="1625" actId="14100"/>
          <ac:cxnSpMkLst>
            <pc:docMk/>
            <pc:sldMk cId="3114763151" sldId="299"/>
            <ac:cxnSpMk id="15" creationId="{998AF3D5-14DF-4CC7-BADC-863FD8D23305}"/>
          </ac:cxnSpMkLst>
        </pc:cxnChg>
        <pc:cxnChg chg="add del">
          <ac:chgData name="Paul Tinkler" userId="bcebf29c-73c2-433d-80d2-6bad896374bf" providerId="ADAL" clId="{161DB30D-75E2-47CA-A790-5554AA9AD950}" dt="2017-08-31T17:42:27.603" v="1625" actId="14100"/>
          <ac:cxnSpMkLst>
            <pc:docMk/>
            <pc:sldMk cId="3114763151" sldId="299"/>
            <ac:cxnSpMk id="16" creationId="{C77ECBDB-F893-4DB3-807B-53DAAF7A588D}"/>
          </ac:cxnSpMkLst>
        </pc:cxnChg>
        <pc:cxnChg chg="add del">
          <ac:chgData name="Paul Tinkler" userId="bcebf29c-73c2-433d-80d2-6bad896374bf" providerId="ADAL" clId="{161DB30D-75E2-47CA-A790-5554AA9AD950}" dt="2017-08-31T17:42:27.603" v="1625" actId="14100"/>
          <ac:cxnSpMkLst>
            <pc:docMk/>
            <pc:sldMk cId="3114763151" sldId="299"/>
            <ac:cxnSpMk id="17" creationId="{1E57AA40-D31F-4E86-BB2E-784752B288AC}"/>
          </ac:cxnSpMkLst>
        </pc:cxnChg>
        <pc:cxnChg chg="add del">
          <ac:chgData name="Paul Tinkler" userId="bcebf29c-73c2-433d-80d2-6bad896374bf" providerId="ADAL" clId="{161DB30D-75E2-47CA-A790-5554AA9AD950}" dt="2017-08-31T17:42:27.603" v="1625" actId="14100"/>
          <ac:cxnSpMkLst>
            <pc:docMk/>
            <pc:sldMk cId="3114763151" sldId="299"/>
            <ac:cxnSpMk id="18" creationId="{B1E5D831-E2F1-4888-BFA4-23A796E45900}"/>
          </ac:cxnSpMkLst>
        </pc:cxnChg>
        <pc:cxnChg chg="add del">
          <ac:chgData name="Paul Tinkler" userId="bcebf29c-73c2-433d-80d2-6bad896374bf" providerId="ADAL" clId="{161DB30D-75E2-47CA-A790-5554AA9AD950}" dt="2017-08-31T17:42:27.603" v="1625" actId="14100"/>
          <ac:cxnSpMkLst>
            <pc:docMk/>
            <pc:sldMk cId="3114763151" sldId="299"/>
            <ac:cxnSpMk id="19" creationId="{E878669D-3060-4045-B312-9D532E897A1A}"/>
          </ac:cxnSpMkLst>
        </pc:cxnChg>
        <pc:cxnChg chg="add del">
          <ac:chgData name="Paul Tinkler" userId="bcebf29c-73c2-433d-80d2-6bad896374bf" providerId="ADAL" clId="{161DB30D-75E2-47CA-A790-5554AA9AD950}" dt="2017-08-31T17:42:27.603" v="1625" actId="14100"/>
          <ac:cxnSpMkLst>
            <pc:docMk/>
            <pc:sldMk cId="3114763151" sldId="299"/>
            <ac:cxnSpMk id="26" creationId="{46B70EDE-2A90-4734-A558-6520B93988A7}"/>
          </ac:cxnSpMkLst>
        </pc:cxnChg>
        <pc:cxnChg chg="add del">
          <ac:chgData name="Paul Tinkler" userId="bcebf29c-73c2-433d-80d2-6bad896374bf" providerId="ADAL" clId="{161DB30D-75E2-47CA-A790-5554AA9AD950}" dt="2017-08-31T17:42:27.603" v="1625" actId="14100"/>
          <ac:cxnSpMkLst>
            <pc:docMk/>
            <pc:sldMk cId="3114763151" sldId="299"/>
            <ac:cxnSpMk id="27" creationId="{276E59E8-ACD6-435D-AF5A-2D8C63058320}"/>
          </ac:cxnSpMkLst>
        </pc:cxnChg>
        <pc:cxnChg chg="add del">
          <ac:chgData name="Paul Tinkler" userId="bcebf29c-73c2-433d-80d2-6bad896374bf" providerId="ADAL" clId="{161DB30D-75E2-47CA-A790-5554AA9AD950}" dt="2017-08-31T17:42:27.603" v="1625" actId="14100"/>
          <ac:cxnSpMkLst>
            <pc:docMk/>
            <pc:sldMk cId="3114763151" sldId="299"/>
            <ac:cxnSpMk id="28" creationId="{8A9337AF-9044-455C-8DC3-0BE9995A4E1E}"/>
          </ac:cxnSpMkLst>
        </pc:cxnChg>
        <pc:cxnChg chg="add del">
          <ac:chgData name="Paul Tinkler" userId="bcebf29c-73c2-433d-80d2-6bad896374bf" providerId="ADAL" clId="{161DB30D-75E2-47CA-A790-5554AA9AD950}" dt="2017-08-31T17:42:27.603" v="1625" actId="14100"/>
          <ac:cxnSpMkLst>
            <pc:docMk/>
            <pc:sldMk cId="3114763151" sldId="299"/>
            <ac:cxnSpMk id="29" creationId="{2377BF61-BF66-4DFD-B042-FB3283CA27DA}"/>
          </ac:cxnSpMkLst>
        </pc:cxnChg>
        <pc:cxnChg chg="add mod">
          <ac:chgData name="Paul Tinkler" userId="bcebf29c-73c2-433d-80d2-6bad896374bf" providerId="ADAL" clId="{161DB30D-75E2-47CA-A790-5554AA9AD950}" dt="2017-08-31T17:43:16.295" v="1627" actId="1076"/>
          <ac:cxnSpMkLst>
            <pc:docMk/>
            <pc:sldMk cId="3114763151" sldId="299"/>
            <ac:cxnSpMk id="45" creationId="{3A275DEF-6393-43EB-8066-F7249FC24C13}"/>
          </ac:cxnSpMkLst>
        </pc:cxnChg>
        <pc:cxnChg chg="add mod">
          <ac:chgData name="Paul Tinkler" userId="bcebf29c-73c2-433d-80d2-6bad896374bf" providerId="ADAL" clId="{161DB30D-75E2-47CA-A790-5554AA9AD950}" dt="2017-08-31T17:43:16.295" v="1627" actId="1076"/>
          <ac:cxnSpMkLst>
            <pc:docMk/>
            <pc:sldMk cId="3114763151" sldId="299"/>
            <ac:cxnSpMk id="46" creationId="{6C37469E-9C2B-4D7F-BBDE-9339496C3932}"/>
          </ac:cxnSpMkLst>
        </pc:cxnChg>
        <pc:cxnChg chg="add mod">
          <ac:chgData name="Paul Tinkler" userId="bcebf29c-73c2-433d-80d2-6bad896374bf" providerId="ADAL" clId="{161DB30D-75E2-47CA-A790-5554AA9AD950}" dt="2017-08-31T17:43:16.295" v="1627" actId="1076"/>
          <ac:cxnSpMkLst>
            <pc:docMk/>
            <pc:sldMk cId="3114763151" sldId="299"/>
            <ac:cxnSpMk id="47" creationId="{B3B12591-4074-4696-BF95-00B833DA0C5D}"/>
          </ac:cxnSpMkLst>
        </pc:cxnChg>
        <pc:cxnChg chg="add mod">
          <ac:chgData name="Paul Tinkler" userId="bcebf29c-73c2-433d-80d2-6bad896374bf" providerId="ADAL" clId="{161DB30D-75E2-47CA-A790-5554AA9AD950}" dt="2017-08-31T17:43:16.295" v="1627" actId="1076"/>
          <ac:cxnSpMkLst>
            <pc:docMk/>
            <pc:sldMk cId="3114763151" sldId="299"/>
            <ac:cxnSpMk id="48" creationId="{4BB968F8-3F6E-4000-B212-CC9CC0BB0659}"/>
          </ac:cxnSpMkLst>
        </pc:cxnChg>
        <pc:cxnChg chg="add mod">
          <ac:chgData name="Paul Tinkler" userId="bcebf29c-73c2-433d-80d2-6bad896374bf" providerId="ADAL" clId="{161DB30D-75E2-47CA-A790-5554AA9AD950}" dt="2017-08-31T17:43:16.295" v="1627" actId="1076"/>
          <ac:cxnSpMkLst>
            <pc:docMk/>
            <pc:sldMk cId="3114763151" sldId="299"/>
            <ac:cxnSpMk id="49" creationId="{FF5EC0CD-BE13-4BA5-BD61-E53E291C52E2}"/>
          </ac:cxnSpMkLst>
        </pc:cxnChg>
        <pc:cxnChg chg="add mod">
          <ac:chgData name="Paul Tinkler" userId="bcebf29c-73c2-433d-80d2-6bad896374bf" providerId="ADAL" clId="{161DB30D-75E2-47CA-A790-5554AA9AD950}" dt="2017-08-31T17:44:49.645" v="1634" actId="14100"/>
          <ac:cxnSpMkLst>
            <pc:docMk/>
            <pc:sldMk cId="3114763151" sldId="299"/>
            <ac:cxnSpMk id="50" creationId="{93D6F62C-B6E1-4748-9023-8FADDA04278D}"/>
          </ac:cxnSpMkLst>
        </pc:cxnChg>
        <pc:cxnChg chg="add mod">
          <ac:chgData name="Paul Tinkler" userId="bcebf29c-73c2-433d-80d2-6bad896374bf" providerId="ADAL" clId="{161DB30D-75E2-47CA-A790-5554AA9AD950}" dt="2017-08-31T17:43:16.295" v="1627" actId="1076"/>
          <ac:cxnSpMkLst>
            <pc:docMk/>
            <pc:sldMk cId="3114763151" sldId="299"/>
            <ac:cxnSpMk id="51" creationId="{2853FA7A-FA10-4428-B5BD-A7A420D6613F}"/>
          </ac:cxnSpMkLst>
        </pc:cxnChg>
        <pc:cxnChg chg="add mod">
          <ac:chgData name="Paul Tinkler" userId="bcebf29c-73c2-433d-80d2-6bad896374bf" providerId="ADAL" clId="{161DB30D-75E2-47CA-A790-5554AA9AD950}" dt="2017-08-31T17:43:16.295" v="1627" actId="1076"/>
          <ac:cxnSpMkLst>
            <pc:docMk/>
            <pc:sldMk cId="3114763151" sldId="299"/>
            <ac:cxnSpMk id="52" creationId="{649E1AB8-2215-4D0E-A294-6097CB7B4EBB}"/>
          </ac:cxnSpMkLst>
        </pc:cxnChg>
        <pc:cxnChg chg="add mod">
          <ac:chgData name="Paul Tinkler" userId="bcebf29c-73c2-433d-80d2-6bad896374bf" providerId="ADAL" clId="{161DB30D-75E2-47CA-A790-5554AA9AD950}" dt="2017-08-31T17:43:16.295" v="1627" actId="1076"/>
          <ac:cxnSpMkLst>
            <pc:docMk/>
            <pc:sldMk cId="3114763151" sldId="299"/>
            <ac:cxnSpMk id="53" creationId="{BC6E62AD-1A8B-48C1-9CBC-CDE664F6D584}"/>
          </ac:cxnSpMkLst>
        </pc:cxnChg>
        <pc:cxnChg chg="add mod">
          <ac:chgData name="Paul Tinkler" userId="bcebf29c-73c2-433d-80d2-6bad896374bf" providerId="ADAL" clId="{161DB30D-75E2-47CA-A790-5554AA9AD950}" dt="2017-08-31T17:45:12.661" v="1637" actId="14100"/>
          <ac:cxnSpMkLst>
            <pc:docMk/>
            <pc:sldMk cId="3114763151" sldId="299"/>
            <ac:cxnSpMk id="60" creationId="{01651812-3F82-4B58-9DC8-7529A26B78FC}"/>
          </ac:cxnSpMkLst>
        </pc:cxnChg>
        <pc:cxnChg chg="add mod">
          <ac:chgData name="Paul Tinkler" userId="bcebf29c-73c2-433d-80d2-6bad896374bf" providerId="ADAL" clId="{161DB30D-75E2-47CA-A790-5554AA9AD950}" dt="2017-08-31T17:43:16.295" v="1627" actId="1076"/>
          <ac:cxnSpMkLst>
            <pc:docMk/>
            <pc:sldMk cId="3114763151" sldId="299"/>
            <ac:cxnSpMk id="61" creationId="{7DCF934F-6E76-43B8-8941-54BC98CF297F}"/>
          </ac:cxnSpMkLst>
        </pc:cxnChg>
        <pc:cxnChg chg="add mod">
          <ac:chgData name="Paul Tinkler" userId="bcebf29c-73c2-433d-80d2-6bad896374bf" providerId="ADAL" clId="{161DB30D-75E2-47CA-A790-5554AA9AD950}" dt="2017-08-31T17:43:16.295" v="1627" actId="1076"/>
          <ac:cxnSpMkLst>
            <pc:docMk/>
            <pc:sldMk cId="3114763151" sldId="299"/>
            <ac:cxnSpMk id="62" creationId="{D87EBBF2-6A5A-4A21-A236-4EC3AAA12B11}"/>
          </ac:cxnSpMkLst>
        </pc:cxnChg>
        <pc:cxnChg chg="add mod">
          <ac:chgData name="Paul Tinkler" userId="bcebf29c-73c2-433d-80d2-6bad896374bf" providerId="ADAL" clId="{161DB30D-75E2-47CA-A790-5554AA9AD950}" dt="2017-08-31T17:43:16.295" v="1627" actId="1076"/>
          <ac:cxnSpMkLst>
            <pc:docMk/>
            <pc:sldMk cId="3114763151" sldId="299"/>
            <ac:cxnSpMk id="63" creationId="{7ED011E4-63A7-4F82-8931-717BBB91F100}"/>
          </ac:cxnSpMkLst>
        </pc:cxnChg>
      </pc:sldChg>
      <pc:sldChg chg="modSp add">
        <pc:chgData name="Paul Tinkler" userId="bcebf29c-73c2-433d-80d2-6bad896374bf" providerId="ADAL" clId="{161DB30D-75E2-47CA-A790-5554AA9AD950}" dt="2017-08-31T17:46:30.919" v="1642" actId="114"/>
        <pc:sldMkLst>
          <pc:docMk/>
          <pc:sldMk cId="4072318359" sldId="300"/>
        </pc:sldMkLst>
        <pc:spChg chg="mod">
          <ac:chgData name="Paul Tinkler" userId="bcebf29c-73c2-433d-80d2-6bad896374bf" providerId="ADAL" clId="{161DB30D-75E2-47CA-A790-5554AA9AD950}" dt="2017-08-31T17:45:52.812" v="1638" actId="114"/>
          <ac:spMkLst>
            <pc:docMk/>
            <pc:sldMk cId="4072318359" sldId="300"/>
            <ac:spMk id="2" creationId="{5DB60104-1186-4BAC-95A1-E394B23D4B2F}"/>
          </ac:spMkLst>
        </pc:spChg>
        <pc:spChg chg="mod">
          <ac:chgData name="Paul Tinkler" userId="bcebf29c-73c2-433d-80d2-6bad896374bf" providerId="ADAL" clId="{161DB30D-75E2-47CA-A790-5554AA9AD950}" dt="2017-08-31T17:46:30.919" v="1642" actId="114"/>
          <ac:spMkLst>
            <pc:docMk/>
            <pc:sldMk cId="4072318359" sldId="300"/>
            <ac:spMk id="3" creationId="{5024133E-FDA7-46DC-850B-7FBA2869A3C9}"/>
          </ac:spMkLst>
        </pc:spChg>
      </pc:sldChg>
      <pc:sldChg chg="addSp delSp modSp add modAnim">
        <pc:chgData name="Paul Tinkler" userId="bcebf29c-73c2-433d-80d2-6bad896374bf" providerId="ADAL" clId="{161DB30D-75E2-47CA-A790-5554AA9AD950}" dt="2017-08-31T17:49:41.410" v="1663" actId="20577"/>
        <pc:sldMkLst>
          <pc:docMk/>
          <pc:sldMk cId="235172858" sldId="301"/>
        </pc:sldMkLst>
        <pc:spChg chg="mod">
          <ac:chgData name="Paul Tinkler" userId="bcebf29c-73c2-433d-80d2-6bad896374bf" providerId="ADAL" clId="{161DB30D-75E2-47CA-A790-5554AA9AD950}" dt="2017-08-31T17:47:26.202" v="1651" actId="313"/>
          <ac:spMkLst>
            <pc:docMk/>
            <pc:sldMk cId="235172858" sldId="301"/>
            <ac:spMk id="2" creationId="{EB2CA4FC-DC6A-4DB7-9D88-C40201A760FA}"/>
          </ac:spMkLst>
        </pc:spChg>
        <pc:spChg chg="del">
          <ac:chgData name="Paul Tinkler" userId="bcebf29c-73c2-433d-80d2-6bad896374bf" providerId="ADAL" clId="{161DB30D-75E2-47CA-A790-5554AA9AD950}" dt="2017-08-31T17:47:37.001" v="1652" actId="20577"/>
          <ac:spMkLst>
            <pc:docMk/>
            <pc:sldMk cId="235172858" sldId="301"/>
            <ac:spMk id="3" creationId="{084612B2-62A6-4912-9AAF-CD24EE0921BE}"/>
          </ac:spMkLst>
        </pc:spChg>
        <pc:spChg chg="add mod">
          <ac:chgData name="Paul Tinkler" userId="bcebf29c-73c2-433d-80d2-6bad896374bf" providerId="ADAL" clId="{161DB30D-75E2-47CA-A790-5554AA9AD950}" dt="2017-08-31T17:49:41.410" v="1663" actId="20577"/>
          <ac:spMkLst>
            <pc:docMk/>
            <pc:sldMk cId="235172858" sldId="301"/>
            <ac:spMk id="4" creationId="{5E4C7945-2577-491C-8AD2-D002353E0A4E}"/>
          </ac:spMkLst>
        </pc:spChg>
        <pc:grpChg chg="add mod">
          <ac:chgData name="Paul Tinkler" userId="bcebf29c-73c2-433d-80d2-6bad896374bf" providerId="ADAL" clId="{161DB30D-75E2-47CA-A790-5554AA9AD950}" dt="2017-08-31T17:48:05.605" v="1654" actId="1076"/>
          <ac:grpSpMkLst>
            <pc:docMk/>
            <pc:sldMk cId="235172858" sldId="301"/>
            <ac:grpSpMk id="5" creationId="{6704B124-2AF0-442F-9B4C-A181B108AFD4}"/>
          </ac:grpSpMkLst>
        </pc:grpChg>
      </pc:sldChg>
      <pc:sldChg chg="addSp delSp modSp add modAnim">
        <pc:chgData name="Paul Tinkler" userId="bcebf29c-73c2-433d-80d2-6bad896374bf" providerId="ADAL" clId="{161DB30D-75E2-47CA-A790-5554AA9AD950}" dt="2017-08-31T17:53:32.049" v="1698" actId="1076"/>
        <pc:sldMkLst>
          <pc:docMk/>
          <pc:sldMk cId="1370017396" sldId="302"/>
        </pc:sldMkLst>
        <pc:spChg chg="mod">
          <ac:chgData name="Paul Tinkler" userId="bcebf29c-73c2-433d-80d2-6bad896374bf" providerId="ADAL" clId="{161DB30D-75E2-47CA-A790-5554AA9AD950}" dt="2017-08-31T17:50:21.090" v="1666" actId="113"/>
          <ac:spMkLst>
            <pc:docMk/>
            <pc:sldMk cId="1370017396" sldId="302"/>
            <ac:spMk id="2" creationId="{AE49E77F-1153-44C7-A677-2991BF42D504}"/>
          </ac:spMkLst>
        </pc:spChg>
        <pc:spChg chg="del">
          <ac:chgData name="Paul Tinkler" userId="bcebf29c-73c2-433d-80d2-6bad896374bf" providerId="ADAL" clId="{161DB30D-75E2-47CA-A790-5554AA9AD950}" dt="2017-08-31T17:50:25.700" v="1667" actId="478"/>
          <ac:spMkLst>
            <pc:docMk/>
            <pc:sldMk cId="1370017396" sldId="302"/>
            <ac:spMk id="3" creationId="{23EB7D7E-C490-4FBA-BA4C-959146AA63FA}"/>
          </ac:spMkLst>
        </pc:spChg>
        <pc:spChg chg="add mod">
          <ac:chgData name="Paul Tinkler" userId="bcebf29c-73c2-433d-80d2-6bad896374bf" providerId="ADAL" clId="{161DB30D-75E2-47CA-A790-5554AA9AD950}" dt="2017-08-31T17:52:39.699" v="1692" actId="1076"/>
          <ac:spMkLst>
            <pc:docMk/>
            <pc:sldMk cId="1370017396" sldId="302"/>
            <ac:spMk id="5" creationId="{B1E4E18C-264B-4600-BD4F-31E8C966A8D8}"/>
          </ac:spMkLst>
        </pc:spChg>
        <pc:spChg chg="add del mod">
          <ac:chgData name="Paul Tinkler" userId="bcebf29c-73c2-433d-80d2-6bad896374bf" providerId="ADAL" clId="{161DB30D-75E2-47CA-A790-5554AA9AD950}" dt="2017-08-31T17:53:13.044" v="1694" actId="478"/>
          <ac:spMkLst>
            <pc:docMk/>
            <pc:sldMk cId="1370017396" sldId="302"/>
            <ac:spMk id="8" creationId="{A3767746-1052-4CA0-954A-A6C345AC315F}"/>
          </ac:spMkLst>
        </pc:spChg>
        <pc:graphicFrameChg chg="add mod">
          <ac:chgData name="Paul Tinkler" userId="bcebf29c-73c2-433d-80d2-6bad896374bf" providerId="ADAL" clId="{161DB30D-75E2-47CA-A790-5554AA9AD950}" dt="2017-08-31T17:50:57.431" v="1674" actId="1076"/>
          <ac:graphicFrameMkLst>
            <pc:docMk/>
            <pc:sldMk cId="1370017396" sldId="302"/>
            <ac:graphicFrameMk id="4" creationId="{A7C99196-D027-4094-800D-A9753C682F5B}"/>
          </ac:graphicFrameMkLst>
        </pc:graphicFrameChg>
        <pc:picChg chg="add mod">
          <ac:chgData name="Paul Tinkler" userId="bcebf29c-73c2-433d-80d2-6bad896374bf" providerId="ADAL" clId="{161DB30D-75E2-47CA-A790-5554AA9AD950}" dt="2017-08-31T17:53:32.049" v="1698" actId="1076"/>
          <ac:picMkLst>
            <pc:docMk/>
            <pc:sldMk cId="1370017396" sldId="302"/>
            <ac:picMk id="7" creationId="{0995E921-9197-4EDD-9E5F-58EDB78249FC}"/>
          </ac:picMkLst>
        </pc:picChg>
      </pc:sldChg>
      <pc:sldChg chg="addSp delSp modSp add modAnim">
        <pc:chgData name="Paul Tinkler" userId="bcebf29c-73c2-433d-80d2-6bad896374bf" providerId="ADAL" clId="{161DB30D-75E2-47CA-A790-5554AA9AD950}" dt="2017-08-31T17:57:26.217" v="1732" actId="2711"/>
        <pc:sldMkLst>
          <pc:docMk/>
          <pc:sldMk cId="2919893846" sldId="303"/>
        </pc:sldMkLst>
        <pc:spChg chg="mod">
          <ac:chgData name="Paul Tinkler" userId="bcebf29c-73c2-433d-80d2-6bad896374bf" providerId="ADAL" clId="{161DB30D-75E2-47CA-A790-5554AA9AD950}" dt="2017-08-31T17:57:26.217" v="1732" actId="2711"/>
          <ac:spMkLst>
            <pc:docMk/>
            <pc:sldMk cId="2919893846" sldId="303"/>
            <ac:spMk id="2" creationId="{20143DA4-C244-4FFC-8C4D-B1ACEC3CC4A3}"/>
          </ac:spMkLst>
        </pc:spChg>
        <pc:spChg chg="del">
          <ac:chgData name="Paul Tinkler" userId="bcebf29c-73c2-433d-80d2-6bad896374bf" providerId="ADAL" clId="{161DB30D-75E2-47CA-A790-5554AA9AD950}" dt="2017-08-31T17:54:24.028" v="1702" actId="2711"/>
          <ac:spMkLst>
            <pc:docMk/>
            <pc:sldMk cId="2919893846" sldId="303"/>
            <ac:spMk id="3" creationId="{E970D9D6-761F-4D91-A6DE-E821EC459A94}"/>
          </ac:spMkLst>
        </pc:spChg>
        <pc:spChg chg="add mod">
          <ac:chgData name="Paul Tinkler" userId="bcebf29c-73c2-433d-80d2-6bad896374bf" providerId="ADAL" clId="{161DB30D-75E2-47CA-A790-5554AA9AD950}" dt="2017-08-31T17:57:15.529" v="1731" actId="2711"/>
          <ac:spMkLst>
            <pc:docMk/>
            <pc:sldMk cId="2919893846" sldId="303"/>
            <ac:spMk id="4" creationId="{F538F081-2BD9-41CB-A727-DDE1C81A1913}"/>
          </ac:spMkLst>
        </pc:spChg>
        <pc:picChg chg="add mod">
          <ac:chgData name="Paul Tinkler" userId="bcebf29c-73c2-433d-80d2-6bad896374bf" providerId="ADAL" clId="{161DB30D-75E2-47CA-A790-5554AA9AD950}" dt="2017-08-31T17:56:49.865" v="1728" actId="1076"/>
          <ac:picMkLst>
            <pc:docMk/>
            <pc:sldMk cId="2919893846" sldId="303"/>
            <ac:picMk id="5" creationId="{D6F01555-FA82-467B-BDAC-9A36DA0C7DD7}"/>
          </ac:picMkLst>
        </pc:picChg>
      </pc:sldChg>
      <pc:sldChg chg="addSp delSp modSp add modAnim">
        <pc:chgData name="Paul Tinkler" userId="bcebf29c-73c2-433d-80d2-6bad896374bf" providerId="ADAL" clId="{161DB30D-75E2-47CA-A790-5554AA9AD950}" dt="2017-08-31T18:00:57.717" v="1765" actId="1076"/>
        <pc:sldMkLst>
          <pc:docMk/>
          <pc:sldMk cId="4062372279" sldId="304"/>
        </pc:sldMkLst>
        <pc:spChg chg="mod">
          <ac:chgData name="Paul Tinkler" userId="bcebf29c-73c2-433d-80d2-6bad896374bf" providerId="ADAL" clId="{161DB30D-75E2-47CA-A790-5554AA9AD950}" dt="2017-08-31T17:58:09.956" v="1736" actId="2711"/>
          <ac:spMkLst>
            <pc:docMk/>
            <pc:sldMk cId="4062372279" sldId="304"/>
            <ac:spMk id="2" creationId="{03EADF68-11A6-46AA-9262-CC027DF10057}"/>
          </ac:spMkLst>
        </pc:spChg>
        <pc:spChg chg="del">
          <ac:chgData name="Paul Tinkler" userId="bcebf29c-73c2-433d-80d2-6bad896374bf" providerId="ADAL" clId="{161DB30D-75E2-47CA-A790-5554AA9AD950}" dt="2017-08-31T17:58:29.834" v="1737" actId="1076"/>
          <ac:spMkLst>
            <pc:docMk/>
            <pc:sldMk cId="4062372279" sldId="304"/>
            <ac:spMk id="3" creationId="{54650F97-CA43-4E17-A802-6153FAA188CC}"/>
          </ac:spMkLst>
        </pc:spChg>
        <pc:spChg chg="add mod">
          <ac:chgData name="Paul Tinkler" userId="bcebf29c-73c2-433d-80d2-6bad896374bf" providerId="ADAL" clId="{161DB30D-75E2-47CA-A790-5554AA9AD950}" dt="2017-08-31T17:59:54.420" v="1760" actId="1076"/>
          <ac:spMkLst>
            <pc:docMk/>
            <pc:sldMk cId="4062372279" sldId="304"/>
            <ac:spMk id="4" creationId="{DB79F8FE-0C44-4B81-BA44-DF4FCE71CC25}"/>
          </ac:spMkLst>
        </pc:spChg>
        <pc:spChg chg="mod">
          <ac:chgData name="Paul Tinkler" userId="bcebf29c-73c2-433d-80d2-6bad896374bf" providerId="ADAL" clId="{161DB30D-75E2-47CA-A790-5554AA9AD950}" dt="2017-08-31T18:00:57.717" v="1765" actId="1076"/>
          <ac:spMkLst>
            <pc:docMk/>
            <pc:sldMk cId="4062372279" sldId="304"/>
            <ac:spMk id="10" creationId="{04E42A62-AA43-4A5B-8449-6758F10748D4}"/>
          </ac:spMkLst>
        </pc:spChg>
        <pc:spChg chg="mod">
          <ac:chgData name="Paul Tinkler" userId="bcebf29c-73c2-433d-80d2-6bad896374bf" providerId="ADAL" clId="{161DB30D-75E2-47CA-A790-5554AA9AD950}" dt="2017-08-31T18:00:47.269" v="1763" actId="255"/>
          <ac:spMkLst>
            <pc:docMk/>
            <pc:sldMk cId="4062372279" sldId="304"/>
            <ac:spMk id="12" creationId="{9AEA5E61-D2E5-4E40-802F-60C6E1987E50}"/>
          </ac:spMkLst>
        </pc:spChg>
        <pc:grpChg chg="add mod">
          <ac:chgData name="Paul Tinkler" userId="bcebf29c-73c2-433d-80d2-6bad896374bf" providerId="ADAL" clId="{161DB30D-75E2-47CA-A790-5554AA9AD950}" dt="2017-08-31T18:00:26.825" v="1762" actId="1076"/>
          <ac:grpSpMkLst>
            <pc:docMk/>
            <pc:sldMk cId="4062372279" sldId="304"/>
            <ac:grpSpMk id="5" creationId="{40C72F6C-C887-4AA2-B963-9A66C5943CA0}"/>
          </ac:grpSpMkLst>
        </pc:grpChg>
      </pc:sldChg>
      <pc:sldChg chg="modSp add">
        <pc:chgData name="Paul Tinkler" userId="bcebf29c-73c2-433d-80d2-6bad896374bf" providerId="ADAL" clId="{161DB30D-75E2-47CA-A790-5554AA9AD950}" dt="2017-08-31T18:02:48.149" v="1779" actId="948"/>
        <pc:sldMkLst>
          <pc:docMk/>
          <pc:sldMk cId="47249195" sldId="305"/>
        </pc:sldMkLst>
        <pc:spChg chg="mod">
          <ac:chgData name="Paul Tinkler" userId="bcebf29c-73c2-433d-80d2-6bad896374bf" providerId="ADAL" clId="{161DB30D-75E2-47CA-A790-5554AA9AD950}" dt="2017-08-31T18:01:42.709" v="1769" actId="2711"/>
          <ac:spMkLst>
            <pc:docMk/>
            <pc:sldMk cId="47249195" sldId="305"/>
            <ac:spMk id="2" creationId="{F2E0D296-7C8E-420F-871A-C75218F108B6}"/>
          </ac:spMkLst>
        </pc:spChg>
        <pc:spChg chg="mod">
          <ac:chgData name="Paul Tinkler" userId="bcebf29c-73c2-433d-80d2-6bad896374bf" providerId="ADAL" clId="{161DB30D-75E2-47CA-A790-5554AA9AD950}" dt="2017-08-31T18:02:48.149" v="1779" actId="948"/>
          <ac:spMkLst>
            <pc:docMk/>
            <pc:sldMk cId="47249195" sldId="305"/>
            <ac:spMk id="3" creationId="{9A05C950-468C-45B9-80E1-2DA259726F55}"/>
          </ac:spMkLst>
        </pc:spChg>
      </pc:sldChg>
      <pc:sldChg chg="modSp add">
        <pc:chgData name="Paul Tinkler" userId="bcebf29c-73c2-433d-80d2-6bad896374bf" providerId="ADAL" clId="{161DB30D-75E2-47CA-A790-5554AA9AD950}" dt="2017-08-31T18:04:22.817" v="1791" actId="20577"/>
        <pc:sldMkLst>
          <pc:docMk/>
          <pc:sldMk cId="1567689249" sldId="306"/>
        </pc:sldMkLst>
        <pc:spChg chg="mod">
          <ac:chgData name="Paul Tinkler" userId="bcebf29c-73c2-433d-80d2-6bad896374bf" providerId="ADAL" clId="{161DB30D-75E2-47CA-A790-5554AA9AD950}" dt="2017-08-31T18:03:29.590" v="1783" actId="113"/>
          <ac:spMkLst>
            <pc:docMk/>
            <pc:sldMk cId="1567689249" sldId="306"/>
            <ac:spMk id="2" creationId="{D031EF01-F840-4B09-939D-E57DEBBC0E61}"/>
          </ac:spMkLst>
        </pc:spChg>
        <pc:spChg chg="mod">
          <ac:chgData name="Paul Tinkler" userId="bcebf29c-73c2-433d-80d2-6bad896374bf" providerId="ADAL" clId="{161DB30D-75E2-47CA-A790-5554AA9AD950}" dt="2017-08-31T18:04:22.817" v="1791" actId="20577"/>
          <ac:spMkLst>
            <pc:docMk/>
            <pc:sldMk cId="1567689249" sldId="306"/>
            <ac:spMk id="3" creationId="{114B75EF-1020-421F-9F2C-D512513714B0}"/>
          </ac:spMkLst>
        </pc:spChg>
      </pc:sldChg>
      <pc:sldChg chg="addSp modSp add modAnim">
        <pc:chgData name="Paul Tinkler" userId="bcebf29c-73c2-433d-80d2-6bad896374bf" providerId="ADAL" clId="{161DB30D-75E2-47CA-A790-5554AA9AD950}" dt="2017-08-31T18:05:50.676" v="1803" actId="1076"/>
        <pc:sldMkLst>
          <pc:docMk/>
          <pc:sldMk cId="2746976289" sldId="307"/>
        </pc:sldMkLst>
        <pc:spChg chg="mod">
          <ac:chgData name="Paul Tinkler" userId="bcebf29c-73c2-433d-80d2-6bad896374bf" providerId="ADAL" clId="{161DB30D-75E2-47CA-A790-5554AA9AD950}" dt="2017-08-31T18:04:51.329" v="1795" actId="2711"/>
          <ac:spMkLst>
            <pc:docMk/>
            <pc:sldMk cId="2746976289" sldId="307"/>
            <ac:spMk id="2" creationId="{25364703-C5A4-46C2-83A4-550229466B0D}"/>
          </ac:spMkLst>
        </pc:spChg>
        <pc:spChg chg="mod">
          <ac:chgData name="Paul Tinkler" userId="bcebf29c-73c2-433d-80d2-6bad896374bf" providerId="ADAL" clId="{161DB30D-75E2-47CA-A790-5554AA9AD950}" dt="2017-08-31T18:05:17.396" v="1801" actId="14100"/>
          <ac:spMkLst>
            <pc:docMk/>
            <pc:sldMk cId="2746976289" sldId="307"/>
            <ac:spMk id="3" creationId="{A13C38DC-B1F8-4E9F-B672-D3B546957660}"/>
          </ac:spMkLst>
        </pc:spChg>
        <pc:grpChg chg="add mod">
          <ac:chgData name="Paul Tinkler" userId="bcebf29c-73c2-433d-80d2-6bad896374bf" providerId="ADAL" clId="{161DB30D-75E2-47CA-A790-5554AA9AD950}" dt="2017-08-31T18:05:50.676" v="1803" actId="1076"/>
          <ac:grpSpMkLst>
            <pc:docMk/>
            <pc:sldMk cId="2746976289" sldId="307"/>
            <ac:grpSpMk id="4" creationId="{E5967C33-0ABD-4EE7-AC71-7712AF18F096}"/>
          </ac:grpSpMkLst>
        </pc:grpChg>
      </pc:sldChg>
      <pc:sldChg chg="modSp add">
        <pc:chgData name="Paul Tinkler" userId="bcebf29c-73c2-433d-80d2-6bad896374bf" providerId="ADAL" clId="{161DB30D-75E2-47CA-A790-5554AA9AD950}" dt="2017-08-31T18:07:43.793" v="1828" actId="20577"/>
        <pc:sldMkLst>
          <pc:docMk/>
          <pc:sldMk cId="2546740149" sldId="308"/>
        </pc:sldMkLst>
        <pc:spChg chg="mod">
          <ac:chgData name="Paul Tinkler" userId="bcebf29c-73c2-433d-80d2-6bad896374bf" providerId="ADAL" clId="{161DB30D-75E2-47CA-A790-5554AA9AD950}" dt="2017-08-31T18:06:29.008" v="1807" actId="2711"/>
          <ac:spMkLst>
            <pc:docMk/>
            <pc:sldMk cId="2546740149" sldId="308"/>
            <ac:spMk id="2" creationId="{250A3A3E-9E64-4974-AEFE-A2A8977A9851}"/>
          </ac:spMkLst>
        </pc:spChg>
        <pc:spChg chg="mod">
          <ac:chgData name="Paul Tinkler" userId="bcebf29c-73c2-433d-80d2-6bad896374bf" providerId="ADAL" clId="{161DB30D-75E2-47CA-A790-5554AA9AD950}" dt="2017-08-31T18:07:43.793" v="1828" actId="20577"/>
          <ac:spMkLst>
            <pc:docMk/>
            <pc:sldMk cId="2546740149" sldId="308"/>
            <ac:spMk id="3" creationId="{A0D815B1-5082-4C08-AAF4-ECC4B03730A8}"/>
          </ac:spMkLst>
        </pc:spChg>
      </pc:sldChg>
      <pc:sldChg chg="modSp add">
        <pc:chgData name="Paul Tinkler" userId="bcebf29c-73c2-433d-80d2-6bad896374bf" providerId="ADAL" clId="{161DB30D-75E2-47CA-A790-5554AA9AD950}" dt="2017-08-31T18:08:50.961" v="1839" actId="2711"/>
        <pc:sldMkLst>
          <pc:docMk/>
          <pc:sldMk cId="70654794" sldId="309"/>
        </pc:sldMkLst>
        <pc:spChg chg="mod">
          <ac:chgData name="Paul Tinkler" userId="bcebf29c-73c2-433d-80d2-6bad896374bf" providerId="ADAL" clId="{161DB30D-75E2-47CA-A790-5554AA9AD950}" dt="2017-08-31T18:08:30.924" v="1836" actId="2711"/>
          <ac:spMkLst>
            <pc:docMk/>
            <pc:sldMk cId="70654794" sldId="309"/>
            <ac:spMk id="2" creationId="{926CE346-A512-4E68-BC30-2F3150AB1D8D}"/>
          </ac:spMkLst>
        </pc:spChg>
        <pc:spChg chg="mod">
          <ac:chgData name="Paul Tinkler" userId="bcebf29c-73c2-433d-80d2-6bad896374bf" providerId="ADAL" clId="{161DB30D-75E2-47CA-A790-5554AA9AD950}" dt="2017-08-31T18:08:50.961" v="1839" actId="2711"/>
          <ac:spMkLst>
            <pc:docMk/>
            <pc:sldMk cId="70654794" sldId="309"/>
            <ac:spMk id="3" creationId="{EC2DBA40-CCBB-47C9-8ADF-DC16FAAE515A}"/>
          </ac:spMkLst>
        </pc:spChg>
      </pc:sldChg>
      <pc:sldChg chg="modSp add">
        <pc:chgData name="Paul Tinkler" userId="bcebf29c-73c2-433d-80d2-6bad896374bf" providerId="ADAL" clId="{161DB30D-75E2-47CA-A790-5554AA9AD950}" dt="2017-08-31T18:11:29.651" v="1856" actId="113"/>
        <pc:sldMkLst>
          <pc:docMk/>
          <pc:sldMk cId="609043480" sldId="310"/>
        </pc:sldMkLst>
        <pc:spChg chg="mod">
          <ac:chgData name="Paul Tinkler" userId="bcebf29c-73c2-433d-80d2-6bad896374bf" providerId="ADAL" clId="{161DB30D-75E2-47CA-A790-5554AA9AD950}" dt="2017-08-31T18:10:53.196" v="1851" actId="113"/>
          <ac:spMkLst>
            <pc:docMk/>
            <pc:sldMk cId="609043480" sldId="310"/>
            <ac:spMk id="2" creationId="{66C56469-9516-475D-B475-6CA05C12BE97}"/>
          </ac:spMkLst>
        </pc:spChg>
        <pc:spChg chg="mod">
          <ac:chgData name="Paul Tinkler" userId="bcebf29c-73c2-433d-80d2-6bad896374bf" providerId="ADAL" clId="{161DB30D-75E2-47CA-A790-5554AA9AD950}" dt="2017-08-31T18:11:29.651" v="1856" actId="113"/>
          <ac:spMkLst>
            <pc:docMk/>
            <pc:sldMk cId="609043480" sldId="310"/>
            <ac:spMk id="3" creationId="{25602AE3-5073-4407-988F-B63B3E840582}"/>
          </ac:spMkLst>
        </pc:spChg>
      </pc:sldChg>
      <pc:sldChg chg="add del">
        <pc:chgData name="Paul Tinkler" userId="bcebf29c-73c2-433d-80d2-6bad896374bf" providerId="ADAL" clId="{161DB30D-75E2-47CA-A790-5554AA9AD950}" dt="2017-08-31T18:13:17.490" v="1862" actId="2696"/>
        <pc:sldMkLst>
          <pc:docMk/>
          <pc:sldMk cId="239862566" sldId="311"/>
        </pc:sldMkLst>
      </pc:sldChg>
      <pc:sldChg chg="modSp add">
        <pc:chgData name="Paul Tinkler" userId="bcebf29c-73c2-433d-80d2-6bad896374bf" providerId="ADAL" clId="{161DB30D-75E2-47CA-A790-5554AA9AD950}" dt="2017-09-03T21:41:09.296" v="3230"/>
        <pc:sldMkLst>
          <pc:docMk/>
          <pc:sldMk cId="3351115751" sldId="311"/>
        </pc:sldMkLst>
        <pc:spChg chg="mod">
          <ac:chgData name="Paul Tinkler" userId="bcebf29c-73c2-433d-80d2-6bad896374bf" providerId="ADAL" clId="{161DB30D-75E2-47CA-A790-5554AA9AD950}" dt="2017-08-31T18:29:50.306" v="2074" actId="20577"/>
          <ac:spMkLst>
            <pc:docMk/>
            <pc:sldMk cId="3351115751" sldId="311"/>
            <ac:spMk id="2" creationId="{9DA9A932-6425-4DAF-9622-97C503133B31}"/>
          </ac:spMkLst>
        </pc:spChg>
        <pc:spChg chg="mod">
          <ac:chgData name="Paul Tinkler" userId="bcebf29c-73c2-433d-80d2-6bad896374bf" providerId="ADAL" clId="{161DB30D-75E2-47CA-A790-5554AA9AD950}" dt="2017-09-03T21:41:09.296" v="3230"/>
          <ac:spMkLst>
            <pc:docMk/>
            <pc:sldMk cId="3351115751" sldId="311"/>
            <ac:spMk id="3" creationId="{80BD2DE8-3F38-4CEB-80E5-270D6D5AC7FC}"/>
          </ac:spMkLst>
        </pc:spChg>
      </pc:sldChg>
      <pc:sldChg chg="addSp delSp modSp add modAnim modNotesTx">
        <pc:chgData name="Paul Tinkler" userId="bcebf29c-73c2-433d-80d2-6bad896374bf" providerId="ADAL" clId="{161DB30D-75E2-47CA-A790-5554AA9AD950}" dt="2017-08-31T18:34:55.906" v="2502" actId="20577"/>
        <pc:sldMkLst>
          <pc:docMk/>
          <pc:sldMk cId="1687713100" sldId="312"/>
        </pc:sldMkLst>
        <pc:spChg chg="mod">
          <ac:chgData name="Paul Tinkler" userId="bcebf29c-73c2-433d-80d2-6bad896374bf" providerId="ADAL" clId="{161DB30D-75E2-47CA-A790-5554AA9AD950}" dt="2017-08-31T18:33:08.482" v="2263" actId="20577"/>
          <ac:spMkLst>
            <pc:docMk/>
            <pc:sldMk cId="1687713100" sldId="312"/>
            <ac:spMk id="2" creationId="{9F15F34C-5459-4E6B-9DD7-17A63262FB1E}"/>
          </ac:spMkLst>
        </pc:spChg>
        <pc:spChg chg="del">
          <ac:chgData name="Paul Tinkler" userId="bcebf29c-73c2-433d-80d2-6bad896374bf" providerId="ADAL" clId="{161DB30D-75E2-47CA-A790-5554AA9AD950}" dt="2017-08-31T18:32:44.429" v="2253" actId="20577"/>
          <ac:spMkLst>
            <pc:docMk/>
            <pc:sldMk cId="1687713100" sldId="312"/>
            <ac:spMk id="3" creationId="{2FCFFA2B-75EE-4455-BC29-C75253C6B808}"/>
          </ac:spMkLst>
        </pc:spChg>
        <pc:picChg chg="add mod">
          <ac:chgData name="Paul Tinkler" userId="bcebf29c-73c2-433d-80d2-6bad896374bf" providerId="ADAL" clId="{161DB30D-75E2-47CA-A790-5554AA9AD950}" dt="2017-08-31T18:33:19.687" v="2266" actId="1076"/>
          <ac:picMkLst>
            <pc:docMk/>
            <pc:sldMk cId="1687713100" sldId="312"/>
            <ac:picMk id="4" creationId="{AB56374E-14C3-4A8C-837A-5462C876E8C5}"/>
          </ac:picMkLst>
        </pc:picChg>
      </pc:sldChg>
      <pc:sldChg chg="addSp delSp modSp add">
        <pc:chgData name="Paul Tinkler" userId="bcebf29c-73c2-433d-80d2-6bad896374bf" providerId="ADAL" clId="{161DB30D-75E2-47CA-A790-5554AA9AD950}" dt="2017-09-03T21:34:27.317" v="2744" actId="20577"/>
        <pc:sldMkLst>
          <pc:docMk/>
          <pc:sldMk cId="1221049948" sldId="313"/>
        </pc:sldMkLst>
        <pc:spChg chg="mod">
          <ac:chgData name="Paul Tinkler" userId="bcebf29c-73c2-433d-80d2-6bad896374bf" providerId="ADAL" clId="{161DB30D-75E2-47CA-A790-5554AA9AD950}" dt="2017-09-03T21:34:27.317" v="2744" actId="20577"/>
          <ac:spMkLst>
            <pc:docMk/>
            <pc:sldMk cId="1221049948" sldId="313"/>
            <ac:spMk id="2" creationId="{89100446-BED2-4B66-91E0-C30BE2DDA36E}"/>
          </ac:spMkLst>
        </pc:spChg>
        <pc:spChg chg="mod">
          <ac:chgData name="Paul Tinkler" userId="bcebf29c-73c2-433d-80d2-6bad896374bf" providerId="ADAL" clId="{161DB30D-75E2-47CA-A790-5554AA9AD950}" dt="2017-09-03T21:34:05.095" v="2727" actId="1076"/>
          <ac:spMkLst>
            <pc:docMk/>
            <pc:sldMk cId="1221049948" sldId="313"/>
            <ac:spMk id="3" creationId="{AE01DBF8-E779-4E08-BDF8-9CBDD15DCCA8}"/>
          </ac:spMkLst>
        </pc:spChg>
        <pc:spChg chg="add del mod">
          <ac:chgData name="Paul Tinkler" userId="bcebf29c-73c2-433d-80d2-6bad896374bf" providerId="ADAL" clId="{161DB30D-75E2-47CA-A790-5554AA9AD950}" dt="2017-09-03T21:33:49.331" v="2722" actId="478"/>
          <ac:spMkLst>
            <pc:docMk/>
            <pc:sldMk cId="1221049948" sldId="313"/>
            <ac:spMk id="6" creationId="{619F826C-8E0E-4766-A267-41D46AB2307F}"/>
          </ac:spMkLst>
        </pc:spChg>
        <pc:picChg chg="add mod">
          <ac:chgData name="Paul Tinkler" userId="bcebf29c-73c2-433d-80d2-6bad896374bf" providerId="ADAL" clId="{161DB30D-75E2-47CA-A790-5554AA9AD950}" dt="2017-09-03T21:34:15.527" v="2730" actId="14100"/>
          <ac:picMkLst>
            <pc:docMk/>
            <pc:sldMk cId="1221049948" sldId="313"/>
            <ac:picMk id="5" creationId="{C53BB649-3428-4518-BBA9-6A6FCE61ABE2}"/>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27/09/2018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83E7B1-75DB-4008-AED5-C5DD584506E4}" type="datetimeFigureOut">
              <a:rPr lang="en-GB" smtClean="0"/>
              <a:t>27/09/2018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982B11-8DC8-48C3-8D4B-6BE3095D6B6D}" type="slidenum">
              <a:rPr lang="en-GB" smtClean="0"/>
              <a:t>‹#›</a:t>
            </a:fld>
            <a:endParaRPr lang="en-GB"/>
          </a:p>
        </p:txBody>
      </p:sp>
    </p:spTree>
    <p:extLst>
      <p:ext uri="{BB962C8B-B14F-4D97-AF65-F5344CB8AC3E}">
        <p14:creationId xmlns:p14="http://schemas.microsoft.com/office/powerpoint/2010/main" val="20300013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destinysodyssey.com/tag/self-assessment/"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www.gomadthinking.com/"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allow everyone a minute or two to get their thoughts together – the clearer your picture of where you want to be, the more likely you will be able to map a path there!  What about 10 years from now?  One of Stephen Covey’s 7 Habits of Highly Effective People is ‘To begin with the end in mind’ – what do you think this means?</a:t>
            </a:r>
          </a:p>
        </p:txBody>
      </p:sp>
      <p:sp>
        <p:nvSpPr>
          <p:cNvPr id="4" name="Slide Number Placeholder 3"/>
          <p:cNvSpPr>
            <a:spLocks noGrp="1"/>
          </p:cNvSpPr>
          <p:nvPr>
            <p:ph type="sldNum" sz="quarter" idx="10"/>
          </p:nvPr>
        </p:nvSpPr>
        <p:spPr/>
        <p:txBody>
          <a:bodyPr/>
          <a:lstStyle/>
          <a:p>
            <a:fld id="{FC982B11-8DC8-48C3-8D4B-6BE3095D6B6D}" type="slidenum">
              <a:rPr lang="en-GB" smtClean="0"/>
              <a:t>4</a:t>
            </a:fld>
            <a:endParaRPr lang="en-GB"/>
          </a:p>
        </p:txBody>
      </p:sp>
    </p:spTree>
    <p:extLst>
      <p:ext uri="{BB962C8B-B14F-4D97-AF65-F5344CB8AC3E}">
        <p14:creationId xmlns:p14="http://schemas.microsoft.com/office/powerpoint/2010/main" val="16328056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Self Awareness</a:t>
            </a:r>
          </a:p>
          <a:p>
            <a:r>
              <a:rPr lang="en-US" dirty="0" smtClean="0"/>
              <a:t>  </a:t>
            </a:r>
          </a:p>
          <a:p>
            <a:r>
              <a:rPr lang="en-US" dirty="0" smtClean="0"/>
              <a:t>Self Awareness is having a clear perception of your personality, including strengths, weaknesses, thoughts, beliefs, motivation, and emotions. Self Awareness allows you to understand other people, how they perceive you, your attitude and your responses to them in the moment.</a:t>
            </a:r>
          </a:p>
          <a:p>
            <a:endParaRPr lang="en-US" dirty="0" smtClean="0"/>
          </a:p>
          <a:p>
            <a:r>
              <a:rPr lang="en-US" dirty="0" smtClean="0"/>
              <a:t>We might quickly assume that we are self aware, but it is helpful to have a relative scale for awareness. If you have ever been in an auto accident you may have experienced everything happening in slow motion and noticed details of your thought process and the event. This is a state of heightened awareness. With practice we can learn to engage these types of heightened states and see new opportunities for interpretations in our thoughts, emotions, and conversations. Having awareness creates the opportunity to make changes in behavior and beliefs. </a:t>
            </a:r>
          </a:p>
          <a:p>
            <a:endParaRPr lang="en-US" dirty="0" smtClean="0"/>
          </a:p>
          <a:p>
            <a:r>
              <a:rPr lang="en-US" dirty="0" smtClean="0"/>
              <a:t>Why Develop Self Awareness?</a:t>
            </a:r>
          </a:p>
          <a:p>
            <a:r>
              <a:rPr lang="en-US" dirty="0" smtClean="0"/>
              <a:t>As you develop self awareness you are able to make changes in the thoughts and interpretations you make in your mind. Changing the interpretations in your mind allows you to change your emotions. Self awareness is one of the attributes of Emotional Intelligence and an important factor in achieving success. </a:t>
            </a:r>
          </a:p>
          <a:p>
            <a:endParaRPr lang="en-US" dirty="0" smtClean="0"/>
          </a:p>
          <a:p>
            <a:r>
              <a:rPr lang="en-US" dirty="0" smtClean="0"/>
              <a:t>Self awareness is the first step in creating what you want and mastering your life. Where you focus your attention, your emotions, reactions, personality and behavior determine where you go in life. Having self awareness allows you to see where your thoughts and emotions are taking you. It also allows you to take control of your emotions, behavior, and personality so you can make changes you want. Until you are aware in the moment of your thoughts, emotions, words, and behavior, you will have difficulty making changes in the direction of your life. </a:t>
            </a:r>
          </a:p>
          <a:p>
            <a:endParaRPr lang="en-US" dirty="0" smtClean="0"/>
          </a:p>
          <a:p>
            <a:r>
              <a:rPr lang="en-US" dirty="0" smtClean="0"/>
              <a:t>Self Awareness in Relationships</a:t>
            </a:r>
          </a:p>
          <a:p>
            <a:r>
              <a:rPr lang="en-US" dirty="0" smtClean="0"/>
              <a:t>Relationships are easy until there is emotional turmoil. This is the same whether you are at work or in your personal life. When you can change the interpretation in your mind of what you think you can change your emotions and shift the emotional quality of your relationships. When you can change the emotions in your relationships you open up entirely new possibilities in your life. </a:t>
            </a:r>
          </a:p>
          <a:p>
            <a:endParaRPr lang="en-US" dirty="0" smtClean="0"/>
          </a:p>
          <a:p>
            <a:r>
              <a:rPr lang="en-US" dirty="0" smtClean="0"/>
              <a:t>Having a clear understanding of your thought and, behavior patterns helps you understand other people. This ability to empathize facilitates better personal and professional relationships. </a:t>
            </a:r>
          </a:p>
          <a:p>
            <a:endParaRPr lang="en-US" dirty="0" smtClean="0"/>
          </a:p>
          <a:p>
            <a:r>
              <a:rPr lang="en-US" dirty="0" smtClean="0"/>
              <a:t>Develop Self Awareness</a:t>
            </a:r>
          </a:p>
          <a:p>
            <a:r>
              <a:rPr lang="en-US" dirty="0" smtClean="0"/>
              <a:t>Self awareness is developed through practices in focusing your attention on the details of your personality and behavior. It isn’t learned from reading a book. When you read a book you are focusing your attention on the conceptual ideas in the book. You can develop an intellectual understanding of the ideas of self awareness from a book, but this is not the same. With your attention in a book you are practicing not paying attention to your own behavior, emotions and personality. </a:t>
            </a:r>
          </a:p>
          <a:p>
            <a:endParaRPr lang="en-US" dirty="0" smtClean="0"/>
          </a:p>
          <a:p>
            <a:r>
              <a:rPr lang="en-US" dirty="0" smtClean="0"/>
              <a:t>Think of learning to be mindful and self aware as learning to dance. When learning to dance we have to pay attention to how and where our feet move, our hands and body motion, what our partner is doing, music, beat, floor space, and other dancers. Dancing isn’t learned from books and Self Awareness isn’t either. A dancer needs awareness of their body movements. Self awareness is what you develop when you pay attention to your expressions of thought, emotions, and behavior. In my years of study and working with clients I have discovered many useful techniques that accelerate this learning. I have incorporated these techniques into the Self Mastery audio course.  The first four sessions are available free. </a:t>
            </a:r>
          </a:p>
          <a:p>
            <a:endParaRPr lang="en-US" dirty="0" smtClean="0"/>
          </a:p>
          <a:p>
            <a:r>
              <a:rPr lang="en-US" dirty="0" smtClean="0"/>
              <a:t>In the process of these sessions I am not telling anybody what to believe, how they should think, or what they should do. I am basically sharing with people exercises in raising their self awareness. When you become more self aware you instinctively begin to see aspects of your personality and behavior that you didn’t notice before. </a:t>
            </a:r>
          </a:p>
          <a:p>
            <a:endParaRPr lang="en-US" dirty="0" smtClean="0"/>
          </a:p>
          <a:p>
            <a:r>
              <a:rPr lang="en-US" dirty="0" smtClean="0"/>
              <a:t>If you have an emotional reaction of anger or frustration, you notice many of the thoughts and small triggers that build up towards those emotions. You also notice moments when you can change the interpretations in your mind, or not believe what you are thinking. In this heightened awareness you instinctively make better choices in your thought process long before an emotional reaction or destructive behavior. </a:t>
            </a:r>
          </a:p>
          <a:p>
            <a:endParaRPr lang="en-US" dirty="0"/>
          </a:p>
        </p:txBody>
      </p:sp>
      <p:sp>
        <p:nvSpPr>
          <p:cNvPr id="4" name="Slide Number Placeholder 3"/>
          <p:cNvSpPr>
            <a:spLocks noGrp="1"/>
          </p:cNvSpPr>
          <p:nvPr>
            <p:ph type="sldNum" sz="quarter" idx="10"/>
          </p:nvPr>
        </p:nvSpPr>
        <p:spPr/>
        <p:txBody>
          <a:bodyPr/>
          <a:lstStyle/>
          <a:p>
            <a:fld id="{FC982B11-8DC8-48C3-8D4B-6BE3095D6B6D}" type="slidenum">
              <a:rPr lang="en-GB" smtClean="0"/>
              <a:t>6</a:t>
            </a:fld>
            <a:endParaRPr lang="en-GB"/>
          </a:p>
        </p:txBody>
      </p:sp>
    </p:spTree>
    <p:extLst>
      <p:ext uri="{BB962C8B-B14F-4D97-AF65-F5344CB8AC3E}">
        <p14:creationId xmlns:p14="http://schemas.microsoft.com/office/powerpoint/2010/main" val="9050679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solidFill>
                  <a:srgbClr val="333399"/>
                </a:solidFill>
                <a:effectLst/>
                <a:hlinkClick r:id="rId3" tooltip="Posts tagged with self assessment"/>
              </a:rPr>
              <a:t>Self Assessment</a:t>
            </a:r>
            <a:r>
              <a:rPr lang="en-US" b="1" dirty="0" smtClean="0">
                <a:solidFill>
                  <a:srgbClr val="333399"/>
                </a:solidFill>
                <a:effectLst/>
              </a:rPr>
              <a:t> </a:t>
            </a:r>
            <a:endParaRPr lang="en-US" b="1" dirty="0" smtClean="0"/>
          </a:p>
          <a:p>
            <a:r>
              <a:rPr lang="en-US" dirty="0" smtClean="0"/>
              <a:t> </a:t>
            </a:r>
          </a:p>
          <a:p>
            <a:r>
              <a:rPr lang="en-US" sz="1200" dirty="0" smtClean="0">
                <a:effectLst/>
              </a:rPr>
              <a:t>Self assessment is the process of gathering information about ones own aptitude, skills, competencies, and talents and critically reviewing the quality of his or her performance and abilities.  Self-Assessment is different from self-awareness and self-discovery in that awareness and discovery is simply a recognition of something or knowing something exists.  Assessment, on the other hand, is determining or measuring an amount, value, importance, extent, or rate of something.  For example, you may be aware that your cup has water in it, however, you may not know the amount of water until you measure it.</a:t>
            </a:r>
          </a:p>
          <a:p>
            <a:endParaRPr lang="en-US" dirty="0" smtClean="0"/>
          </a:p>
          <a:p>
            <a:r>
              <a:rPr lang="en-US" sz="1200" dirty="0" smtClean="0">
                <a:effectLst/>
              </a:rPr>
              <a:t>Self-awareness increases your understanding of who we are, while self-assessment helps measure and gauge your skills and competencies in order to further develop them.  For example, through self-awareness you may discover you enjoy playing soccer or singing.  However, it is through self-assessment where you can determine the level of your skills and competencies in those areas.    </a:t>
            </a:r>
          </a:p>
          <a:p>
            <a:endParaRPr lang="en-US" dirty="0" smtClean="0"/>
          </a:p>
          <a:p>
            <a:r>
              <a:rPr lang="en-US" sz="1200" dirty="0" smtClean="0">
                <a:effectLst/>
              </a:rPr>
              <a:t>Self-assessment also allows you to recognize your potential as well as what you have to do to achieve that potential.  Through the self-assessment process, you not only recognize your strengths, but also measure, gauge and analyzes those strengths.  The process also allows you to recognize and acknowledge your weaknesses to open yourself to addressing them to make us a better person.  </a:t>
            </a:r>
          </a:p>
          <a:p>
            <a:endParaRPr lang="en-US" dirty="0" smtClean="0"/>
          </a:p>
          <a:p>
            <a:r>
              <a:rPr lang="en-US" sz="1200" dirty="0" smtClean="0">
                <a:effectLst/>
              </a:rPr>
              <a:t>After the completion of a self-assessment, you are better able to set and reach your goals.  By knowing what specific skills you need to develop or work on, you are able to focus your attention on those skills and making yourself more proficient at them. </a:t>
            </a:r>
            <a:endParaRPr lang="en-US" dirty="0" smtClean="0"/>
          </a:p>
          <a:p>
            <a:endParaRPr lang="en-US" dirty="0"/>
          </a:p>
        </p:txBody>
      </p:sp>
      <p:sp>
        <p:nvSpPr>
          <p:cNvPr id="4" name="Slide Number Placeholder 3"/>
          <p:cNvSpPr>
            <a:spLocks noGrp="1"/>
          </p:cNvSpPr>
          <p:nvPr>
            <p:ph type="sldNum" sz="quarter" idx="10"/>
          </p:nvPr>
        </p:nvSpPr>
        <p:spPr/>
        <p:txBody>
          <a:bodyPr/>
          <a:lstStyle/>
          <a:p>
            <a:fld id="{FC982B11-8DC8-48C3-8D4B-6BE3095D6B6D}" type="slidenum">
              <a:rPr lang="en-GB" smtClean="0"/>
              <a:t>7</a:t>
            </a:fld>
            <a:endParaRPr lang="en-GB"/>
          </a:p>
        </p:txBody>
      </p:sp>
    </p:spTree>
    <p:extLst>
      <p:ext uri="{BB962C8B-B14F-4D97-AF65-F5344CB8AC3E}">
        <p14:creationId xmlns:p14="http://schemas.microsoft.com/office/powerpoint/2010/main" val="160208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b="1" dirty="0"/>
              <a:t>STRENGTHS</a:t>
            </a:r>
          </a:p>
          <a:p>
            <a:pPr eaLnBrk="1" hangingPunct="1">
              <a:spcBef>
                <a:spcPct val="0"/>
              </a:spcBef>
              <a:buFontTx/>
              <a:buChar char="•"/>
            </a:pPr>
            <a:r>
              <a:rPr lang="en-GB" altLang="en-US" dirty="0"/>
              <a:t>What advantages do you have that others don't have (for example, skills, certifications, education, or connections)?</a:t>
            </a:r>
          </a:p>
          <a:p>
            <a:pPr eaLnBrk="1" hangingPunct="1">
              <a:spcBef>
                <a:spcPct val="0"/>
              </a:spcBef>
              <a:buFontTx/>
              <a:buChar char="•"/>
            </a:pPr>
            <a:r>
              <a:rPr lang="en-GB" altLang="en-US" dirty="0"/>
              <a:t>What do you do better than anyone else?</a:t>
            </a:r>
          </a:p>
          <a:p>
            <a:pPr eaLnBrk="1" hangingPunct="1">
              <a:spcBef>
                <a:spcPct val="0"/>
              </a:spcBef>
              <a:buFontTx/>
              <a:buChar char="•"/>
            </a:pPr>
            <a:r>
              <a:rPr lang="en-GB" altLang="en-US" dirty="0"/>
              <a:t>What personal resources can you access?</a:t>
            </a:r>
          </a:p>
          <a:p>
            <a:pPr eaLnBrk="1" hangingPunct="1">
              <a:spcBef>
                <a:spcPct val="0"/>
              </a:spcBef>
              <a:buFontTx/>
              <a:buChar char="•"/>
            </a:pPr>
            <a:r>
              <a:rPr lang="en-GB" altLang="en-US" dirty="0"/>
              <a:t>What do other people (and your boss, in particular) see as your strengths?</a:t>
            </a:r>
          </a:p>
          <a:p>
            <a:pPr eaLnBrk="1" hangingPunct="1">
              <a:spcBef>
                <a:spcPct val="0"/>
              </a:spcBef>
              <a:buFontTx/>
              <a:buChar char="•"/>
            </a:pPr>
            <a:r>
              <a:rPr lang="en-GB" altLang="en-US" dirty="0"/>
              <a:t>Which of your achievements are you most proud of?</a:t>
            </a:r>
          </a:p>
          <a:p>
            <a:pPr eaLnBrk="1" hangingPunct="1">
              <a:spcBef>
                <a:spcPct val="0"/>
              </a:spcBef>
              <a:buFontTx/>
              <a:buChar char="•"/>
            </a:pPr>
            <a:r>
              <a:rPr lang="en-GB" altLang="en-US" dirty="0"/>
              <a:t>What values do you believe in that others fail to exhibit?</a:t>
            </a:r>
          </a:p>
          <a:p>
            <a:pPr eaLnBrk="1" hangingPunct="1">
              <a:spcBef>
                <a:spcPct val="0"/>
              </a:spcBef>
              <a:buFontTx/>
              <a:buChar char="•"/>
            </a:pPr>
            <a:r>
              <a:rPr lang="en-GB" altLang="en-US" dirty="0"/>
              <a:t>Are you part of a network that no one else is involved in? If so, what connections do you have with influential people?</a:t>
            </a:r>
          </a:p>
          <a:p>
            <a:pPr eaLnBrk="1" hangingPunct="1">
              <a:spcBef>
                <a:spcPct val="0"/>
              </a:spcBef>
            </a:pPr>
            <a:r>
              <a:rPr lang="en-GB" altLang="en-US" dirty="0"/>
              <a:t>Consider this from your own perspective, and from the point of view of the people around you. And don't be modest or shy – be as objective as you can.</a:t>
            </a:r>
          </a:p>
          <a:p>
            <a:pPr eaLnBrk="1" hangingPunct="1">
              <a:spcBef>
                <a:spcPct val="0"/>
              </a:spcBef>
            </a:pPr>
            <a:r>
              <a:rPr lang="en-GB" altLang="en-US" dirty="0"/>
              <a:t>And if you have any difficulty with this, write down a list of your personal characteristics. Some of these will hopefully be strengths!</a:t>
            </a:r>
          </a:p>
          <a:p>
            <a:pPr eaLnBrk="1" hangingPunct="1">
              <a:spcBef>
                <a:spcPct val="0"/>
              </a:spcBef>
            </a:pPr>
            <a:r>
              <a:rPr lang="en-GB" altLang="en-US" dirty="0"/>
              <a:t>Tip:</a:t>
            </a:r>
          </a:p>
          <a:p>
            <a:pPr eaLnBrk="1" hangingPunct="1">
              <a:spcBef>
                <a:spcPct val="0"/>
              </a:spcBef>
            </a:pPr>
            <a:r>
              <a:rPr lang="en-GB" altLang="en-US" dirty="0"/>
              <a:t> Think about your strengths in relation to the people around you. For example, if you're a great mathematician and the people around you are also great at math, then this is not likely to be a strength in your current role – it may be a </a:t>
            </a:r>
            <a:r>
              <a:rPr lang="en-GB" altLang="en-US" dirty="0" smtClean="0"/>
              <a:t>necessity</a:t>
            </a:r>
          </a:p>
          <a:p>
            <a:pPr eaLnBrk="1" hangingPunct="1">
              <a:spcBef>
                <a:spcPct val="0"/>
              </a:spcBef>
            </a:pPr>
            <a:endParaRPr lang="en-GB" altLang="en-US" dirty="0" smtClean="0"/>
          </a:p>
          <a:p>
            <a:pPr algn="l"/>
            <a:endParaRPr lang="en-GB" sz="1800" b="0" i="0" u="none" strike="noStrike" baseline="0" dirty="0" smtClean="0">
              <a:solidFill>
                <a:srgbClr val="000000"/>
              </a:solidFill>
              <a:latin typeface="Tahoma"/>
            </a:endParaRPr>
          </a:p>
          <a:p>
            <a:r>
              <a:rPr lang="en-GB" sz="1800" b="0" i="0" u="none" strike="noStrike" baseline="0" dirty="0" smtClean="0">
                <a:solidFill>
                  <a:srgbClr val="000000"/>
                </a:solidFill>
                <a:latin typeface="Tahoma"/>
              </a:rPr>
              <a:t> </a:t>
            </a:r>
            <a:r>
              <a:rPr lang="en-GB" sz="1200" b="1" i="0" u="none" strike="noStrike" baseline="0" dirty="0" smtClean="0">
                <a:solidFill>
                  <a:srgbClr val="000000"/>
                </a:solidFill>
                <a:latin typeface="Tahoma"/>
              </a:rPr>
              <a:t>Strengths </a:t>
            </a:r>
            <a:endParaRPr lang="en-GB" sz="1200" b="0" i="0" u="none" strike="noStrike" baseline="0" dirty="0" smtClean="0">
              <a:solidFill>
                <a:srgbClr val="000000"/>
              </a:solidFill>
              <a:latin typeface="Tahoma"/>
            </a:endParaRPr>
          </a:p>
          <a:p>
            <a:r>
              <a:rPr lang="en-GB" sz="1200" b="0" i="0" u="none" strike="noStrike" baseline="0" dirty="0" smtClean="0">
                <a:solidFill>
                  <a:srgbClr val="000000"/>
                </a:solidFill>
                <a:latin typeface="Tahoma"/>
              </a:rPr>
              <a:t>Determining your skills, experience and capabilities is probably the most straightforward part of this exercise. List tasks you are good at and enjoy doing as this will form the basis from which to build competitive advantage. What skills do you have that employers want? Work experience, qualifications and training, and transferable skills will figure largely here. Personal development programmes (PDPs), performance reviews and self-assessment using a broad range of freely available assessment tools can be effective in helping to identify skills and knowledge new skills that you've have. Also consider your working relationships - good relationships with your manager or colleagues are a plus. </a:t>
            </a:r>
          </a:p>
          <a:p>
            <a:r>
              <a:rPr lang="en-GB" sz="1200" b="0" i="0" u="none" strike="noStrike" baseline="0" dirty="0" smtClean="0">
                <a:solidFill>
                  <a:srgbClr val="000000"/>
                </a:solidFill>
                <a:latin typeface="Tahoma"/>
              </a:rPr>
              <a:t>Remember that what may be seen as strength in one organisation could be a weakness in another. Aspects of your private life such as solid, stable family situation, ability to relocate, financial security and good health will also come into play. </a:t>
            </a:r>
            <a:endParaRPr lang="en-GB" altLang="en-US" dirty="0"/>
          </a:p>
          <a:p>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t>11</a:t>
            </a:fld>
            <a:endParaRPr lang="en-GB"/>
          </a:p>
        </p:txBody>
      </p:sp>
    </p:spTree>
    <p:extLst>
      <p:ext uri="{BB962C8B-B14F-4D97-AF65-F5344CB8AC3E}">
        <p14:creationId xmlns:p14="http://schemas.microsoft.com/office/powerpoint/2010/main" val="17152355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dirty="0"/>
              <a:t>WEAKNESSES</a:t>
            </a:r>
          </a:p>
          <a:p>
            <a:pPr eaLnBrk="1" hangingPunct="1">
              <a:spcBef>
                <a:spcPct val="0"/>
              </a:spcBef>
            </a:pPr>
            <a:r>
              <a:rPr lang="en-GB" altLang="en-US" dirty="0"/>
              <a:t> Again, consider this from a personal/internal perspective and an external perspective. Do other people see weaknesses that you don't see? Do co-workers consistently outperform you in key areas? Be realistic – it's best to face any unpleasant truths as soon as possible</a:t>
            </a:r>
            <a:r>
              <a:rPr lang="en-GB" altLang="en-US" dirty="0" smtClean="0"/>
              <a:t>.</a:t>
            </a:r>
          </a:p>
          <a:p>
            <a:pPr eaLnBrk="1" hangingPunct="1">
              <a:spcBef>
                <a:spcPct val="0"/>
              </a:spcBef>
            </a:pPr>
            <a:endParaRPr lang="en-GB" altLang="en-US" dirty="0" smtClean="0"/>
          </a:p>
          <a:p>
            <a:pPr algn="l"/>
            <a:endParaRPr lang="en-GB" sz="1800" b="0" i="0" u="none" strike="noStrike" baseline="0" dirty="0" smtClean="0">
              <a:solidFill>
                <a:srgbClr val="000000"/>
              </a:solidFill>
              <a:latin typeface="Tahoma"/>
            </a:endParaRPr>
          </a:p>
          <a:p>
            <a:r>
              <a:rPr lang="en-GB" sz="1800" b="0" i="0" u="none" strike="noStrike" baseline="0" dirty="0" smtClean="0">
                <a:solidFill>
                  <a:srgbClr val="000000"/>
                </a:solidFill>
                <a:latin typeface="Tahoma"/>
              </a:rPr>
              <a:t> </a:t>
            </a:r>
            <a:r>
              <a:rPr lang="en-GB" sz="1200" b="1" i="0" u="none" strike="noStrike" baseline="0" dirty="0" smtClean="0">
                <a:solidFill>
                  <a:srgbClr val="000000"/>
                </a:solidFill>
                <a:latin typeface="Tahoma"/>
              </a:rPr>
              <a:t>Weaknesses </a:t>
            </a:r>
            <a:endParaRPr lang="en-GB" sz="1200" b="0" i="0" u="none" strike="noStrike" baseline="0" dirty="0" smtClean="0">
              <a:solidFill>
                <a:srgbClr val="000000"/>
              </a:solidFill>
              <a:latin typeface="Tahoma"/>
            </a:endParaRPr>
          </a:p>
          <a:p>
            <a:r>
              <a:rPr lang="en-GB" sz="1200" b="0" i="0" u="none" strike="noStrike" baseline="0" dirty="0" smtClean="0">
                <a:solidFill>
                  <a:srgbClr val="000000"/>
                </a:solidFill>
                <a:latin typeface="Tahoma"/>
              </a:rPr>
              <a:t>Because of their career-limiting potential, you need to be brutally honest and entirely objective in any assessment of your downsides. Once again make use of the broad range of freely available </a:t>
            </a:r>
          </a:p>
          <a:p>
            <a:r>
              <a:rPr lang="en-GB" sz="1200" b="0" i="0" u="none" strike="noStrike" baseline="0" dirty="0" smtClean="0">
                <a:solidFill>
                  <a:srgbClr val="000000"/>
                </a:solidFill>
                <a:latin typeface="Tahoma"/>
              </a:rPr>
              <a:t>assessment tools which can be very helpful in helping to identify any gaps in your skills and knowledge . A sketchy and intermittent career path, for instance, will require plausible and convincing explanations, while financial insecurity could place a huge emphasis on the need to increase your salary. Also, try to do this part of the exercise from the perspective of how others see you - ideally elicit feedback from a mentor or current or previous managers. </a:t>
            </a:r>
            <a:endParaRPr lang="en-GB" altLang="en-US" dirty="0"/>
          </a:p>
          <a:p>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t>12</a:t>
            </a:fld>
            <a:endParaRPr lang="en-GB"/>
          </a:p>
        </p:txBody>
      </p:sp>
    </p:spTree>
    <p:extLst>
      <p:ext uri="{BB962C8B-B14F-4D97-AF65-F5344CB8AC3E}">
        <p14:creationId xmlns:p14="http://schemas.microsoft.com/office/powerpoint/2010/main" val="9061716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dirty="0"/>
              <a:t>OPPORTUNITIES</a:t>
            </a:r>
          </a:p>
          <a:p>
            <a:pPr eaLnBrk="1" hangingPunct="1">
              <a:spcBef>
                <a:spcPct val="0"/>
              </a:spcBef>
            </a:pPr>
            <a:r>
              <a:rPr lang="en-GB" altLang="en-US" dirty="0"/>
              <a:t>Also, importantly, look at your strengths, and ask yourself whether these open up any opportunities – and look at your weaknesses, and ask yourself whether you could open up opportunities by eliminating those weaknesses</a:t>
            </a:r>
            <a:r>
              <a:rPr lang="en-GB" altLang="en-US" dirty="0" smtClean="0"/>
              <a:t>.</a:t>
            </a:r>
          </a:p>
          <a:p>
            <a:pPr eaLnBrk="1" hangingPunct="1">
              <a:spcBef>
                <a:spcPct val="0"/>
              </a:spcBef>
            </a:pPr>
            <a:endParaRPr lang="en-GB" altLang="en-US" dirty="0" smtClean="0"/>
          </a:p>
          <a:p>
            <a:r>
              <a:rPr lang="en-GB" sz="1200" b="1" i="0" u="none" strike="noStrike" baseline="0" dirty="0" smtClean="0">
                <a:solidFill>
                  <a:srgbClr val="000000"/>
                </a:solidFill>
                <a:latin typeface="Tahoma"/>
              </a:rPr>
              <a:t>Opportunities </a:t>
            </a:r>
            <a:endParaRPr lang="en-GB" sz="1200" b="0" i="0" u="none" strike="noStrike" baseline="0" dirty="0" smtClean="0">
              <a:solidFill>
                <a:srgbClr val="000000"/>
              </a:solidFill>
              <a:latin typeface="Tahoma"/>
            </a:endParaRPr>
          </a:p>
          <a:p>
            <a:r>
              <a:rPr lang="en-GB" sz="1200" b="0" i="0" u="none" strike="noStrike" baseline="0" dirty="0" smtClean="0">
                <a:solidFill>
                  <a:srgbClr val="000000"/>
                </a:solidFill>
                <a:latin typeface="Tahoma"/>
              </a:rPr>
              <a:t>What do you want to be doing in three or five years' time? Are there aspects of your role or even side interests that could be taken further? Have you considered an HR specialism, such as compensation and benefits, or is there an opportunity to get more project management experience under your belt? Can you network across departments to find the fresh challenge you're seeking? </a:t>
            </a:r>
          </a:p>
          <a:p>
            <a:r>
              <a:rPr lang="en-GB" sz="1200" b="0" i="0" u="none" strike="noStrike" baseline="0" dirty="0" smtClean="0">
                <a:solidFill>
                  <a:srgbClr val="000000"/>
                </a:solidFill>
                <a:latin typeface="Tahoma"/>
              </a:rPr>
              <a:t>You may not want to leave the function, but if the long-term career path isn't going to match expectations, maybe it's time to consider consultancy work? Alternatively, is there a hobby that presents an alternative career path? Consider how best to relate your strengths to the opportunities available. </a:t>
            </a:r>
            <a:endParaRPr lang="en-GB" altLang="en-US" dirty="0"/>
          </a:p>
          <a:p>
            <a:pPr eaLnBrk="1" hangingPunct="1">
              <a:spcBef>
                <a:spcPct val="0"/>
              </a:spcBef>
            </a:pPr>
            <a:endParaRPr lang="en-GB" altLang="en-US" dirty="0"/>
          </a:p>
          <a:p>
            <a:pPr eaLnBrk="1" hangingPunct="1">
              <a:spcBef>
                <a:spcPct val="0"/>
              </a:spcBef>
            </a:pPr>
            <a:endParaRPr lang="en-GB" altLang="en-US" dirty="0"/>
          </a:p>
          <a:p>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t>14</a:t>
            </a:fld>
            <a:endParaRPr lang="en-GB"/>
          </a:p>
        </p:txBody>
      </p:sp>
    </p:spTree>
    <p:extLst>
      <p:ext uri="{BB962C8B-B14F-4D97-AF65-F5344CB8AC3E}">
        <p14:creationId xmlns:p14="http://schemas.microsoft.com/office/powerpoint/2010/main" val="40318259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THREATS</a:t>
            </a:r>
          </a:p>
          <a:p>
            <a:r>
              <a:rPr lang="en-GB" dirty="0" smtClean="0"/>
              <a:t>Performing this analysis will often provide key information – it can point out what needs to be done and put problems into perspective</a:t>
            </a:r>
          </a:p>
          <a:p>
            <a:endParaRPr lang="en-GB" dirty="0" smtClean="0"/>
          </a:p>
          <a:p>
            <a:r>
              <a:rPr lang="en-GB" dirty="0" smtClean="0"/>
              <a:t>Threats</a:t>
            </a:r>
          </a:p>
          <a:p>
            <a:r>
              <a:rPr lang="en-GB" dirty="0" smtClean="0"/>
              <a:t>Anything that prevents you from achieving a career goal is a threat. This could range from intense competition for a job you wish to go for to your organisation's lack of financial stability and the attendant risk of downsizing. You may even feel that you've been doing the same thing for too long which has implications for your performance.</a:t>
            </a:r>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t>15</a:t>
            </a:fld>
            <a:endParaRPr lang="en-GB"/>
          </a:p>
        </p:txBody>
      </p:sp>
    </p:spTree>
    <p:extLst>
      <p:ext uri="{BB962C8B-B14F-4D97-AF65-F5344CB8AC3E}">
        <p14:creationId xmlns:p14="http://schemas.microsoft.com/office/powerpoint/2010/main" val="17266443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Turn your weaknesses into strengths, build upon your strengths.  Negate or reduce your threats, turning them into opportunities.  Match your strengths to the opportunities</a:t>
            </a:r>
            <a:r>
              <a:rPr lang="en-GB" dirty="0" smtClean="0"/>
              <a:t>.</a:t>
            </a:r>
          </a:p>
          <a:p>
            <a:endParaRPr lang="en-GB" dirty="0" smtClean="0"/>
          </a:p>
        </p:txBody>
      </p:sp>
      <p:sp>
        <p:nvSpPr>
          <p:cNvPr id="4" name="Slide Number Placeholder 3"/>
          <p:cNvSpPr>
            <a:spLocks noGrp="1"/>
          </p:cNvSpPr>
          <p:nvPr>
            <p:ph type="sldNum" sz="quarter" idx="10"/>
          </p:nvPr>
        </p:nvSpPr>
        <p:spPr/>
        <p:txBody>
          <a:bodyPr/>
          <a:lstStyle/>
          <a:p>
            <a:fld id="{FC982B11-8DC8-48C3-8D4B-6BE3095D6B6D}" type="slidenum">
              <a:rPr lang="en-GB" smtClean="0"/>
              <a:t>16</a:t>
            </a:fld>
            <a:endParaRPr lang="en-GB"/>
          </a:p>
        </p:txBody>
      </p:sp>
    </p:spTree>
    <p:extLst>
      <p:ext uri="{BB962C8B-B14F-4D97-AF65-F5344CB8AC3E}">
        <p14:creationId xmlns:p14="http://schemas.microsoft.com/office/powerpoint/2010/main" val="3773384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At this point show them the PDP SWOT worksheet and get them to fill this in. also show them and explain the “skills audit” word document and show them the “how to conduct a SWOT analysis.”</a:t>
            </a:r>
          </a:p>
          <a:p>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t>17</a:t>
            </a:fld>
            <a:endParaRPr lang="en-GB"/>
          </a:p>
        </p:txBody>
      </p:sp>
    </p:spTree>
    <p:extLst>
      <p:ext uri="{BB962C8B-B14F-4D97-AF65-F5344CB8AC3E}">
        <p14:creationId xmlns:p14="http://schemas.microsoft.com/office/powerpoint/2010/main" val="30871321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effectLst/>
              </a:rPr>
              <a:t>If I asked if you wanted to Go MAD you’d probably look at me as if I was, well, mad. But if I told you that </a:t>
            </a:r>
            <a:r>
              <a:rPr lang="en-US" b="1" dirty="0" smtClean="0">
                <a:effectLst/>
                <a:hlinkClick r:id="rId3"/>
              </a:rPr>
              <a:t>Go MAD</a:t>
            </a:r>
            <a:r>
              <a:rPr lang="en-US" b="1" dirty="0" smtClean="0">
                <a:effectLst/>
              </a:rPr>
              <a:t> stands for Go Make A Difference, hopefully you’d take me a bit more seriously.</a:t>
            </a:r>
          </a:p>
          <a:p>
            <a:r>
              <a:rPr lang="en-US" b="1" dirty="0" smtClean="0">
                <a:effectLst/>
              </a:rPr>
              <a:t>What is Go </a:t>
            </a:r>
            <a:r>
              <a:rPr lang="en-US" b="1" smtClean="0">
                <a:effectLst/>
              </a:rPr>
              <a:t>MAD?</a:t>
            </a:r>
          </a:p>
          <a:p>
            <a:endParaRPr lang="en-US" b="1" dirty="0" smtClean="0">
              <a:effectLst/>
            </a:endParaRPr>
          </a:p>
          <a:p>
            <a:r>
              <a:rPr lang="en-US" dirty="0" smtClean="0">
                <a:effectLst/>
              </a:rPr>
              <a:t>It’s a way of helping you think creatively about your life, how you want to live and how to achieve your goals.</a:t>
            </a:r>
          </a:p>
          <a:p>
            <a:r>
              <a:rPr lang="en-US" dirty="0" smtClean="0">
                <a:effectLst/>
              </a:rPr>
              <a:t>Working in HR and as a career coach I’ve often helped people to focus on what’s important to them, whether that’s working out what’s best for their business or themselves and their careers. I discovered the best way to do this was to let creative thinking uncover the right decisions.</a:t>
            </a:r>
          </a:p>
          <a:p>
            <a:endParaRPr lang="en-US" dirty="0" smtClean="0">
              <a:effectLst/>
            </a:endParaRPr>
          </a:p>
          <a:p>
            <a:r>
              <a:rPr lang="en-US" dirty="0" smtClean="0">
                <a:effectLst/>
              </a:rPr>
              <a:t>And this is really what Go MAD means. It’s a framework which helps us decide what we want and how we can accomplish this – in a way that fits in with our busy lives. Essentially, it’s about setting achievable goals, then testing your commitment and self belief that you can make them happen. The system stretches your mind, teasing out any obstacles which could get in your way and helping you work through, and overcome, your negative thoughts.</a:t>
            </a:r>
          </a:p>
          <a:p>
            <a:r>
              <a:rPr lang="en-US" dirty="0" smtClean="0">
                <a:effectLst/>
              </a:rPr>
              <a:t>Many of us have deeply embedded mind sets, but with a little work these can also be changed as we build confidence in our own skills and abilities.</a:t>
            </a:r>
          </a:p>
          <a:p>
            <a:endParaRPr lang="en-US" dirty="0" smtClean="0">
              <a:effectLst/>
            </a:endParaRPr>
          </a:p>
          <a:p>
            <a:r>
              <a:rPr lang="en-US" b="1" dirty="0" smtClean="0">
                <a:effectLst/>
              </a:rPr>
              <a:t>When to Go MAD…</a:t>
            </a:r>
          </a:p>
          <a:p>
            <a:r>
              <a:rPr lang="en-US" dirty="0" smtClean="0">
                <a:effectLst/>
              </a:rPr>
              <a:t>You may have so many plates spinning you wonder how you fit everything in and some planning and time management could </a:t>
            </a:r>
            <a:r>
              <a:rPr lang="en-US" dirty="0" err="1" smtClean="0">
                <a:effectLst/>
              </a:rPr>
              <a:t>help.Well</a:t>
            </a:r>
            <a:r>
              <a:rPr lang="en-US" dirty="0" smtClean="0">
                <a:effectLst/>
              </a:rPr>
              <a:t>, you might be considering your career, whether now is the time to try something different, such as new working patterns or hours (or even the job itself), or maybe whether to carry on working or go back to work at all.</a:t>
            </a:r>
          </a:p>
          <a:p>
            <a:r>
              <a:rPr lang="en-US" dirty="0" smtClean="0">
                <a:effectLst/>
              </a:rPr>
              <a:t>It’s not just about work though – the system can really help with things like planning a big occasion or holiday. Trust me, it worked a treat in planning our last family holiday!</a:t>
            </a:r>
          </a:p>
          <a:p>
            <a:endParaRPr lang="en-US" dirty="0" smtClean="0">
              <a:effectLst/>
            </a:endParaRPr>
          </a:p>
          <a:p>
            <a:r>
              <a:rPr lang="en-US" b="1" dirty="0" smtClean="0">
                <a:effectLst/>
              </a:rPr>
              <a:t>My Go MAD golden nugget</a:t>
            </a:r>
          </a:p>
          <a:p>
            <a:r>
              <a:rPr lang="en-US" dirty="0" smtClean="0">
                <a:effectLst/>
              </a:rPr>
              <a:t>Did you know that your brain has tens of thousands of ‘grooves’ in it that take your train of thought down a certain path? This is why, over time, we start to think the same way in certain situations. If this is negative, it can stop you from getting things done. You can break this pattern using the Go MAD technique, and it only takes 30-60 times for you to retrain your brain to start to think differently.</a:t>
            </a:r>
          </a:p>
          <a:p>
            <a:endParaRPr lang="en-US" dirty="0" smtClean="0">
              <a:effectLst/>
            </a:endParaRPr>
          </a:p>
          <a:p>
            <a:r>
              <a:rPr lang="en-US" dirty="0" smtClean="0">
                <a:effectLst/>
              </a:rPr>
              <a:t>So, consider what you want to change. Think of a situation and ask yourself what is your reaction, what is going through your mind? Leave all helpful and positive thoughts there in your mind. Any negative thoughts about risks or obstacles need to be removed. Ask yourself, are they really risks? Can you </a:t>
            </a:r>
            <a:r>
              <a:rPr lang="en-US" dirty="0" err="1" smtClean="0">
                <a:effectLst/>
              </a:rPr>
              <a:t>minimise</a:t>
            </a:r>
            <a:r>
              <a:rPr lang="en-US" dirty="0" smtClean="0">
                <a:effectLst/>
              </a:rPr>
              <a:t> them, or how could you overcome them. How do you get over or around that obstacle?</a:t>
            </a:r>
          </a:p>
          <a:p>
            <a:endParaRPr lang="en-US" dirty="0" smtClean="0">
              <a:effectLst/>
            </a:endParaRPr>
          </a:p>
          <a:p>
            <a:r>
              <a:rPr lang="en-US" dirty="0" smtClean="0">
                <a:effectLst/>
              </a:rPr>
              <a:t>You’ll only need to </a:t>
            </a:r>
            <a:r>
              <a:rPr lang="en-US" dirty="0" err="1" smtClean="0">
                <a:effectLst/>
              </a:rPr>
              <a:t>practise</a:t>
            </a:r>
            <a:r>
              <a:rPr lang="en-US" dirty="0" smtClean="0">
                <a:effectLst/>
              </a:rPr>
              <a:t> this around 30 times for your brain to automatically start to think in this way and change those grooves in your mind that may have stopped you from doing things before.</a:t>
            </a:r>
          </a:p>
          <a:p>
            <a:r>
              <a:rPr lang="en-US" dirty="0" smtClean="0">
                <a:effectLst/>
              </a:rPr>
              <a:t>We’ve all heard of the power of positive thinking, but by using a proven technique and really focusing on what we want to achieve it’s actually quite simple to banish those negative thoughts forever…</a:t>
            </a:r>
          </a:p>
          <a:p>
            <a:endParaRPr lang="en-US" dirty="0"/>
          </a:p>
        </p:txBody>
      </p:sp>
      <p:sp>
        <p:nvSpPr>
          <p:cNvPr id="4" name="Slide Number Placeholder 3"/>
          <p:cNvSpPr>
            <a:spLocks noGrp="1"/>
          </p:cNvSpPr>
          <p:nvPr>
            <p:ph type="sldNum" sz="quarter" idx="10"/>
          </p:nvPr>
        </p:nvSpPr>
        <p:spPr/>
        <p:txBody>
          <a:bodyPr/>
          <a:lstStyle/>
          <a:p>
            <a:fld id="{FC982B11-8DC8-48C3-8D4B-6BE3095D6B6D}" type="slidenum">
              <a:rPr lang="en-GB" smtClean="0"/>
              <a:t>18</a:t>
            </a:fld>
            <a:endParaRPr lang="en-GB"/>
          </a:p>
        </p:txBody>
      </p:sp>
    </p:spTree>
    <p:extLst>
      <p:ext uri="{BB962C8B-B14F-4D97-AF65-F5344CB8AC3E}">
        <p14:creationId xmlns:p14="http://schemas.microsoft.com/office/powerpoint/2010/main" val="29699460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C982B11-8DC8-48C3-8D4B-6BE3095D6B6D}" type="slidenum">
              <a:rPr lang="en-GB" smtClean="0"/>
              <a:t>19</a:t>
            </a:fld>
            <a:endParaRPr lang="en-GB"/>
          </a:p>
        </p:txBody>
      </p:sp>
    </p:spTree>
    <p:extLst>
      <p:ext uri="{BB962C8B-B14F-4D97-AF65-F5344CB8AC3E}">
        <p14:creationId xmlns:p14="http://schemas.microsoft.com/office/powerpoint/2010/main" val="27234343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27/09/2018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27/09/2018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27/09/2018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27/09/2018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27/09/2018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27/09/2018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27/09/2018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27/09/2018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27/09/2018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27/09/2018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27/09/2018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27/09/2018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hyperlink" Target="http://stickyjesus.com/2010/12/seven-ways-to-condition-your-mind/"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hyperlink" Target="https://www.flickr.com/photos/striatic/2192189572" TargetMode="External"/><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BMSK4005</a:t>
            </a:r>
            <a:endParaRPr lang="en-GB" dirty="0"/>
          </a:p>
        </p:txBody>
      </p:sp>
      <p:sp>
        <p:nvSpPr>
          <p:cNvPr id="3" name="Subtitle 2"/>
          <p:cNvSpPr>
            <a:spLocks noGrp="1"/>
          </p:cNvSpPr>
          <p:nvPr>
            <p:ph type="subTitle" idx="1"/>
          </p:nvPr>
        </p:nvSpPr>
        <p:spPr/>
        <p:txBody>
          <a:bodyPr/>
          <a:lstStyle/>
          <a:p>
            <a:r>
              <a:rPr lang="en-GB" dirty="0"/>
              <a:t>Professional Career Development</a:t>
            </a:r>
          </a:p>
          <a:p>
            <a:endParaRPr lang="en-GB" dirty="0"/>
          </a:p>
          <a:p>
            <a:r>
              <a:rPr lang="en-GB" altLang="en-US" sz="2000" b="1" dirty="0"/>
              <a:t>Workshop Day 1</a:t>
            </a:r>
            <a:endParaRPr lang="en-GB" sz="2000"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normAutofit/>
          </a:bodyPr>
          <a:lstStyle/>
          <a:p>
            <a:r>
              <a:rPr lang="en-GB" dirty="0" smtClean="0"/>
              <a:t>Introduction to the module</a:t>
            </a:r>
          </a:p>
          <a:p>
            <a:r>
              <a:rPr lang="en-GB" dirty="0" smtClean="0"/>
              <a:t>A look at professional career development</a:t>
            </a:r>
          </a:p>
          <a:p>
            <a:r>
              <a:rPr lang="en-GB" dirty="0" smtClean="0"/>
              <a:t>Concepts of self awareness</a:t>
            </a:r>
          </a:p>
          <a:p>
            <a:r>
              <a:rPr lang="en-GB" dirty="0" smtClean="0"/>
              <a:t>Self assessment and exercises</a:t>
            </a:r>
          </a:p>
          <a:p>
            <a:r>
              <a:rPr lang="en-GB" dirty="0" smtClean="0"/>
              <a:t>SWOT</a:t>
            </a:r>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EBF5288-FA86-4A78-99F6-E0AAF828F586}"/>
              </a:ext>
            </a:extLst>
          </p:cNvPr>
          <p:cNvSpPr>
            <a:spLocks noGrp="1"/>
          </p:cNvSpPr>
          <p:nvPr>
            <p:ph type="title"/>
          </p:nvPr>
        </p:nvSpPr>
        <p:spPr/>
        <p:txBody>
          <a:bodyPr>
            <a:normAutofit fontScale="90000"/>
          </a:bodyPr>
          <a:lstStyle/>
          <a:p>
            <a:r>
              <a:rPr lang="en-GB" dirty="0"/>
              <a:t>Professional Career Development</a:t>
            </a:r>
          </a:p>
        </p:txBody>
      </p:sp>
      <p:sp>
        <p:nvSpPr>
          <p:cNvPr id="3" name="Content Placeholder 2">
            <a:extLst>
              <a:ext uri="{FF2B5EF4-FFF2-40B4-BE49-F238E27FC236}">
                <a16:creationId xmlns="" xmlns:a16="http://schemas.microsoft.com/office/drawing/2014/main" id="{B546272F-38FB-40F0-9432-A3573F058685}"/>
              </a:ext>
            </a:extLst>
          </p:cNvPr>
          <p:cNvSpPr>
            <a:spLocks noGrp="1"/>
          </p:cNvSpPr>
          <p:nvPr>
            <p:ph idx="1"/>
          </p:nvPr>
        </p:nvSpPr>
        <p:spPr/>
        <p:txBody>
          <a:bodyPr>
            <a:normAutofit fontScale="92500" lnSpcReduction="20000"/>
          </a:bodyPr>
          <a:lstStyle/>
          <a:p>
            <a:r>
              <a:rPr lang="en-GB" dirty="0"/>
              <a:t>By the end of this module, you should be able to: -</a:t>
            </a:r>
          </a:p>
          <a:p>
            <a:pPr lvl="1"/>
            <a:r>
              <a:rPr lang="en-GB" dirty="0"/>
              <a:t>Understand the skills and knowledge needed for working effectively</a:t>
            </a:r>
          </a:p>
          <a:p>
            <a:pPr lvl="1"/>
            <a:r>
              <a:rPr lang="en-GB" dirty="0"/>
              <a:t>Demonstrate readiness for employability and personal advancement through an understanding of personal strengths and areas for further development</a:t>
            </a:r>
          </a:p>
          <a:p>
            <a:pPr lvl="1"/>
            <a:r>
              <a:rPr lang="en-GB" dirty="0"/>
              <a:t>Establish employment goals and develop a personal action plan</a:t>
            </a:r>
          </a:p>
        </p:txBody>
      </p:sp>
    </p:spTree>
    <p:extLst>
      <p:ext uri="{BB962C8B-B14F-4D97-AF65-F5344CB8AC3E}">
        <p14:creationId xmlns:p14="http://schemas.microsoft.com/office/powerpoint/2010/main" val="13153769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http://kelkyd.files.wordpress.com/2012/09/where-will-you-be-in-5-years.jpg">
            <a:extLst>
              <a:ext uri="{FF2B5EF4-FFF2-40B4-BE49-F238E27FC236}">
                <a16:creationId xmlns="" xmlns:a16="http://schemas.microsoft.com/office/drawing/2014/main" id="{D0B44681-4F29-4CDC-AB14-58AB411D85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116632"/>
            <a:ext cx="6138639" cy="54393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 xmlns:a16="http://schemas.microsoft.com/office/drawing/2014/main" id="{08452556-C559-4C47-8384-BAB13ADE99C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 xmlns:a1611="http://schemas.microsoft.com/office/drawing/2016/11/main" r:id="rId5"/>
              </a:ext>
            </a:extLst>
          </a:blip>
          <a:stretch>
            <a:fillRect/>
          </a:stretch>
        </p:blipFill>
        <p:spPr>
          <a:xfrm>
            <a:off x="6186687" y="476672"/>
            <a:ext cx="2957313" cy="2217985"/>
          </a:xfrm>
          <a:prstGeom prst="rect">
            <a:avLst/>
          </a:prstGeom>
        </p:spPr>
      </p:pic>
      <p:pic>
        <p:nvPicPr>
          <p:cNvPr id="9" name="Picture 8">
            <a:extLst>
              <a:ext uri="{FF2B5EF4-FFF2-40B4-BE49-F238E27FC236}">
                <a16:creationId xmlns="" xmlns:a16="http://schemas.microsoft.com/office/drawing/2014/main" id="{271250A9-BF75-47B2-A575-1CC72B917C81}"/>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 xmlns:a1611="http://schemas.microsoft.com/office/drawing/2016/11/main" r:id="rId7"/>
              </a:ext>
            </a:extLst>
          </a:blip>
          <a:stretch>
            <a:fillRect/>
          </a:stretch>
        </p:blipFill>
        <p:spPr>
          <a:xfrm>
            <a:off x="6186687" y="2694657"/>
            <a:ext cx="2663415" cy="2990255"/>
          </a:xfrm>
          <a:prstGeom prst="rect">
            <a:avLst/>
          </a:prstGeom>
        </p:spPr>
      </p:pic>
    </p:spTree>
    <p:extLst>
      <p:ext uri="{BB962C8B-B14F-4D97-AF65-F5344CB8AC3E}">
        <p14:creationId xmlns:p14="http://schemas.microsoft.com/office/powerpoint/2010/main" val="4814041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DA9A932-6425-4DAF-9622-97C503133B31}"/>
              </a:ext>
            </a:extLst>
          </p:cNvPr>
          <p:cNvSpPr>
            <a:spLocks noGrp="1"/>
          </p:cNvSpPr>
          <p:nvPr>
            <p:ph type="title"/>
          </p:nvPr>
        </p:nvSpPr>
        <p:spPr/>
        <p:txBody>
          <a:bodyPr/>
          <a:lstStyle/>
          <a:p>
            <a:r>
              <a:rPr lang="en-GB" dirty="0"/>
              <a:t>Reality Check!</a:t>
            </a:r>
          </a:p>
        </p:txBody>
      </p:sp>
      <p:sp>
        <p:nvSpPr>
          <p:cNvPr id="3" name="Content Placeholder 2">
            <a:extLst>
              <a:ext uri="{FF2B5EF4-FFF2-40B4-BE49-F238E27FC236}">
                <a16:creationId xmlns="" xmlns:a16="http://schemas.microsoft.com/office/drawing/2014/main" id="{80BD2DE8-3F38-4CEB-80E5-270D6D5AC7FC}"/>
              </a:ext>
            </a:extLst>
          </p:cNvPr>
          <p:cNvSpPr>
            <a:spLocks noGrp="1"/>
          </p:cNvSpPr>
          <p:nvPr>
            <p:ph idx="1"/>
          </p:nvPr>
        </p:nvSpPr>
        <p:spPr/>
        <p:txBody>
          <a:bodyPr>
            <a:normAutofit fontScale="92500" lnSpcReduction="20000"/>
          </a:bodyPr>
          <a:lstStyle/>
          <a:p>
            <a:r>
              <a:rPr lang="en-GB" dirty="0"/>
              <a:t>It’s a competitive world</a:t>
            </a:r>
          </a:p>
          <a:p>
            <a:r>
              <a:rPr lang="en-GB" dirty="0"/>
              <a:t>Change is </a:t>
            </a:r>
            <a:r>
              <a:rPr lang="en-GB" b="1" i="1" dirty="0"/>
              <a:t>constant</a:t>
            </a:r>
          </a:p>
          <a:p>
            <a:r>
              <a:rPr lang="en-GB" b="1" i="1" dirty="0"/>
              <a:t>You</a:t>
            </a:r>
            <a:r>
              <a:rPr lang="en-GB" dirty="0"/>
              <a:t> are responsible for your own development</a:t>
            </a:r>
          </a:p>
          <a:p>
            <a:r>
              <a:rPr lang="en-GB" dirty="0"/>
              <a:t>Great employers hire the </a:t>
            </a:r>
            <a:r>
              <a:rPr lang="en-GB" b="1" i="1" dirty="0"/>
              <a:t>best people</a:t>
            </a:r>
          </a:p>
          <a:p>
            <a:r>
              <a:rPr lang="en-GB" dirty="0"/>
              <a:t>You </a:t>
            </a:r>
            <a:r>
              <a:rPr lang="en-GB" b="1" i="1" dirty="0"/>
              <a:t>need </a:t>
            </a:r>
            <a:r>
              <a:rPr lang="en-GB" dirty="0"/>
              <a:t>to be one of the </a:t>
            </a:r>
            <a:r>
              <a:rPr lang="en-GB" b="1" i="1" dirty="0"/>
              <a:t>best people</a:t>
            </a:r>
          </a:p>
          <a:p>
            <a:r>
              <a:rPr lang="en-GB" b="1" i="1" dirty="0">
                <a:solidFill>
                  <a:srgbClr val="00B050"/>
                </a:solidFill>
              </a:rPr>
              <a:t>You </a:t>
            </a:r>
            <a:r>
              <a:rPr lang="en-GB" b="1" i="1" u="sng" dirty="0">
                <a:solidFill>
                  <a:srgbClr val="00B050"/>
                </a:solidFill>
              </a:rPr>
              <a:t>need </a:t>
            </a:r>
            <a:r>
              <a:rPr lang="en-GB" b="1" i="1" dirty="0">
                <a:solidFill>
                  <a:srgbClr val="00B050"/>
                </a:solidFill>
              </a:rPr>
              <a:t>to constantly improve – your skills, knowledge, attitude and behaviours!</a:t>
            </a:r>
          </a:p>
          <a:p>
            <a:endParaRPr lang="en-GB" dirty="0"/>
          </a:p>
        </p:txBody>
      </p:sp>
    </p:spTree>
    <p:extLst>
      <p:ext uri="{BB962C8B-B14F-4D97-AF65-F5344CB8AC3E}">
        <p14:creationId xmlns:p14="http://schemas.microsoft.com/office/powerpoint/2010/main" val="3351115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7FCEAF7-0C03-44A9-813B-5FFDEA175E30}"/>
              </a:ext>
            </a:extLst>
          </p:cNvPr>
          <p:cNvSpPr>
            <a:spLocks noGrp="1"/>
          </p:cNvSpPr>
          <p:nvPr>
            <p:ph type="title"/>
          </p:nvPr>
        </p:nvSpPr>
        <p:spPr/>
        <p:txBody>
          <a:bodyPr/>
          <a:lstStyle/>
          <a:p>
            <a:r>
              <a:rPr lang="en-GB" dirty="0"/>
              <a:t>Concepts of Self Awareness</a:t>
            </a:r>
          </a:p>
        </p:txBody>
      </p:sp>
      <p:sp>
        <p:nvSpPr>
          <p:cNvPr id="3" name="Content Placeholder 2">
            <a:extLst>
              <a:ext uri="{FF2B5EF4-FFF2-40B4-BE49-F238E27FC236}">
                <a16:creationId xmlns="" xmlns:a16="http://schemas.microsoft.com/office/drawing/2014/main" id="{F1013714-B63F-4276-8EDB-DA3144FE18D4}"/>
              </a:ext>
            </a:extLst>
          </p:cNvPr>
          <p:cNvSpPr>
            <a:spLocks noGrp="1"/>
          </p:cNvSpPr>
          <p:nvPr>
            <p:ph idx="1"/>
          </p:nvPr>
        </p:nvSpPr>
        <p:spPr/>
        <p:txBody>
          <a:bodyPr>
            <a:normAutofit fontScale="85000" lnSpcReduction="20000"/>
          </a:bodyPr>
          <a:lstStyle/>
          <a:p>
            <a:pPr>
              <a:defRPr/>
            </a:pPr>
            <a:r>
              <a:rPr lang="en-GB" dirty="0"/>
              <a:t>Developing your self awareness is the first step toward learning.</a:t>
            </a:r>
          </a:p>
          <a:p>
            <a:pPr>
              <a:defRPr/>
            </a:pPr>
            <a:r>
              <a:rPr lang="en-GB" dirty="0"/>
              <a:t>Do you really know yourself, your preferences, need and desires?</a:t>
            </a:r>
          </a:p>
          <a:p>
            <a:pPr>
              <a:defRPr/>
            </a:pPr>
            <a:r>
              <a:rPr lang="en-GB" dirty="0"/>
              <a:t>Do you have a clear perception of your personality, attitudes and behaviours, including strengths, weaknesses, thoughts, beliefs, motivation and emotions?</a:t>
            </a:r>
          </a:p>
          <a:p>
            <a:pPr>
              <a:defRPr/>
            </a:pPr>
            <a:r>
              <a:rPr lang="en-GB" dirty="0"/>
              <a:t>Self awareness allows you to better understand yourself, other people &amp; how they perceive you.</a:t>
            </a:r>
          </a:p>
          <a:p>
            <a:endParaRPr lang="en-GB" dirty="0"/>
          </a:p>
        </p:txBody>
      </p:sp>
    </p:spTree>
    <p:extLst>
      <p:ext uri="{BB962C8B-B14F-4D97-AF65-F5344CB8AC3E}">
        <p14:creationId xmlns:p14="http://schemas.microsoft.com/office/powerpoint/2010/main" val="19444387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4BF4254-7AD7-4E1D-9814-FD48DC76C757}"/>
              </a:ext>
            </a:extLst>
          </p:cNvPr>
          <p:cNvSpPr>
            <a:spLocks noGrp="1"/>
          </p:cNvSpPr>
          <p:nvPr>
            <p:ph type="title"/>
          </p:nvPr>
        </p:nvSpPr>
        <p:spPr/>
        <p:txBody>
          <a:bodyPr/>
          <a:lstStyle/>
          <a:p>
            <a:r>
              <a:rPr lang="en-GB" dirty="0"/>
              <a:t>Self Assessment</a:t>
            </a:r>
          </a:p>
        </p:txBody>
      </p:sp>
      <p:sp>
        <p:nvSpPr>
          <p:cNvPr id="3" name="Content Placeholder 2">
            <a:extLst>
              <a:ext uri="{FF2B5EF4-FFF2-40B4-BE49-F238E27FC236}">
                <a16:creationId xmlns="" xmlns:a16="http://schemas.microsoft.com/office/drawing/2014/main" id="{F47E3C9D-239B-413D-BBB2-BDC31414CAB4}"/>
              </a:ext>
            </a:extLst>
          </p:cNvPr>
          <p:cNvSpPr>
            <a:spLocks noGrp="1"/>
          </p:cNvSpPr>
          <p:nvPr>
            <p:ph idx="1"/>
          </p:nvPr>
        </p:nvSpPr>
        <p:spPr>
          <a:xfrm>
            <a:off x="457200" y="1340768"/>
            <a:ext cx="8229600" cy="3917032"/>
          </a:xfrm>
        </p:spPr>
        <p:txBody>
          <a:bodyPr>
            <a:normAutofit fontScale="85000" lnSpcReduction="20000"/>
          </a:bodyPr>
          <a:lstStyle/>
          <a:p>
            <a:pPr>
              <a:lnSpc>
                <a:spcPct val="120000"/>
              </a:lnSpc>
              <a:spcBef>
                <a:spcPts val="0"/>
              </a:spcBef>
              <a:spcAft>
                <a:spcPts val="600"/>
              </a:spcAft>
            </a:pPr>
            <a:r>
              <a:rPr lang="en-GB" dirty="0"/>
              <a:t>Think of something you are good at.</a:t>
            </a:r>
          </a:p>
          <a:p>
            <a:pPr>
              <a:lnSpc>
                <a:spcPct val="120000"/>
              </a:lnSpc>
              <a:spcBef>
                <a:spcPts val="0"/>
              </a:spcBef>
            </a:pPr>
            <a:r>
              <a:rPr lang="en-GB" dirty="0"/>
              <a:t>You probably learned it by self-assessment,  by asking yourself:</a:t>
            </a:r>
          </a:p>
          <a:p>
            <a:pPr lvl="1">
              <a:lnSpc>
                <a:spcPct val="120000"/>
              </a:lnSpc>
              <a:spcBef>
                <a:spcPts val="0"/>
              </a:spcBef>
            </a:pPr>
            <a:r>
              <a:rPr lang="en-GB" dirty="0"/>
              <a:t>What am I trying to do exactly?</a:t>
            </a:r>
          </a:p>
          <a:p>
            <a:pPr lvl="1">
              <a:lnSpc>
                <a:spcPct val="120000"/>
              </a:lnSpc>
              <a:spcBef>
                <a:spcPts val="0"/>
              </a:spcBef>
            </a:pPr>
            <a:r>
              <a:rPr lang="en-GB" dirty="0"/>
              <a:t>What went well and why?</a:t>
            </a:r>
          </a:p>
          <a:p>
            <a:pPr lvl="1">
              <a:lnSpc>
                <a:spcPct val="120000"/>
              </a:lnSpc>
              <a:spcBef>
                <a:spcPts val="0"/>
              </a:spcBef>
            </a:pPr>
            <a:r>
              <a:rPr lang="en-GB" dirty="0"/>
              <a:t>What went less well and why?</a:t>
            </a:r>
          </a:p>
          <a:p>
            <a:pPr lvl="1">
              <a:lnSpc>
                <a:spcPct val="120000"/>
              </a:lnSpc>
              <a:spcBef>
                <a:spcPts val="0"/>
              </a:spcBef>
              <a:spcAft>
                <a:spcPts val="600"/>
              </a:spcAft>
            </a:pPr>
            <a:r>
              <a:rPr lang="en-GB" dirty="0"/>
              <a:t>How could I do better next time?</a:t>
            </a:r>
          </a:p>
          <a:p>
            <a:pPr>
              <a:lnSpc>
                <a:spcPct val="120000"/>
              </a:lnSpc>
              <a:spcBef>
                <a:spcPts val="0"/>
              </a:spcBef>
            </a:pPr>
            <a:r>
              <a:rPr lang="en-GB" sz="2800" dirty="0"/>
              <a:t>So, it’s likely you have already made use of self assessment without realising it.</a:t>
            </a:r>
          </a:p>
          <a:p>
            <a:endParaRPr lang="en-GB" dirty="0"/>
          </a:p>
        </p:txBody>
      </p:sp>
    </p:spTree>
    <p:extLst>
      <p:ext uri="{BB962C8B-B14F-4D97-AF65-F5344CB8AC3E}">
        <p14:creationId xmlns:p14="http://schemas.microsoft.com/office/powerpoint/2010/main" val="37769448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F39E93B-3FE8-4C19-A5EC-37F4C3484916}"/>
              </a:ext>
            </a:extLst>
          </p:cNvPr>
          <p:cNvSpPr>
            <a:spLocks noGrp="1"/>
          </p:cNvSpPr>
          <p:nvPr>
            <p:ph type="title"/>
          </p:nvPr>
        </p:nvSpPr>
        <p:spPr/>
        <p:txBody>
          <a:bodyPr/>
          <a:lstStyle/>
          <a:p>
            <a:r>
              <a:rPr lang="en-GB" dirty="0"/>
              <a:t>Self Awareness Exercises</a:t>
            </a:r>
          </a:p>
        </p:txBody>
      </p:sp>
      <p:sp>
        <p:nvSpPr>
          <p:cNvPr id="3" name="Content Placeholder 2">
            <a:extLst>
              <a:ext uri="{FF2B5EF4-FFF2-40B4-BE49-F238E27FC236}">
                <a16:creationId xmlns="" xmlns:a16="http://schemas.microsoft.com/office/drawing/2014/main" id="{7484384D-2039-4393-A933-DC667CA4E336}"/>
              </a:ext>
            </a:extLst>
          </p:cNvPr>
          <p:cNvSpPr>
            <a:spLocks noGrp="1"/>
          </p:cNvSpPr>
          <p:nvPr>
            <p:ph idx="1"/>
          </p:nvPr>
        </p:nvSpPr>
        <p:spPr/>
        <p:txBody>
          <a:bodyPr>
            <a:normAutofit fontScale="85000" lnSpcReduction="20000"/>
          </a:bodyPr>
          <a:lstStyle/>
          <a:p>
            <a:pPr>
              <a:lnSpc>
                <a:spcPct val="110000"/>
              </a:lnSpc>
              <a:spcBef>
                <a:spcPts val="0"/>
              </a:spcBef>
              <a:spcAft>
                <a:spcPts val="1200"/>
              </a:spcAft>
            </a:pPr>
            <a:r>
              <a:rPr lang="en-GB" sz="3000" dirty="0"/>
              <a:t>There are likely to be a number of reasons why you have set out on this learning journey.  </a:t>
            </a:r>
            <a:r>
              <a:rPr lang="en-GB" sz="3000" b="1" i="1" dirty="0"/>
              <a:t>Create your own list of reasons for joining this course</a:t>
            </a:r>
            <a:r>
              <a:rPr lang="en-GB" sz="3000" dirty="0"/>
              <a:t>.</a:t>
            </a:r>
          </a:p>
          <a:p>
            <a:pPr>
              <a:lnSpc>
                <a:spcPct val="110000"/>
              </a:lnSpc>
              <a:spcBef>
                <a:spcPts val="0"/>
              </a:spcBef>
              <a:spcAft>
                <a:spcPts val="600"/>
              </a:spcAft>
            </a:pPr>
            <a:r>
              <a:rPr lang="en-GB" sz="3000" dirty="0"/>
              <a:t>Working as a group take 10 minutes to:</a:t>
            </a:r>
          </a:p>
          <a:p>
            <a:pPr marL="971550" lvl="1" indent="-514350">
              <a:lnSpc>
                <a:spcPct val="110000"/>
              </a:lnSpc>
              <a:spcBef>
                <a:spcPts val="0"/>
              </a:spcBef>
              <a:spcAft>
                <a:spcPts val="600"/>
              </a:spcAft>
              <a:buFont typeface="+mj-lt"/>
              <a:buAutoNum type="arabicPeriod"/>
            </a:pPr>
            <a:r>
              <a:rPr lang="en-GB" sz="3000" dirty="0"/>
              <a:t>Compare the wide range of reasons to see if there are any common themes (Tutor led discussion).</a:t>
            </a:r>
          </a:p>
          <a:p>
            <a:pPr marL="971550" lvl="1" indent="-514350">
              <a:lnSpc>
                <a:spcPct val="110000"/>
              </a:lnSpc>
              <a:spcBef>
                <a:spcPts val="0"/>
              </a:spcBef>
              <a:buFont typeface="+mj-lt"/>
              <a:buAutoNum type="arabicPeriod"/>
            </a:pPr>
            <a:r>
              <a:rPr lang="en-GB" sz="3000" dirty="0"/>
              <a:t>Discuss any common themes you find (Tutor led facilitated discussion).</a:t>
            </a:r>
          </a:p>
          <a:p>
            <a:endParaRPr lang="en-GB" dirty="0"/>
          </a:p>
        </p:txBody>
      </p:sp>
    </p:spTree>
    <p:extLst>
      <p:ext uri="{BB962C8B-B14F-4D97-AF65-F5344CB8AC3E}">
        <p14:creationId xmlns:p14="http://schemas.microsoft.com/office/powerpoint/2010/main" val="16448021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9DCBBD5-394B-4320-A5A8-9A4A5A2CDEC1}"/>
              </a:ext>
            </a:extLst>
          </p:cNvPr>
          <p:cNvSpPr>
            <a:spLocks noGrp="1"/>
          </p:cNvSpPr>
          <p:nvPr>
            <p:ph type="title"/>
          </p:nvPr>
        </p:nvSpPr>
        <p:spPr/>
        <p:txBody>
          <a:bodyPr/>
          <a:lstStyle/>
          <a:p>
            <a:r>
              <a:rPr lang="en-GB" dirty="0"/>
              <a:t>Self Awareness Exercises</a:t>
            </a:r>
          </a:p>
        </p:txBody>
      </p:sp>
      <p:sp>
        <p:nvSpPr>
          <p:cNvPr id="3" name="Content Placeholder 2">
            <a:extLst>
              <a:ext uri="{FF2B5EF4-FFF2-40B4-BE49-F238E27FC236}">
                <a16:creationId xmlns="" xmlns:a16="http://schemas.microsoft.com/office/drawing/2014/main" id="{6827FA06-1136-455E-B85F-84DB9ED0AC43}"/>
              </a:ext>
            </a:extLst>
          </p:cNvPr>
          <p:cNvSpPr>
            <a:spLocks noGrp="1"/>
          </p:cNvSpPr>
          <p:nvPr>
            <p:ph idx="1"/>
          </p:nvPr>
        </p:nvSpPr>
        <p:spPr/>
        <p:txBody>
          <a:bodyPr>
            <a:normAutofit/>
          </a:bodyPr>
          <a:lstStyle/>
          <a:p>
            <a:pPr>
              <a:lnSpc>
                <a:spcPct val="120000"/>
              </a:lnSpc>
              <a:spcBef>
                <a:spcPts val="0"/>
              </a:spcBef>
            </a:pPr>
            <a:r>
              <a:rPr lang="en-GB" sz="2800" dirty="0"/>
              <a:t>Let’s try and develop our self-awareness.  Here are some more self-assessment exercises.</a:t>
            </a:r>
          </a:p>
          <a:p>
            <a:pPr marL="0" indent="0">
              <a:lnSpc>
                <a:spcPct val="120000"/>
              </a:lnSpc>
              <a:spcBef>
                <a:spcPts val="0"/>
              </a:spcBef>
              <a:buNone/>
            </a:pPr>
            <a:endParaRPr lang="en-GB" sz="2800" dirty="0"/>
          </a:p>
          <a:p>
            <a:pPr marL="457200" lvl="1" indent="0">
              <a:lnSpc>
                <a:spcPct val="120000"/>
              </a:lnSpc>
              <a:spcBef>
                <a:spcPts val="0"/>
              </a:spcBef>
              <a:buNone/>
            </a:pPr>
            <a:r>
              <a:rPr lang="en-GB" dirty="0"/>
              <a:t>Take 5 minutes to write down what being a success means to you</a:t>
            </a:r>
          </a:p>
          <a:p>
            <a:pPr lvl="3">
              <a:lnSpc>
                <a:spcPct val="120000"/>
              </a:lnSpc>
              <a:spcBef>
                <a:spcPts val="0"/>
              </a:spcBef>
              <a:buFont typeface="Courier New" panose="02070309020205020404" pitchFamily="49" charset="0"/>
              <a:buChar char="o"/>
            </a:pPr>
            <a:r>
              <a:rPr lang="en-GB" dirty="0"/>
              <a:t>Share and compare the wide range of descriptions to see if there are any common themes (Tutor led facilitated discussion).</a:t>
            </a:r>
          </a:p>
          <a:p>
            <a:endParaRPr lang="en-GB" dirty="0"/>
          </a:p>
        </p:txBody>
      </p:sp>
    </p:spTree>
    <p:extLst>
      <p:ext uri="{BB962C8B-B14F-4D97-AF65-F5344CB8AC3E}">
        <p14:creationId xmlns:p14="http://schemas.microsoft.com/office/powerpoint/2010/main" val="5900223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5CD92CB-11B3-4B78-A9ED-1860CA2E9FF7}"/>
              </a:ext>
            </a:extLst>
          </p:cNvPr>
          <p:cNvSpPr>
            <a:spLocks noGrp="1"/>
          </p:cNvSpPr>
          <p:nvPr>
            <p:ph type="title"/>
          </p:nvPr>
        </p:nvSpPr>
        <p:spPr/>
        <p:txBody>
          <a:bodyPr/>
          <a:lstStyle/>
          <a:p>
            <a:r>
              <a:rPr lang="en-GB" dirty="0"/>
              <a:t>Self Awareness Exercises</a:t>
            </a:r>
          </a:p>
        </p:txBody>
      </p:sp>
      <p:sp>
        <p:nvSpPr>
          <p:cNvPr id="3" name="Content Placeholder 2">
            <a:extLst>
              <a:ext uri="{FF2B5EF4-FFF2-40B4-BE49-F238E27FC236}">
                <a16:creationId xmlns="" xmlns:a16="http://schemas.microsoft.com/office/drawing/2014/main" id="{6D83749D-EED8-460B-BD12-BE6DD17E257E}"/>
              </a:ext>
            </a:extLst>
          </p:cNvPr>
          <p:cNvSpPr>
            <a:spLocks noGrp="1"/>
          </p:cNvSpPr>
          <p:nvPr>
            <p:ph idx="1"/>
          </p:nvPr>
        </p:nvSpPr>
        <p:spPr/>
        <p:txBody>
          <a:bodyPr/>
          <a:lstStyle/>
          <a:p>
            <a:pPr marL="457200" lvl="1" indent="0">
              <a:lnSpc>
                <a:spcPct val="120000"/>
              </a:lnSpc>
              <a:spcBef>
                <a:spcPts val="0"/>
              </a:spcBef>
              <a:buNone/>
            </a:pPr>
            <a:r>
              <a:rPr lang="en-GB" dirty="0"/>
              <a:t>Take 15 minutes to create a list of </a:t>
            </a:r>
            <a:r>
              <a:rPr lang="en-GB" i="1" dirty="0"/>
              <a:t>your</a:t>
            </a:r>
            <a:r>
              <a:rPr lang="en-GB" dirty="0"/>
              <a:t> </a:t>
            </a:r>
            <a:r>
              <a:rPr lang="en-GB" b="1" dirty="0"/>
              <a:t>strengths</a:t>
            </a:r>
            <a:r>
              <a:rPr lang="en-GB" dirty="0"/>
              <a:t> and </a:t>
            </a:r>
            <a:r>
              <a:rPr lang="en-GB" b="1" dirty="0"/>
              <a:t>weaknesses.</a:t>
            </a:r>
          </a:p>
          <a:p>
            <a:pPr marL="457200" lvl="1" indent="0">
              <a:lnSpc>
                <a:spcPct val="120000"/>
              </a:lnSpc>
              <a:spcBef>
                <a:spcPts val="0"/>
              </a:spcBef>
              <a:buNone/>
            </a:pPr>
            <a:endParaRPr lang="en-GB" sz="2400" dirty="0"/>
          </a:p>
          <a:p>
            <a:pPr lvl="1">
              <a:lnSpc>
                <a:spcPct val="120000"/>
              </a:lnSpc>
              <a:spcBef>
                <a:spcPts val="0"/>
              </a:spcBef>
            </a:pPr>
            <a:r>
              <a:rPr lang="en-GB" dirty="0"/>
              <a:t>Share and compare the wide range of descriptions to see if there are any common themes (Tutor led facilitated discussion).</a:t>
            </a:r>
          </a:p>
          <a:p>
            <a:endParaRPr lang="en-GB" dirty="0"/>
          </a:p>
        </p:txBody>
      </p:sp>
    </p:spTree>
    <p:extLst>
      <p:ext uri="{BB962C8B-B14F-4D97-AF65-F5344CB8AC3E}">
        <p14:creationId xmlns:p14="http://schemas.microsoft.com/office/powerpoint/2010/main" val="40883811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D599CE2-D211-4DC2-9D37-4BE87C6CDA03}"/>
              </a:ext>
            </a:extLst>
          </p:cNvPr>
          <p:cNvSpPr>
            <a:spLocks noGrp="1"/>
          </p:cNvSpPr>
          <p:nvPr>
            <p:ph type="title"/>
          </p:nvPr>
        </p:nvSpPr>
        <p:spPr/>
        <p:txBody>
          <a:bodyPr/>
          <a:lstStyle/>
          <a:p>
            <a:r>
              <a:rPr lang="en-GB" dirty="0"/>
              <a:t>SWOT Analysis</a:t>
            </a:r>
          </a:p>
        </p:txBody>
      </p:sp>
      <p:sp>
        <p:nvSpPr>
          <p:cNvPr id="3" name="Content Placeholder 2">
            <a:extLst>
              <a:ext uri="{FF2B5EF4-FFF2-40B4-BE49-F238E27FC236}">
                <a16:creationId xmlns="" xmlns:a16="http://schemas.microsoft.com/office/drawing/2014/main" id="{F176BE4D-0DDB-4A17-B1B2-8DB924E12449}"/>
              </a:ext>
            </a:extLst>
          </p:cNvPr>
          <p:cNvSpPr>
            <a:spLocks noGrp="1"/>
          </p:cNvSpPr>
          <p:nvPr>
            <p:ph idx="1"/>
          </p:nvPr>
        </p:nvSpPr>
        <p:spPr/>
        <p:txBody>
          <a:bodyPr>
            <a:normAutofit fontScale="70000" lnSpcReduction="20000"/>
          </a:bodyPr>
          <a:lstStyle/>
          <a:p>
            <a:pPr>
              <a:lnSpc>
                <a:spcPct val="120000"/>
              </a:lnSpc>
              <a:spcBef>
                <a:spcPts val="0"/>
              </a:spcBef>
              <a:spcAft>
                <a:spcPts val="600"/>
              </a:spcAft>
              <a:defRPr/>
            </a:pPr>
            <a:r>
              <a:rPr lang="en-GB" dirty="0">
                <a:ea typeface="Tahoma" pitchFamily="34" charset="0"/>
                <a:cs typeface="Tahoma" pitchFamily="34" charset="0"/>
              </a:rPr>
              <a:t>What advantages do you have that others don't have ?</a:t>
            </a:r>
          </a:p>
          <a:p>
            <a:pPr>
              <a:lnSpc>
                <a:spcPct val="120000"/>
              </a:lnSpc>
              <a:spcBef>
                <a:spcPts val="0"/>
              </a:spcBef>
              <a:spcAft>
                <a:spcPts val="600"/>
              </a:spcAft>
              <a:defRPr/>
            </a:pPr>
            <a:r>
              <a:rPr lang="en-GB" dirty="0">
                <a:ea typeface="Tahoma" pitchFamily="34" charset="0"/>
                <a:cs typeface="Tahoma" pitchFamily="34" charset="0"/>
              </a:rPr>
              <a:t>What do you do better than anyone else?</a:t>
            </a:r>
          </a:p>
          <a:p>
            <a:pPr>
              <a:lnSpc>
                <a:spcPct val="120000"/>
              </a:lnSpc>
              <a:spcBef>
                <a:spcPts val="0"/>
              </a:spcBef>
              <a:spcAft>
                <a:spcPts val="600"/>
              </a:spcAft>
              <a:defRPr/>
            </a:pPr>
            <a:r>
              <a:rPr lang="en-GB" dirty="0">
                <a:ea typeface="Tahoma" pitchFamily="34" charset="0"/>
                <a:cs typeface="Tahoma" pitchFamily="34" charset="0"/>
              </a:rPr>
              <a:t>What personal resources can you access?</a:t>
            </a:r>
          </a:p>
          <a:p>
            <a:pPr>
              <a:lnSpc>
                <a:spcPct val="120000"/>
              </a:lnSpc>
              <a:spcBef>
                <a:spcPts val="0"/>
              </a:spcBef>
              <a:spcAft>
                <a:spcPts val="600"/>
              </a:spcAft>
              <a:defRPr/>
            </a:pPr>
            <a:r>
              <a:rPr lang="en-GB" dirty="0">
                <a:ea typeface="Tahoma" pitchFamily="34" charset="0"/>
                <a:cs typeface="Tahoma" pitchFamily="34" charset="0"/>
              </a:rPr>
              <a:t>What do other people (and your boss, in particular) see as your strengths?</a:t>
            </a:r>
          </a:p>
          <a:p>
            <a:pPr>
              <a:lnSpc>
                <a:spcPct val="120000"/>
              </a:lnSpc>
              <a:spcBef>
                <a:spcPts val="0"/>
              </a:spcBef>
              <a:spcAft>
                <a:spcPts val="600"/>
              </a:spcAft>
              <a:defRPr/>
            </a:pPr>
            <a:r>
              <a:rPr lang="en-GB" dirty="0">
                <a:ea typeface="Tahoma" pitchFamily="34" charset="0"/>
                <a:cs typeface="Tahoma" pitchFamily="34" charset="0"/>
              </a:rPr>
              <a:t>Which of your achievements are you most proud of?</a:t>
            </a:r>
          </a:p>
          <a:p>
            <a:pPr>
              <a:lnSpc>
                <a:spcPct val="120000"/>
              </a:lnSpc>
              <a:spcBef>
                <a:spcPts val="0"/>
              </a:spcBef>
              <a:spcAft>
                <a:spcPts val="600"/>
              </a:spcAft>
              <a:defRPr/>
            </a:pPr>
            <a:r>
              <a:rPr lang="en-GB" dirty="0">
                <a:ea typeface="Tahoma" pitchFamily="34" charset="0"/>
                <a:cs typeface="Tahoma" pitchFamily="34" charset="0"/>
              </a:rPr>
              <a:t>What values do you believe in that others fail to exhibit?</a:t>
            </a:r>
          </a:p>
          <a:p>
            <a:pPr>
              <a:lnSpc>
                <a:spcPct val="120000"/>
              </a:lnSpc>
              <a:spcBef>
                <a:spcPts val="0"/>
              </a:spcBef>
              <a:spcAft>
                <a:spcPts val="600"/>
              </a:spcAft>
              <a:defRPr/>
            </a:pPr>
            <a:r>
              <a:rPr lang="en-GB" dirty="0">
                <a:ea typeface="Tahoma" pitchFamily="34" charset="0"/>
                <a:cs typeface="Tahoma" pitchFamily="34" charset="0"/>
              </a:rPr>
              <a:t>Are you part of a network that no one else is involved in? </a:t>
            </a:r>
          </a:p>
          <a:p>
            <a:pPr>
              <a:lnSpc>
                <a:spcPct val="120000"/>
              </a:lnSpc>
              <a:spcBef>
                <a:spcPts val="0"/>
              </a:spcBef>
              <a:spcAft>
                <a:spcPts val="600"/>
              </a:spcAft>
              <a:defRPr/>
            </a:pPr>
            <a:r>
              <a:rPr lang="en-GB" dirty="0">
                <a:ea typeface="Tahoma" pitchFamily="34" charset="0"/>
                <a:cs typeface="Tahoma" pitchFamily="34" charset="0"/>
              </a:rPr>
              <a:t>Do you have connections with influential people?</a:t>
            </a:r>
          </a:p>
          <a:p>
            <a:endParaRPr lang="en-GB" dirty="0"/>
          </a:p>
        </p:txBody>
      </p:sp>
      <p:sp>
        <p:nvSpPr>
          <p:cNvPr id="4" name="Rectangle 3">
            <a:extLst>
              <a:ext uri="{FF2B5EF4-FFF2-40B4-BE49-F238E27FC236}">
                <a16:creationId xmlns="" xmlns:a16="http://schemas.microsoft.com/office/drawing/2014/main" id="{83882EB4-AC84-4D98-84B7-AA723156FF19}"/>
              </a:ext>
            </a:extLst>
          </p:cNvPr>
          <p:cNvSpPr/>
          <p:nvPr/>
        </p:nvSpPr>
        <p:spPr>
          <a:xfrm>
            <a:off x="323528" y="274638"/>
            <a:ext cx="1505733" cy="369332"/>
          </a:xfrm>
          <a:prstGeom prst="rect">
            <a:avLst/>
          </a:prstGeom>
          <a:solidFill>
            <a:schemeClr val="accent1">
              <a:lumMod val="20000"/>
              <a:lumOff val="80000"/>
            </a:schemeClr>
          </a:solidFill>
          <a:ln>
            <a:solidFill>
              <a:schemeClr val="tx2">
                <a:lumMod val="40000"/>
                <a:lumOff val="60000"/>
              </a:schemeClr>
            </a:solidFill>
          </a:ln>
        </p:spPr>
        <p:txBody>
          <a:bodyPr wrap="none" anchor="ctr">
            <a:spAutoFit/>
          </a:bodyPr>
          <a:lstStyle/>
          <a:p>
            <a:r>
              <a:rPr lang="en-GB" b="1" dirty="0"/>
              <a:t>STRENGTHS</a:t>
            </a:r>
          </a:p>
        </p:txBody>
      </p:sp>
    </p:spTree>
    <p:extLst>
      <p:ext uri="{BB962C8B-B14F-4D97-AF65-F5344CB8AC3E}">
        <p14:creationId xmlns:p14="http://schemas.microsoft.com/office/powerpoint/2010/main" val="40359411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BA9FCE3-454C-4325-B409-A1CDCB6D49B6}"/>
              </a:ext>
            </a:extLst>
          </p:cNvPr>
          <p:cNvSpPr>
            <a:spLocks noGrp="1"/>
          </p:cNvSpPr>
          <p:nvPr>
            <p:ph type="title"/>
          </p:nvPr>
        </p:nvSpPr>
        <p:spPr/>
        <p:txBody>
          <a:bodyPr/>
          <a:lstStyle/>
          <a:p>
            <a:r>
              <a:rPr lang="en-GB" dirty="0"/>
              <a:t>SWOT Analysis</a:t>
            </a:r>
          </a:p>
        </p:txBody>
      </p:sp>
      <p:sp>
        <p:nvSpPr>
          <p:cNvPr id="3" name="Content Placeholder 2">
            <a:extLst>
              <a:ext uri="{FF2B5EF4-FFF2-40B4-BE49-F238E27FC236}">
                <a16:creationId xmlns="" xmlns:a16="http://schemas.microsoft.com/office/drawing/2014/main" id="{9247C3F2-9472-43A2-A174-CDF98586C462}"/>
              </a:ext>
            </a:extLst>
          </p:cNvPr>
          <p:cNvSpPr>
            <a:spLocks noGrp="1"/>
          </p:cNvSpPr>
          <p:nvPr>
            <p:ph idx="1"/>
          </p:nvPr>
        </p:nvSpPr>
        <p:spPr/>
        <p:txBody>
          <a:bodyPr>
            <a:noAutofit/>
          </a:bodyPr>
          <a:lstStyle/>
          <a:p>
            <a:pPr>
              <a:lnSpc>
                <a:spcPct val="120000"/>
              </a:lnSpc>
              <a:defRPr/>
            </a:pPr>
            <a:r>
              <a:rPr lang="en-GB" sz="2200" dirty="0">
                <a:ea typeface="Tahoma" pitchFamily="34" charset="0"/>
                <a:cs typeface="Tahoma" pitchFamily="34" charset="0"/>
              </a:rPr>
              <a:t>What tasks do you usually avoid?</a:t>
            </a:r>
          </a:p>
          <a:p>
            <a:pPr>
              <a:lnSpc>
                <a:spcPct val="120000"/>
              </a:lnSpc>
              <a:defRPr/>
            </a:pPr>
            <a:r>
              <a:rPr lang="en-GB" sz="2200" dirty="0">
                <a:ea typeface="Tahoma" pitchFamily="34" charset="0"/>
                <a:cs typeface="Tahoma" pitchFamily="34" charset="0"/>
              </a:rPr>
              <a:t>What do you and the people around you see as your weaknesses?</a:t>
            </a:r>
          </a:p>
          <a:p>
            <a:pPr>
              <a:lnSpc>
                <a:spcPct val="120000"/>
              </a:lnSpc>
              <a:defRPr/>
            </a:pPr>
            <a:r>
              <a:rPr lang="en-GB" sz="2200" dirty="0">
                <a:ea typeface="Tahoma" pitchFamily="34" charset="0"/>
                <a:cs typeface="Tahoma" pitchFamily="34" charset="0"/>
              </a:rPr>
              <a:t>Are you completely confident in your education and skills training? If not, where are you weakest?</a:t>
            </a:r>
          </a:p>
          <a:p>
            <a:pPr>
              <a:lnSpc>
                <a:spcPct val="120000"/>
              </a:lnSpc>
              <a:defRPr/>
            </a:pPr>
            <a:r>
              <a:rPr lang="en-GB" sz="2200" dirty="0">
                <a:ea typeface="Tahoma" pitchFamily="34" charset="0"/>
                <a:cs typeface="Tahoma" pitchFamily="34" charset="0"/>
              </a:rPr>
              <a:t>What are your negative work habits?</a:t>
            </a:r>
          </a:p>
          <a:p>
            <a:pPr>
              <a:lnSpc>
                <a:spcPct val="120000"/>
              </a:lnSpc>
              <a:defRPr/>
            </a:pPr>
            <a:r>
              <a:rPr lang="en-GB" sz="2200" dirty="0">
                <a:ea typeface="Tahoma" pitchFamily="34" charset="0"/>
                <a:cs typeface="Tahoma" pitchFamily="34" charset="0"/>
              </a:rPr>
              <a:t>Do you have personality traits that hold you back in your field? </a:t>
            </a:r>
          </a:p>
          <a:p>
            <a:pPr>
              <a:lnSpc>
                <a:spcPct val="120000"/>
              </a:lnSpc>
              <a:defRPr/>
            </a:pPr>
            <a:r>
              <a:rPr lang="en-GB" sz="2200" dirty="0">
                <a:ea typeface="Tahoma" pitchFamily="34" charset="0"/>
                <a:cs typeface="Tahoma" pitchFamily="34" charset="0"/>
              </a:rPr>
              <a:t>Are you restricted in how far you can travel to work?</a:t>
            </a:r>
            <a:endParaRPr lang="en-GB" sz="2200" i="1" dirty="0">
              <a:ea typeface="Tahoma" pitchFamily="34" charset="0"/>
              <a:cs typeface="Tahoma" pitchFamily="34" charset="0"/>
            </a:endParaRPr>
          </a:p>
          <a:p>
            <a:endParaRPr lang="en-GB" sz="2200" dirty="0"/>
          </a:p>
        </p:txBody>
      </p:sp>
      <p:sp>
        <p:nvSpPr>
          <p:cNvPr id="4" name="Text Placeholder 4">
            <a:extLst>
              <a:ext uri="{FF2B5EF4-FFF2-40B4-BE49-F238E27FC236}">
                <a16:creationId xmlns="" xmlns:a16="http://schemas.microsoft.com/office/drawing/2014/main" id="{5EDDE713-26CB-45E7-822B-70FE74FA81BD}"/>
              </a:ext>
            </a:extLst>
          </p:cNvPr>
          <p:cNvSpPr txBox="1">
            <a:spLocks/>
          </p:cNvSpPr>
          <p:nvPr/>
        </p:nvSpPr>
        <p:spPr>
          <a:xfrm>
            <a:off x="251520" y="299119"/>
            <a:ext cx="1799183" cy="418864"/>
          </a:xfrm>
          <a:prstGeom prst="rect">
            <a:avLst/>
          </a:prstGeom>
          <a:solidFill>
            <a:srgbClr val="FFFF00"/>
          </a:solidFill>
          <a:ln>
            <a:solidFill>
              <a:schemeClr val="accent6">
                <a:lumMod val="75000"/>
              </a:schemeClr>
            </a:solidFill>
          </a:ln>
        </p:spPr>
        <p:txBody>
          <a:bodyPr anchor="ct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altLang="en-US" sz="1800" b="1" dirty="0"/>
              <a:t>WEAKNESS</a:t>
            </a:r>
          </a:p>
        </p:txBody>
      </p:sp>
    </p:spTree>
    <p:extLst>
      <p:ext uri="{BB962C8B-B14F-4D97-AF65-F5344CB8AC3E}">
        <p14:creationId xmlns:p14="http://schemas.microsoft.com/office/powerpoint/2010/main" val="34576460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42A35E2-8F95-4D61-8A58-77A07FB1EE38}"/>
              </a:ext>
            </a:extLst>
          </p:cNvPr>
          <p:cNvSpPr>
            <a:spLocks noGrp="1"/>
          </p:cNvSpPr>
          <p:nvPr>
            <p:ph type="title"/>
          </p:nvPr>
        </p:nvSpPr>
        <p:spPr/>
        <p:txBody>
          <a:bodyPr/>
          <a:lstStyle/>
          <a:p>
            <a:r>
              <a:rPr lang="en-GB" dirty="0"/>
              <a:t>Self Awareness Exercises</a:t>
            </a:r>
          </a:p>
        </p:txBody>
      </p:sp>
      <p:sp>
        <p:nvSpPr>
          <p:cNvPr id="3" name="Content Placeholder 2">
            <a:extLst>
              <a:ext uri="{FF2B5EF4-FFF2-40B4-BE49-F238E27FC236}">
                <a16:creationId xmlns="" xmlns:a16="http://schemas.microsoft.com/office/drawing/2014/main" id="{A44BE931-9E57-4909-B156-CB854797018B}"/>
              </a:ext>
            </a:extLst>
          </p:cNvPr>
          <p:cNvSpPr>
            <a:spLocks noGrp="1"/>
          </p:cNvSpPr>
          <p:nvPr>
            <p:ph idx="1"/>
          </p:nvPr>
        </p:nvSpPr>
        <p:spPr/>
        <p:txBody>
          <a:bodyPr/>
          <a:lstStyle/>
          <a:p>
            <a:pPr marL="457200" lvl="1" indent="0">
              <a:buNone/>
            </a:pPr>
            <a:r>
              <a:rPr lang="en-GB" dirty="0">
                <a:cs typeface="Arial" panose="020B0604020202020204" pitchFamily="34" charset="0"/>
              </a:rPr>
              <a:t>Take 10 minutes to create a list of </a:t>
            </a:r>
            <a:r>
              <a:rPr lang="en-GB" i="1" dirty="0">
                <a:cs typeface="Arial" panose="020B0604020202020204" pitchFamily="34" charset="0"/>
              </a:rPr>
              <a:t>your</a:t>
            </a:r>
            <a:r>
              <a:rPr lang="en-GB" dirty="0">
                <a:cs typeface="Arial" panose="020B0604020202020204" pitchFamily="34" charset="0"/>
              </a:rPr>
              <a:t> </a:t>
            </a:r>
            <a:r>
              <a:rPr lang="en-GB" b="1" dirty="0">
                <a:cs typeface="Arial" panose="020B0604020202020204" pitchFamily="34" charset="0"/>
              </a:rPr>
              <a:t>Opportunities </a:t>
            </a:r>
            <a:r>
              <a:rPr lang="en-GB" dirty="0">
                <a:cs typeface="Arial" panose="020B0604020202020204" pitchFamily="34" charset="0"/>
              </a:rPr>
              <a:t>and </a:t>
            </a:r>
            <a:r>
              <a:rPr lang="en-GB" b="1" dirty="0">
                <a:cs typeface="Arial" panose="020B0604020202020204" pitchFamily="34" charset="0"/>
              </a:rPr>
              <a:t>Threats</a:t>
            </a:r>
          </a:p>
          <a:p>
            <a:pPr marL="457200" lvl="1" indent="0">
              <a:buNone/>
            </a:pPr>
            <a:endParaRPr lang="en-GB" sz="1000" dirty="0">
              <a:cs typeface="Arial" panose="020B0604020202020204" pitchFamily="34" charset="0"/>
            </a:endParaRPr>
          </a:p>
          <a:p>
            <a:pPr marL="914400" lvl="2" indent="0">
              <a:buNone/>
            </a:pPr>
            <a:r>
              <a:rPr lang="en-GB" sz="2800" dirty="0">
                <a:cs typeface="Arial" panose="020B0604020202020204" pitchFamily="34" charset="0"/>
              </a:rPr>
              <a:t>Share and compare the wide range of descriptions to see if there are any common themes (Tutor led facilitated discussion).</a:t>
            </a:r>
          </a:p>
          <a:p>
            <a:endParaRPr lang="en-GB" dirty="0"/>
          </a:p>
        </p:txBody>
      </p:sp>
    </p:spTree>
    <p:extLst>
      <p:ext uri="{BB962C8B-B14F-4D97-AF65-F5344CB8AC3E}">
        <p14:creationId xmlns:p14="http://schemas.microsoft.com/office/powerpoint/2010/main" val="20731109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ED95089-5982-4147-A402-6A077880F960}"/>
              </a:ext>
            </a:extLst>
          </p:cNvPr>
          <p:cNvSpPr>
            <a:spLocks noGrp="1"/>
          </p:cNvSpPr>
          <p:nvPr>
            <p:ph type="title"/>
          </p:nvPr>
        </p:nvSpPr>
        <p:spPr/>
        <p:txBody>
          <a:bodyPr/>
          <a:lstStyle/>
          <a:p>
            <a:r>
              <a:rPr lang="en-GB" altLang="en-US" dirty="0">
                <a:solidFill>
                  <a:srgbClr val="000000"/>
                </a:solidFill>
                <a:cs typeface="Arial" panose="020B0604020202020204" pitchFamily="34" charset="0"/>
              </a:rPr>
              <a:t>SWOT  Analysis</a:t>
            </a:r>
            <a:endParaRPr lang="en-GB" dirty="0"/>
          </a:p>
        </p:txBody>
      </p:sp>
      <p:sp>
        <p:nvSpPr>
          <p:cNvPr id="3" name="Content Placeholder 2">
            <a:extLst>
              <a:ext uri="{FF2B5EF4-FFF2-40B4-BE49-F238E27FC236}">
                <a16:creationId xmlns="" xmlns:a16="http://schemas.microsoft.com/office/drawing/2014/main" id="{04C495FA-4529-426F-B998-5E0C36F3FC1B}"/>
              </a:ext>
            </a:extLst>
          </p:cNvPr>
          <p:cNvSpPr>
            <a:spLocks noGrp="1"/>
          </p:cNvSpPr>
          <p:nvPr>
            <p:ph idx="1"/>
          </p:nvPr>
        </p:nvSpPr>
        <p:spPr/>
        <p:txBody>
          <a:bodyPr>
            <a:normAutofit fontScale="25000" lnSpcReduction="20000"/>
          </a:bodyPr>
          <a:lstStyle/>
          <a:p>
            <a:pPr>
              <a:lnSpc>
                <a:spcPct val="120000"/>
              </a:lnSpc>
              <a:spcBef>
                <a:spcPts val="0"/>
              </a:spcBef>
              <a:spcAft>
                <a:spcPts val="600"/>
              </a:spcAft>
              <a:defRPr/>
            </a:pPr>
            <a:r>
              <a:rPr lang="en-GB" sz="8000" dirty="0">
                <a:ea typeface="Tahoma" pitchFamily="34" charset="0"/>
                <a:cs typeface="Arial" panose="020B0604020202020204" pitchFamily="34" charset="0"/>
              </a:rPr>
              <a:t>Is your industry/sector growing? </a:t>
            </a:r>
          </a:p>
          <a:p>
            <a:pPr>
              <a:lnSpc>
                <a:spcPct val="120000"/>
              </a:lnSpc>
              <a:spcBef>
                <a:spcPts val="0"/>
              </a:spcBef>
              <a:spcAft>
                <a:spcPts val="600"/>
              </a:spcAft>
              <a:defRPr/>
            </a:pPr>
            <a:r>
              <a:rPr lang="en-GB" sz="8000" dirty="0">
                <a:ea typeface="Tahoma" pitchFamily="34" charset="0"/>
                <a:cs typeface="Arial" panose="020B0604020202020204" pitchFamily="34" charset="0"/>
              </a:rPr>
              <a:t>Do you have a network of strategic contacts to help you, or offer good advice?</a:t>
            </a:r>
          </a:p>
          <a:p>
            <a:pPr>
              <a:lnSpc>
                <a:spcPct val="120000"/>
              </a:lnSpc>
              <a:spcBef>
                <a:spcPts val="0"/>
              </a:spcBef>
              <a:spcAft>
                <a:spcPts val="600"/>
              </a:spcAft>
              <a:defRPr/>
            </a:pPr>
            <a:r>
              <a:rPr lang="en-GB" sz="8000" dirty="0">
                <a:ea typeface="Tahoma" pitchFamily="34" charset="0"/>
                <a:cs typeface="Arial" panose="020B0604020202020204" pitchFamily="34" charset="0"/>
              </a:rPr>
              <a:t>What trends do you see and how can you take advantage of them? </a:t>
            </a:r>
          </a:p>
          <a:p>
            <a:pPr>
              <a:lnSpc>
                <a:spcPct val="120000"/>
              </a:lnSpc>
              <a:spcBef>
                <a:spcPts val="0"/>
              </a:spcBef>
              <a:spcAft>
                <a:spcPts val="600"/>
              </a:spcAft>
              <a:defRPr/>
            </a:pPr>
            <a:r>
              <a:rPr lang="en-GB" sz="8000" dirty="0">
                <a:ea typeface="Tahoma" pitchFamily="34" charset="0"/>
                <a:cs typeface="Arial" panose="020B0604020202020204" pitchFamily="34" charset="0"/>
              </a:rPr>
              <a:t>What new technology can help you? </a:t>
            </a:r>
          </a:p>
          <a:p>
            <a:pPr>
              <a:lnSpc>
                <a:spcPct val="120000"/>
              </a:lnSpc>
              <a:spcBef>
                <a:spcPts val="0"/>
              </a:spcBef>
              <a:spcAft>
                <a:spcPts val="600"/>
              </a:spcAft>
              <a:defRPr/>
            </a:pPr>
            <a:r>
              <a:rPr lang="en-GB" sz="8000" dirty="0">
                <a:ea typeface="Tahoma" pitchFamily="34" charset="0"/>
                <a:cs typeface="Arial" panose="020B0604020202020204" pitchFamily="34" charset="0"/>
              </a:rPr>
              <a:t>Are any of your competitors failing to do something important?</a:t>
            </a:r>
          </a:p>
          <a:p>
            <a:pPr>
              <a:lnSpc>
                <a:spcPct val="120000"/>
              </a:lnSpc>
              <a:spcBef>
                <a:spcPts val="0"/>
              </a:spcBef>
              <a:spcAft>
                <a:spcPts val="600"/>
              </a:spcAft>
              <a:defRPr/>
            </a:pPr>
            <a:r>
              <a:rPr lang="en-GB" sz="8000" dirty="0">
                <a:ea typeface="Tahoma" pitchFamily="34" charset="0"/>
                <a:cs typeface="Arial" panose="020B0604020202020204" pitchFamily="34" charset="0"/>
              </a:rPr>
              <a:t>Is there a need in your company, industry or sector that no one is filling?</a:t>
            </a:r>
          </a:p>
          <a:p>
            <a:pPr>
              <a:lnSpc>
                <a:spcPct val="120000"/>
              </a:lnSpc>
              <a:spcBef>
                <a:spcPts val="0"/>
              </a:spcBef>
              <a:spcAft>
                <a:spcPts val="600"/>
              </a:spcAft>
              <a:defRPr/>
            </a:pPr>
            <a:r>
              <a:rPr lang="en-GB" sz="8000" dirty="0">
                <a:ea typeface="Tahoma" pitchFamily="34" charset="0"/>
                <a:cs typeface="Arial" panose="020B0604020202020204" pitchFamily="34" charset="0"/>
              </a:rPr>
              <a:t>Do your customers, internal or external, complain about something in your company? If so, could you create an opportunity by offering a solution?</a:t>
            </a:r>
          </a:p>
          <a:p>
            <a:pPr>
              <a:lnSpc>
                <a:spcPct val="120000"/>
              </a:lnSpc>
              <a:spcBef>
                <a:spcPts val="0"/>
              </a:spcBef>
              <a:spcAft>
                <a:spcPts val="600"/>
              </a:spcAft>
            </a:pPr>
            <a:endParaRPr lang="en-GB" dirty="0"/>
          </a:p>
        </p:txBody>
      </p:sp>
      <p:sp>
        <p:nvSpPr>
          <p:cNvPr id="4" name="Text Placeholder 2">
            <a:extLst>
              <a:ext uri="{FF2B5EF4-FFF2-40B4-BE49-F238E27FC236}">
                <a16:creationId xmlns="" xmlns:a16="http://schemas.microsoft.com/office/drawing/2014/main" id="{3C7CFAAE-FF79-4874-AAD7-9C08F073315A}"/>
              </a:ext>
            </a:extLst>
          </p:cNvPr>
          <p:cNvSpPr txBox="1">
            <a:spLocks/>
          </p:cNvSpPr>
          <p:nvPr/>
        </p:nvSpPr>
        <p:spPr>
          <a:xfrm>
            <a:off x="101030" y="302696"/>
            <a:ext cx="2376264" cy="639762"/>
          </a:xfrm>
          <a:prstGeom prst="rect">
            <a:avLst/>
          </a:prstGeom>
          <a:solidFill>
            <a:schemeClr val="accent6">
              <a:lumMod val="20000"/>
              <a:lumOff val="80000"/>
            </a:schemeClr>
          </a:solidFill>
          <a:ln>
            <a:solidFill>
              <a:schemeClr val="accent6">
                <a:lumMod val="50000"/>
              </a:schemeClr>
            </a:solidFill>
          </a:ln>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ctr">
              <a:buFont typeface="Arial" pitchFamily="34" charset="0"/>
              <a:buNone/>
              <a:defRPr/>
            </a:pPr>
            <a:r>
              <a:rPr lang="en-GB" sz="1800" b="1" dirty="0">
                <a:latin typeface="Calibri" panose="020F0502020204030204" pitchFamily="34" charset="0"/>
                <a:cs typeface="Calibri" panose="020F0502020204030204" pitchFamily="34" charset="0"/>
              </a:rPr>
              <a:t>OPPORTUNITIES</a:t>
            </a:r>
          </a:p>
        </p:txBody>
      </p:sp>
    </p:spTree>
    <p:extLst>
      <p:ext uri="{BB962C8B-B14F-4D97-AF65-F5344CB8AC3E}">
        <p14:creationId xmlns:p14="http://schemas.microsoft.com/office/powerpoint/2010/main" val="36138544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753F80F-FC30-4381-85C9-60EB35832E26}"/>
              </a:ext>
            </a:extLst>
          </p:cNvPr>
          <p:cNvSpPr>
            <a:spLocks noGrp="1"/>
          </p:cNvSpPr>
          <p:nvPr>
            <p:ph type="title"/>
          </p:nvPr>
        </p:nvSpPr>
        <p:spPr/>
        <p:txBody>
          <a:bodyPr/>
          <a:lstStyle/>
          <a:p>
            <a:r>
              <a:rPr lang="en-GB" altLang="en-US" dirty="0">
                <a:solidFill>
                  <a:srgbClr val="000000"/>
                </a:solidFill>
                <a:cs typeface="Arial" panose="020B0604020202020204" pitchFamily="34" charset="0"/>
              </a:rPr>
              <a:t>SWOT  Analysis</a:t>
            </a:r>
            <a:endParaRPr lang="en-GB" dirty="0"/>
          </a:p>
        </p:txBody>
      </p:sp>
      <p:sp>
        <p:nvSpPr>
          <p:cNvPr id="3" name="Content Placeholder 2">
            <a:extLst>
              <a:ext uri="{FF2B5EF4-FFF2-40B4-BE49-F238E27FC236}">
                <a16:creationId xmlns="" xmlns:a16="http://schemas.microsoft.com/office/drawing/2014/main" id="{6942DFF4-1816-47AB-841C-7568434EBF9F}"/>
              </a:ext>
            </a:extLst>
          </p:cNvPr>
          <p:cNvSpPr>
            <a:spLocks noGrp="1"/>
          </p:cNvSpPr>
          <p:nvPr>
            <p:ph idx="1"/>
          </p:nvPr>
        </p:nvSpPr>
        <p:spPr/>
        <p:txBody>
          <a:bodyPr>
            <a:normAutofit fontScale="85000" lnSpcReduction="10000"/>
          </a:bodyPr>
          <a:lstStyle/>
          <a:p>
            <a:pPr>
              <a:lnSpc>
                <a:spcPct val="110000"/>
              </a:lnSpc>
              <a:spcBef>
                <a:spcPts val="0"/>
              </a:spcBef>
              <a:spcAft>
                <a:spcPts val="600"/>
              </a:spcAft>
              <a:defRPr/>
            </a:pPr>
            <a:r>
              <a:rPr lang="en-GB" dirty="0">
                <a:ea typeface="Tahoma" pitchFamily="34" charset="0"/>
                <a:cs typeface="Tahoma" pitchFamily="34" charset="0"/>
              </a:rPr>
              <a:t>What obstacles do you currently face at work?</a:t>
            </a:r>
          </a:p>
          <a:p>
            <a:pPr>
              <a:lnSpc>
                <a:spcPct val="110000"/>
              </a:lnSpc>
              <a:spcBef>
                <a:spcPts val="0"/>
              </a:spcBef>
              <a:spcAft>
                <a:spcPts val="600"/>
              </a:spcAft>
              <a:defRPr/>
            </a:pPr>
            <a:r>
              <a:rPr lang="en-GB" dirty="0">
                <a:ea typeface="Tahoma" pitchFamily="34" charset="0"/>
                <a:cs typeface="Tahoma" pitchFamily="34" charset="0"/>
              </a:rPr>
              <a:t>Are any of your colleagues competing with you for projects or roles?</a:t>
            </a:r>
          </a:p>
          <a:p>
            <a:pPr>
              <a:lnSpc>
                <a:spcPct val="110000"/>
              </a:lnSpc>
              <a:spcBef>
                <a:spcPts val="0"/>
              </a:spcBef>
              <a:spcAft>
                <a:spcPts val="600"/>
              </a:spcAft>
              <a:defRPr/>
            </a:pPr>
            <a:r>
              <a:rPr lang="en-GB" dirty="0">
                <a:ea typeface="Tahoma" pitchFamily="34" charset="0"/>
                <a:cs typeface="Tahoma" pitchFamily="34" charset="0"/>
              </a:rPr>
              <a:t>Is your job (or the demand for the things you do) changing?</a:t>
            </a:r>
          </a:p>
          <a:p>
            <a:pPr>
              <a:lnSpc>
                <a:spcPct val="110000"/>
              </a:lnSpc>
              <a:spcBef>
                <a:spcPts val="0"/>
              </a:spcBef>
              <a:spcAft>
                <a:spcPts val="600"/>
              </a:spcAft>
              <a:defRPr/>
            </a:pPr>
            <a:r>
              <a:rPr lang="en-GB" dirty="0">
                <a:ea typeface="Tahoma" pitchFamily="34" charset="0"/>
                <a:cs typeface="Tahoma" pitchFamily="34" charset="0"/>
              </a:rPr>
              <a:t>Does changing technology threaten your position?</a:t>
            </a:r>
          </a:p>
          <a:p>
            <a:pPr>
              <a:lnSpc>
                <a:spcPct val="110000"/>
              </a:lnSpc>
              <a:spcBef>
                <a:spcPts val="0"/>
              </a:spcBef>
              <a:spcAft>
                <a:spcPts val="600"/>
              </a:spcAft>
              <a:defRPr/>
            </a:pPr>
            <a:r>
              <a:rPr lang="en-GB" dirty="0">
                <a:ea typeface="Tahoma" pitchFamily="34" charset="0"/>
                <a:cs typeface="Tahoma" pitchFamily="34" charset="0"/>
              </a:rPr>
              <a:t>Could any of your weaknesses lead to threats?</a:t>
            </a:r>
          </a:p>
          <a:p>
            <a:pPr>
              <a:lnSpc>
                <a:spcPct val="110000"/>
              </a:lnSpc>
              <a:spcBef>
                <a:spcPts val="0"/>
              </a:spcBef>
              <a:spcAft>
                <a:spcPts val="600"/>
              </a:spcAft>
            </a:pPr>
            <a:endParaRPr lang="en-GB" dirty="0"/>
          </a:p>
        </p:txBody>
      </p:sp>
      <p:sp>
        <p:nvSpPr>
          <p:cNvPr id="5" name="Text Placeholder 4">
            <a:extLst>
              <a:ext uri="{FF2B5EF4-FFF2-40B4-BE49-F238E27FC236}">
                <a16:creationId xmlns="" xmlns:a16="http://schemas.microsoft.com/office/drawing/2014/main" id="{A6B83B90-7A49-490C-ADAA-3ECF303F3186}"/>
              </a:ext>
            </a:extLst>
          </p:cNvPr>
          <p:cNvSpPr txBox="1">
            <a:spLocks/>
          </p:cNvSpPr>
          <p:nvPr/>
        </p:nvSpPr>
        <p:spPr>
          <a:xfrm>
            <a:off x="395536" y="467273"/>
            <a:ext cx="1485998" cy="441447"/>
          </a:xfrm>
          <a:prstGeom prst="rect">
            <a:avLst/>
          </a:prstGeom>
          <a:solidFill>
            <a:schemeClr val="accent3">
              <a:lumMod val="40000"/>
              <a:lumOff val="60000"/>
            </a:schemeClr>
          </a:solidFill>
          <a:ln>
            <a:solidFill>
              <a:schemeClr val="accent3">
                <a:lumMod val="50000"/>
              </a:schemeClr>
            </a:solidFill>
          </a:ln>
        </p:spPr>
        <p:txBody>
          <a:bodyPr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ctr">
              <a:buFont typeface="Arial" pitchFamily="34" charset="0"/>
              <a:buNone/>
              <a:defRPr/>
            </a:pPr>
            <a:r>
              <a:rPr lang="en-GB" sz="1800" b="1" dirty="0">
                <a:latin typeface="Calibri" panose="020F0502020204030204" pitchFamily="34" charset="0"/>
                <a:cs typeface="Calibri" panose="020F0502020204030204" pitchFamily="34" charset="0"/>
              </a:rPr>
              <a:t>THREATS</a:t>
            </a:r>
          </a:p>
        </p:txBody>
      </p:sp>
    </p:spTree>
    <p:extLst>
      <p:ext uri="{BB962C8B-B14F-4D97-AF65-F5344CB8AC3E}">
        <p14:creationId xmlns:p14="http://schemas.microsoft.com/office/powerpoint/2010/main" val="92824128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F15F34C-5459-4E6B-9DD7-17A63262FB1E}"/>
              </a:ext>
            </a:extLst>
          </p:cNvPr>
          <p:cNvSpPr>
            <a:spLocks noGrp="1"/>
          </p:cNvSpPr>
          <p:nvPr>
            <p:ph type="title"/>
          </p:nvPr>
        </p:nvSpPr>
        <p:spPr/>
        <p:txBody>
          <a:bodyPr/>
          <a:lstStyle/>
          <a:p>
            <a:r>
              <a:rPr lang="en-GB" dirty="0"/>
              <a:t>Next Steps</a:t>
            </a:r>
          </a:p>
        </p:txBody>
      </p:sp>
      <p:pic>
        <p:nvPicPr>
          <p:cNvPr id="4" name="Picture 2">
            <a:extLst>
              <a:ext uri="{FF2B5EF4-FFF2-40B4-BE49-F238E27FC236}">
                <a16:creationId xmlns="" xmlns:a16="http://schemas.microsoft.com/office/drawing/2014/main" id="{AB56374E-14C3-4A8C-837A-5462C876E8C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993369" y="1268760"/>
            <a:ext cx="7157262" cy="4396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87713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SWOT</a:t>
            </a:r>
            <a:endParaRPr lang="en-GB" dirty="0"/>
          </a:p>
        </p:txBody>
      </p:sp>
      <p:sp>
        <p:nvSpPr>
          <p:cNvPr id="3" name="Content Placeholder 2"/>
          <p:cNvSpPr>
            <a:spLocks noGrp="1"/>
          </p:cNvSpPr>
          <p:nvPr>
            <p:ph idx="1"/>
          </p:nvPr>
        </p:nvSpPr>
        <p:spPr/>
        <p:txBody>
          <a:bodyPr/>
          <a:lstStyle/>
          <a:p>
            <a:r>
              <a:rPr lang="en-GB" dirty="0" smtClean="0"/>
              <a:t>Now fully fill in your PDP SWOT worksheet</a:t>
            </a:r>
            <a:endParaRPr lang="en-GB" dirty="0"/>
          </a:p>
          <a:p>
            <a:endParaRPr lang="en-GB" dirty="0"/>
          </a:p>
        </p:txBody>
      </p:sp>
    </p:spTree>
    <p:extLst>
      <p:ext uri="{BB962C8B-B14F-4D97-AF65-F5344CB8AC3E}">
        <p14:creationId xmlns:p14="http://schemas.microsoft.com/office/powerpoint/2010/main" val="12403258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C36B0AD-9BEE-4D2D-BE53-6117CE46517C}"/>
              </a:ext>
            </a:extLst>
          </p:cNvPr>
          <p:cNvSpPr>
            <a:spLocks noGrp="1"/>
          </p:cNvSpPr>
          <p:nvPr>
            <p:ph type="title"/>
          </p:nvPr>
        </p:nvSpPr>
        <p:spPr/>
        <p:txBody>
          <a:bodyPr/>
          <a:lstStyle/>
          <a:p>
            <a:r>
              <a:rPr lang="en-GB" b="1" dirty="0">
                <a:solidFill>
                  <a:srgbClr val="FF0000"/>
                </a:solidFill>
                <a:cs typeface="Arial" panose="020B0604020202020204" pitchFamily="34" charset="0"/>
              </a:rPr>
              <a:t>Go Mad</a:t>
            </a:r>
            <a:endParaRPr lang="en-GB" b="1" dirty="0"/>
          </a:p>
        </p:txBody>
      </p:sp>
      <p:sp>
        <p:nvSpPr>
          <p:cNvPr id="3" name="Content Placeholder 2">
            <a:extLst>
              <a:ext uri="{FF2B5EF4-FFF2-40B4-BE49-F238E27FC236}">
                <a16:creationId xmlns="" xmlns:a16="http://schemas.microsoft.com/office/drawing/2014/main" id="{7B68D571-D110-4FFE-8535-08795735D990}"/>
              </a:ext>
            </a:extLst>
          </p:cNvPr>
          <p:cNvSpPr>
            <a:spLocks noGrp="1"/>
          </p:cNvSpPr>
          <p:nvPr>
            <p:ph idx="1"/>
          </p:nvPr>
        </p:nvSpPr>
        <p:spPr/>
        <p:txBody>
          <a:bodyPr/>
          <a:lstStyle/>
          <a:p>
            <a:pPr marL="0" indent="0">
              <a:buNone/>
            </a:pPr>
            <a:r>
              <a:rPr lang="en-GB" altLang="en-US" dirty="0"/>
              <a:t>Gilbert, A. and </a:t>
            </a:r>
            <a:r>
              <a:rPr lang="en-GB" altLang="en-US" dirty="0" err="1"/>
              <a:t>Chackrovaity</a:t>
            </a:r>
            <a:r>
              <a:rPr lang="en-GB" altLang="en-US" dirty="0"/>
              <a:t>, I. (2001) </a:t>
            </a:r>
            <a:r>
              <a:rPr lang="en-GB" altLang="en-US" i="1" dirty="0"/>
              <a:t>“Go Mad: about coaching”</a:t>
            </a:r>
            <a:r>
              <a:rPr lang="en-GB" altLang="en-US" dirty="0"/>
              <a:t>. Bath. Bath Press</a:t>
            </a:r>
          </a:p>
          <a:p>
            <a:endParaRPr lang="en-GB" dirty="0"/>
          </a:p>
        </p:txBody>
      </p:sp>
      <p:pic>
        <p:nvPicPr>
          <p:cNvPr id="4" name="Picture 3">
            <a:extLst>
              <a:ext uri="{FF2B5EF4-FFF2-40B4-BE49-F238E27FC236}">
                <a16:creationId xmlns="" xmlns:a16="http://schemas.microsoft.com/office/drawing/2014/main" id="{D0E3D08A-2967-493A-BF20-DF694F000C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03848" y="3120144"/>
            <a:ext cx="3456384" cy="2397089"/>
          </a:xfrm>
          <a:prstGeom prst="rect">
            <a:avLst/>
          </a:prstGeom>
        </p:spPr>
      </p:pic>
    </p:spTree>
    <p:extLst>
      <p:ext uri="{BB962C8B-B14F-4D97-AF65-F5344CB8AC3E}">
        <p14:creationId xmlns:p14="http://schemas.microsoft.com/office/powerpoint/2010/main" val="393215438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F168173-15E6-4F89-981C-FEF0B28A75E7}"/>
              </a:ext>
            </a:extLst>
          </p:cNvPr>
          <p:cNvSpPr>
            <a:spLocks noGrp="1"/>
          </p:cNvSpPr>
          <p:nvPr>
            <p:ph type="title"/>
          </p:nvPr>
        </p:nvSpPr>
        <p:spPr/>
        <p:txBody>
          <a:bodyPr/>
          <a:lstStyle/>
          <a:p>
            <a:r>
              <a:rPr lang="en-GB" b="1" dirty="0">
                <a:solidFill>
                  <a:srgbClr val="FF0000"/>
                </a:solidFill>
                <a:cs typeface="Arial" panose="020B0604020202020204" pitchFamily="34" charset="0"/>
              </a:rPr>
              <a:t>Go Mad</a:t>
            </a:r>
            <a:endParaRPr lang="en-GB" dirty="0"/>
          </a:p>
        </p:txBody>
      </p:sp>
      <p:sp>
        <p:nvSpPr>
          <p:cNvPr id="3" name="Content Placeholder 2">
            <a:extLst>
              <a:ext uri="{FF2B5EF4-FFF2-40B4-BE49-F238E27FC236}">
                <a16:creationId xmlns="" xmlns:a16="http://schemas.microsoft.com/office/drawing/2014/main" id="{ED1A3F0A-8912-4F6F-B4FF-BD763EEBCDFA}"/>
              </a:ext>
            </a:extLst>
          </p:cNvPr>
          <p:cNvSpPr>
            <a:spLocks noGrp="1"/>
          </p:cNvSpPr>
          <p:nvPr>
            <p:ph idx="1"/>
          </p:nvPr>
        </p:nvSpPr>
        <p:spPr>
          <a:xfrm>
            <a:off x="457200" y="1417638"/>
            <a:ext cx="8229600" cy="3917032"/>
          </a:xfrm>
        </p:spPr>
        <p:txBody>
          <a:bodyPr>
            <a:normAutofit/>
          </a:bodyPr>
          <a:lstStyle/>
          <a:p>
            <a:pPr>
              <a:defRPr/>
            </a:pPr>
            <a:r>
              <a:rPr lang="en-GB" altLang="en-US" dirty="0">
                <a:cs typeface="Arial" panose="020B0604020202020204" pitchFamily="34" charset="0"/>
              </a:rPr>
              <a:t>You keep the piece of paper (at the end of the course look at it again)</a:t>
            </a:r>
            <a:endParaRPr lang="en-GB" altLang="en-US" sz="1400" dirty="0">
              <a:cs typeface="Arial" panose="020B0604020202020204" pitchFamily="34" charset="0"/>
            </a:endParaRPr>
          </a:p>
          <a:p>
            <a:pPr>
              <a:defRPr/>
            </a:pPr>
            <a:r>
              <a:rPr lang="en-GB" altLang="en-US" dirty="0">
                <a:cs typeface="Arial" panose="020B0604020202020204" pitchFamily="34" charset="0"/>
              </a:rPr>
              <a:t>Its confidential</a:t>
            </a:r>
            <a:endParaRPr lang="en-GB" altLang="en-US" sz="1400" dirty="0">
              <a:cs typeface="Arial" panose="020B0604020202020204" pitchFamily="34" charset="0"/>
            </a:endParaRPr>
          </a:p>
          <a:p>
            <a:pPr>
              <a:defRPr/>
            </a:pPr>
            <a:r>
              <a:rPr lang="en-GB" altLang="en-US" dirty="0">
                <a:cs typeface="Arial" panose="020B0604020202020204" pitchFamily="34" charset="0"/>
              </a:rPr>
              <a:t>You may wish to expand on it after the session</a:t>
            </a:r>
            <a:endParaRPr lang="en-GB" altLang="en-US" sz="1600" dirty="0">
              <a:cs typeface="Arial" panose="020B0604020202020204" pitchFamily="34" charset="0"/>
            </a:endParaRPr>
          </a:p>
          <a:p>
            <a:pPr>
              <a:defRPr/>
            </a:pPr>
            <a:r>
              <a:rPr lang="en-GB" altLang="en-US" dirty="0">
                <a:cs typeface="Arial" panose="020B0604020202020204" pitchFamily="34" charset="0"/>
              </a:rPr>
              <a:t>Start by drawing up the </a:t>
            </a:r>
            <a:r>
              <a:rPr lang="en-GB" altLang="en-US" i="1" dirty="0">
                <a:cs typeface="Arial" panose="020B0604020202020204" pitchFamily="34" charset="0"/>
              </a:rPr>
              <a:t>Go Mad</a:t>
            </a:r>
            <a:r>
              <a:rPr lang="en-GB" altLang="en-US" dirty="0">
                <a:cs typeface="Arial" panose="020B0604020202020204" pitchFamily="34" charset="0"/>
              </a:rPr>
              <a:t>.</a:t>
            </a:r>
          </a:p>
          <a:p>
            <a:endParaRPr lang="en-GB" dirty="0"/>
          </a:p>
        </p:txBody>
      </p:sp>
      <p:pic>
        <p:nvPicPr>
          <p:cNvPr id="4" name="Picture 2" descr="http://sd.keepcalm-o-matic.co.uk/i/keep-calm-and-go-mad-13.png">
            <a:extLst>
              <a:ext uri="{FF2B5EF4-FFF2-40B4-BE49-F238E27FC236}">
                <a16:creationId xmlns="" xmlns:a16="http://schemas.microsoft.com/office/drawing/2014/main" id="{B3E6A27C-A969-4F94-BACB-2EFBF0DEE88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77275" y="3670004"/>
            <a:ext cx="1741391" cy="20297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2484100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Oval 37">
            <a:extLst>
              <a:ext uri="{FF2B5EF4-FFF2-40B4-BE49-F238E27FC236}">
                <a16:creationId xmlns="" xmlns:a16="http://schemas.microsoft.com/office/drawing/2014/main" id="{7D43F2B0-34F8-4DA4-8673-9F0CD21B5F8D}"/>
              </a:ext>
            </a:extLst>
          </p:cNvPr>
          <p:cNvSpPr/>
          <p:nvPr/>
        </p:nvSpPr>
        <p:spPr>
          <a:xfrm>
            <a:off x="4003272" y="101769"/>
            <a:ext cx="1305892" cy="132142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marL="0" marR="0" algn="ctr">
              <a:lnSpc>
                <a:spcPct val="115000"/>
              </a:lnSpc>
              <a:spcBef>
                <a:spcPts val="0"/>
              </a:spcBef>
              <a:spcAft>
                <a:spcPts val="1000"/>
              </a:spcAft>
            </a:pPr>
            <a:r>
              <a:rPr lang="en-GB" sz="2000">
                <a:effectLst/>
                <a:ea typeface="Calibri" charset="0"/>
                <a:cs typeface="Times New Roman" charset="0"/>
              </a:rPr>
              <a:t> </a:t>
            </a:r>
          </a:p>
        </p:txBody>
      </p:sp>
      <p:sp>
        <p:nvSpPr>
          <p:cNvPr id="39" name="Oval 38">
            <a:extLst>
              <a:ext uri="{FF2B5EF4-FFF2-40B4-BE49-F238E27FC236}">
                <a16:creationId xmlns="" xmlns:a16="http://schemas.microsoft.com/office/drawing/2014/main" id="{FE624BD2-65A4-42EB-8334-65FEAEF25BF5}"/>
              </a:ext>
            </a:extLst>
          </p:cNvPr>
          <p:cNvSpPr/>
          <p:nvPr/>
        </p:nvSpPr>
        <p:spPr>
          <a:xfrm>
            <a:off x="7432714" y="4335959"/>
            <a:ext cx="1305892" cy="132142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40" name="Oval 39">
            <a:extLst>
              <a:ext uri="{FF2B5EF4-FFF2-40B4-BE49-F238E27FC236}">
                <a16:creationId xmlns="" xmlns:a16="http://schemas.microsoft.com/office/drawing/2014/main" id="{D0A2A5B3-BD80-4FC9-8572-D8F6DCD796DD}"/>
              </a:ext>
            </a:extLst>
          </p:cNvPr>
          <p:cNvSpPr/>
          <p:nvPr/>
        </p:nvSpPr>
        <p:spPr>
          <a:xfrm>
            <a:off x="4034887" y="4235019"/>
            <a:ext cx="1305892" cy="132142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41" name="Oval 40">
            <a:extLst>
              <a:ext uri="{FF2B5EF4-FFF2-40B4-BE49-F238E27FC236}">
                <a16:creationId xmlns="" xmlns:a16="http://schemas.microsoft.com/office/drawing/2014/main" id="{AAEA3B7B-1D03-4D72-8985-8D4A94527581}"/>
              </a:ext>
            </a:extLst>
          </p:cNvPr>
          <p:cNvSpPr/>
          <p:nvPr/>
        </p:nvSpPr>
        <p:spPr>
          <a:xfrm>
            <a:off x="817933" y="4201614"/>
            <a:ext cx="1305892" cy="132142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42" name="Oval 41">
            <a:extLst>
              <a:ext uri="{FF2B5EF4-FFF2-40B4-BE49-F238E27FC236}">
                <a16:creationId xmlns="" xmlns:a16="http://schemas.microsoft.com/office/drawing/2014/main" id="{875BB59C-E851-4282-B4CB-10EC998226EE}"/>
              </a:ext>
            </a:extLst>
          </p:cNvPr>
          <p:cNvSpPr/>
          <p:nvPr/>
        </p:nvSpPr>
        <p:spPr>
          <a:xfrm>
            <a:off x="6146364" y="2224605"/>
            <a:ext cx="1305892" cy="132142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43" name="Oval 42">
            <a:extLst>
              <a:ext uri="{FF2B5EF4-FFF2-40B4-BE49-F238E27FC236}">
                <a16:creationId xmlns="" xmlns:a16="http://schemas.microsoft.com/office/drawing/2014/main" id="{B73BBA42-1F67-454E-9577-CE6916C89855}"/>
              </a:ext>
            </a:extLst>
          </p:cNvPr>
          <p:cNvSpPr/>
          <p:nvPr/>
        </p:nvSpPr>
        <p:spPr>
          <a:xfrm>
            <a:off x="1698612" y="2223402"/>
            <a:ext cx="1305892" cy="132142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r>
              <a:rPr lang="en-GB" dirty="0"/>
              <a:t>Self Belief</a:t>
            </a:r>
          </a:p>
        </p:txBody>
      </p:sp>
      <p:sp>
        <p:nvSpPr>
          <p:cNvPr id="44" name="Oval 43">
            <a:extLst>
              <a:ext uri="{FF2B5EF4-FFF2-40B4-BE49-F238E27FC236}">
                <a16:creationId xmlns="" xmlns:a16="http://schemas.microsoft.com/office/drawing/2014/main" id="{D6591743-32DE-48D7-B3C6-006C04276100}"/>
              </a:ext>
            </a:extLst>
          </p:cNvPr>
          <p:cNvSpPr/>
          <p:nvPr/>
        </p:nvSpPr>
        <p:spPr>
          <a:xfrm>
            <a:off x="3957372" y="2241361"/>
            <a:ext cx="1305892" cy="132142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r>
              <a:rPr lang="en-GB" dirty="0"/>
              <a:t>Pp</a:t>
            </a:r>
          </a:p>
        </p:txBody>
      </p:sp>
      <p:cxnSp>
        <p:nvCxnSpPr>
          <p:cNvPr id="45" name="Straight Connector 44">
            <a:extLst>
              <a:ext uri="{FF2B5EF4-FFF2-40B4-BE49-F238E27FC236}">
                <a16:creationId xmlns="" xmlns:a16="http://schemas.microsoft.com/office/drawing/2014/main" id="{3A275DEF-6393-43EB-8066-F7249FC24C13}"/>
              </a:ext>
            </a:extLst>
          </p:cNvPr>
          <p:cNvCxnSpPr/>
          <p:nvPr/>
        </p:nvCxnSpPr>
        <p:spPr>
          <a:xfrm flipH="1">
            <a:off x="2838134" y="1246474"/>
            <a:ext cx="1338286" cy="1246926"/>
          </a:xfrm>
          <a:prstGeom prst="line">
            <a:avLst/>
          </a:prstGeom>
          <a:ln w="57150"/>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 xmlns:a16="http://schemas.microsoft.com/office/drawing/2014/main" id="{6C37469E-9C2B-4D7F-BBDE-9339496C3932}"/>
              </a:ext>
            </a:extLst>
          </p:cNvPr>
          <p:cNvCxnSpPr/>
          <p:nvPr/>
        </p:nvCxnSpPr>
        <p:spPr>
          <a:xfrm>
            <a:off x="5076056" y="1268760"/>
            <a:ext cx="1223822" cy="1238890"/>
          </a:xfrm>
          <a:prstGeom prst="line">
            <a:avLst/>
          </a:prstGeom>
          <a:noFill/>
          <a:ln w="57150" cap="flat" cmpd="sng" algn="ctr">
            <a:solidFill>
              <a:srgbClr val="4F81BD">
                <a:shade val="95000"/>
                <a:satMod val="105000"/>
              </a:srgbClr>
            </a:solidFill>
            <a:prstDash val="solid"/>
          </a:ln>
          <a:effectLst/>
        </p:spPr>
      </p:cxnSp>
      <p:cxnSp>
        <p:nvCxnSpPr>
          <p:cNvPr id="47" name="Straight Connector 46">
            <a:extLst>
              <a:ext uri="{FF2B5EF4-FFF2-40B4-BE49-F238E27FC236}">
                <a16:creationId xmlns="" xmlns:a16="http://schemas.microsoft.com/office/drawing/2014/main" id="{B3B12591-4074-4696-BF95-00B833DA0C5D}"/>
              </a:ext>
            </a:extLst>
          </p:cNvPr>
          <p:cNvCxnSpPr/>
          <p:nvPr/>
        </p:nvCxnSpPr>
        <p:spPr>
          <a:xfrm flipH="1">
            <a:off x="4584674" y="1423189"/>
            <a:ext cx="25644" cy="818172"/>
          </a:xfrm>
          <a:prstGeom prst="line">
            <a:avLst/>
          </a:prstGeom>
          <a:noFill/>
          <a:ln w="57150" cap="flat" cmpd="sng" algn="ctr">
            <a:solidFill>
              <a:srgbClr val="4F81BD">
                <a:shade val="95000"/>
                <a:satMod val="105000"/>
              </a:srgbClr>
            </a:solidFill>
            <a:prstDash val="solid"/>
          </a:ln>
          <a:effectLst/>
        </p:spPr>
      </p:cxnSp>
      <p:cxnSp>
        <p:nvCxnSpPr>
          <p:cNvPr id="48" name="Straight Connector 47">
            <a:extLst>
              <a:ext uri="{FF2B5EF4-FFF2-40B4-BE49-F238E27FC236}">
                <a16:creationId xmlns="" xmlns:a16="http://schemas.microsoft.com/office/drawing/2014/main" id="{4BB968F8-3F6E-4000-B212-CC9CC0BB0659}"/>
              </a:ext>
            </a:extLst>
          </p:cNvPr>
          <p:cNvCxnSpPr/>
          <p:nvPr/>
        </p:nvCxnSpPr>
        <p:spPr>
          <a:xfrm flipH="1">
            <a:off x="1774704" y="3523067"/>
            <a:ext cx="431800" cy="711111"/>
          </a:xfrm>
          <a:prstGeom prst="line">
            <a:avLst/>
          </a:prstGeom>
          <a:noFill/>
          <a:ln w="57150" cap="flat" cmpd="sng" algn="ctr">
            <a:solidFill>
              <a:srgbClr val="4F81BD">
                <a:shade val="95000"/>
                <a:satMod val="105000"/>
              </a:srgbClr>
            </a:solidFill>
            <a:prstDash val="solid"/>
          </a:ln>
          <a:effectLst/>
        </p:spPr>
      </p:cxnSp>
      <p:cxnSp>
        <p:nvCxnSpPr>
          <p:cNvPr id="49" name="Straight Connector 48">
            <a:extLst>
              <a:ext uri="{FF2B5EF4-FFF2-40B4-BE49-F238E27FC236}">
                <a16:creationId xmlns="" xmlns:a16="http://schemas.microsoft.com/office/drawing/2014/main" id="{FF5EC0CD-BE13-4BA5-BD61-E53E291C52E2}"/>
              </a:ext>
            </a:extLst>
          </p:cNvPr>
          <p:cNvCxnSpPr/>
          <p:nvPr/>
        </p:nvCxnSpPr>
        <p:spPr>
          <a:xfrm>
            <a:off x="5144271" y="3315211"/>
            <a:ext cx="2411361" cy="1337072"/>
          </a:xfrm>
          <a:prstGeom prst="line">
            <a:avLst/>
          </a:prstGeom>
          <a:noFill/>
          <a:ln w="57150" cap="flat" cmpd="sng" algn="ctr">
            <a:solidFill>
              <a:srgbClr val="4F81BD">
                <a:shade val="95000"/>
                <a:satMod val="105000"/>
              </a:srgbClr>
            </a:solidFill>
            <a:prstDash val="solid"/>
          </a:ln>
          <a:effectLst/>
        </p:spPr>
      </p:cxnSp>
      <p:cxnSp>
        <p:nvCxnSpPr>
          <p:cNvPr id="50" name="Straight Connector 49">
            <a:extLst>
              <a:ext uri="{FF2B5EF4-FFF2-40B4-BE49-F238E27FC236}">
                <a16:creationId xmlns="" xmlns:a16="http://schemas.microsoft.com/office/drawing/2014/main" id="{93D6F62C-B6E1-4748-9023-8FADDA04278D}"/>
              </a:ext>
            </a:extLst>
          </p:cNvPr>
          <p:cNvCxnSpPr>
            <a:cxnSpLocks/>
            <a:stCxn id="58" idx="1"/>
            <a:endCxn id="57" idx="3"/>
          </p:cNvCxnSpPr>
          <p:nvPr/>
        </p:nvCxnSpPr>
        <p:spPr>
          <a:xfrm flipH="1">
            <a:off x="2104756" y="4836652"/>
            <a:ext cx="1918528" cy="59077"/>
          </a:xfrm>
          <a:prstGeom prst="line">
            <a:avLst/>
          </a:prstGeom>
          <a:noFill/>
          <a:ln w="57150" cap="flat" cmpd="sng" algn="ctr">
            <a:solidFill>
              <a:srgbClr val="4F81BD">
                <a:shade val="95000"/>
                <a:satMod val="105000"/>
              </a:srgbClr>
            </a:solidFill>
            <a:prstDash val="solid"/>
          </a:ln>
          <a:effectLst/>
        </p:spPr>
      </p:cxnSp>
      <p:cxnSp>
        <p:nvCxnSpPr>
          <p:cNvPr id="51" name="Straight Connector 50">
            <a:extLst>
              <a:ext uri="{FF2B5EF4-FFF2-40B4-BE49-F238E27FC236}">
                <a16:creationId xmlns="" xmlns:a16="http://schemas.microsoft.com/office/drawing/2014/main" id="{2853FA7A-FA10-4428-B5BD-A7A420D6613F}"/>
              </a:ext>
            </a:extLst>
          </p:cNvPr>
          <p:cNvCxnSpPr/>
          <p:nvPr/>
        </p:nvCxnSpPr>
        <p:spPr>
          <a:xfrm flipH="1" flipV="1">
            <a:off x="5340779" y="2891072"/>
            <a:ext cx="843636" cy="10999"/>
          </a:xfrm>
          <a:prstGeom prst="line">
            <a:avLst/>
          </a:prstGeom>
          <a:noFill/>
          <a:ln w="57150" cap="flat" cmpd="sng" algn="ctr">
            <a:solidFill>
              <a:srgbClr val="4F81BD">
                <a:shade val="95000"/>
                <a:satMod val="105000"/>
              </a:srgbClr>
            </a:solidFill>
            <a:prstDash val="solid"/>
          </a:ln>
          <a:effectLst/>
        </p:spPr>
      </p:cxnSp>
      <p:cxnSp>
        <p:nvCxnSpPr>
          <p:cNvPr id="52" name="Straight Connector 51">
            <a:extLst>
              <a:ext uri="{FF2B5EF4-FFF2-40B4-BE49-F238E27FC236}">
                <a16:creationId xmlns="" xmlns:a16="http://schemas.microsoft.com/office/drawing/2014/main" id="{649E1AB8-2215-4D0E-A294-6097CB7B4EBB}"/>
              </a:ext>
            </a:extLst>
          </p:cNvPr>
          <p:cNvCxnSpPr/>
          <p:nvPr/>
        </p:nvCxnSpPr>
        <p:spPr>
          <a:xfrm flipH="1">
            <a:off x="5242233" y="3521226"/>
            <a:ext cx="1480076" cy="941566"/>
          </a:xfrm>
          <a:prstGeom prst="line">
            <a:avLst/>
          </a:prstGeom>
          <a:noFill/>
          <a:ln w="57150" cap="flat" cmpd="sng" algn="ctr">
            <a:solidFill>
              <a:srgbClr val="4F81BD">
                <a:shade val="95000"/>
                <a:satMod val="105000"/>
              </a:srgbClr>
            </a:solidFill>
            <a:prstDash val="solid"/>
          </a:ln>
          <a:effectLst/>
        </p:spPr>
      </p:cxnSp>
      <p:cxnSp>
        <p:nvCxnSpPr>
          <p:cNvPr id="53" name="Straight Connector 52">
            <a:extLst>
              <a:ext uri="{FF2B5EF4-FFF2-40B4-BE49-F238E27FC236}">
                <a16:creationId xmlns="" xmlns:a16="http://schemas.microsoft.com/office/drawing/2014/main" id="{BC6E62AD-1A8B-48C1-9CBC-CDE664F6D584}"/>
              </a:ext>
            </a:extLst>
          </p:cNvPr>
          <p:cNvCxnSpPr/>
          <p:nvPr/>
        </p:nvCxnSpPr>
        <p:spPr>
          <a:xfrm>
            <a:off x="7091647" y="3458005"/>
            <a:ext cx="787400" cy="952500"/>
          </a:xfrm>
          <a:prstGeom prst="line">
            <a:avLst/>
          </a:prstGeom>
          <a:noFill/>
          <a:ln w="57150" cap="flat" cmpd="sng" algn="ctr">
            <a:solidFill>
              <a:srgbClr val="4F81BD">
                <a:shade val="95000"/>
                <a:satMod val="105000"/>
              </a:srgbClr>
            </a:solidFill>
            <a:prstDash val="solid"/>
          </a:ln>
          <a:effectLst/>
        </p:spPr>
      </p:cxnSp>
      <p:sp>
        <p:nvSpPr>
          <p:cNvPr id="54" name="Text Box 26">
            <a:extLst>
              <a:ext uri="{FF2B5EF4-FFF2-40B4-BE49-F238E27FC236}">
                <a16:creationId xmlns="" xmlns:a16="http://schemas.microsoft.com/office/drawing/2014/main" id="{93EB74E0-13E7-4E9A-8BD2-2053386906DF}"/>
              </a:ext>
            </a:extLst>
          </p:cNvPr>
          <p:cNvSpPr txBox="1"/>
          <p:nvPr/>
        </p:nvSpPr>
        <p:spPr>
          <a:xfrm>
            <a:off x="6184415" y="1903272"/>
            <a:ext cx="1305892" cy="1321420"/>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lnSpc>
                <a:spcPct val="115000"/>
              </a:lnSpc>
              <a:spcBef>
                <a:spcPts val="0"/>
              </a:spcBef>
              <a:spcAft>
                <a:spcPts val="1000"/>
              </a:spcAft>
            </a:pPr>
            <a:r>
              <a:rPr lang="en-GB" sz="2400" dirty="0">
                <a:effectLst/>
                <a:latin typeface="Calibri" charset="0"/>
                <a:ea typeface="Calibri" charset="0"/>
                <a:cs typeface="Times New Roman" charset="0"/>
              </a:rPr>
              <a:t> </a:t>
            </a:r>
          </a:p>
          <a:p>
            <a:pPr algn="ctr">
              <a:lnSpc>
                <a:spcPct val="115000"/>
              </a:lnSpc>
              <a:spcBef>
                <a:spcPts val="0"/>
              </a:spcBef>
              <a:spcAft>
                <a:spcPts val="1000"/>
              </a:spcAft>
            </a:pPr>
            <a:r>
              <a:rPr lang="en-GB" sz="2400" dirty="0">
                <a:effectLst/>
                <a:latin typeface="Calibri" charset="0"/>
                <a:ea typeface="Calibri" charset="0"/>
                <a:cs typeface="Times New Roman" charset="0"/>
              </a:rPr>
              <a:t> </a:t>
            </a:r>
            <a:r>
              <a:rPr lang="en-GB" sz="2400" dirty="0">
                <a:latin typeface="Calibri" charset="0"/>
                <a:ea typeface="Calibri" charset="0"/>
                <a:cs typeface="Times New Roman" charset="0"/>
              </a:rPr>
              <a:t>Involve Others</a:t>
            </a:r>
          </a:p>
          <a:p>
            <a:pPr marL="0" marR="0" algn="ctr">
              <a:lnSpc>
                <a:spcPct val="115000"/>
              </a:lnSpc>
              <a:spcBef>
                <a:spcPts val="0"/>
              </a:spcBef>
              <a:spcAft>
                <a:spcPts val="1000"/>
              </a:spcAft>
            </a:pPr>
            <a:endParaRPr lang="en-GB" sz="2400" dirty="0">
              <a:effectLst/>
              <a:latin typeface="Calibri" charset="0"/>
              <a:ea typeface="Calibri" charset="0"/>
              <a:cs typeface="Times New Roman" charset="0"/>
            </a:endParaRPr>
          </a:p>
          <a:p>
            <a:pPr marL="0" marR="0" algn="ctr">
              <a:lnSpc>
                <a:spcPct val="115000"/>
              </a:lnSpc>
              <a:spcBef>
                <a:spcPts val="0"/>
              </a:spcBef>
              <a:spcAft>
                <a:spcPts val="1000"/>
              </a:spcAft>
            </a:pPr>
            <a:r>
              <a:rPr lang="en-GB" sz="2400" dirty="0">
                <a:effectLst/>
                <a:latin typeface="Calibri" charset="0"/>
                <a:ea typeface="Calibri" charset="0"/>
                <a:cs typeface="Times New Roman" charset="0"/>
              </a:rPr>
              <a:t> </a:t>
            </a:r>
          </a:p>
          <a:p>
            <a:pPr marL="0" marR="0" algn="ctr">
              <a:lnSpc>
                <a:spcPct val="115000"/>
              </a:lnSpc>
              <a:spcBef>
                <a:spcPts val="0"/>
              </a:spcBef>
              <a:spcAft>
                <a:spcPts val="1000"/>
              </a:spcAft>
            </a:pPr>
            <a:r>
              <a:rPr lang="en-GB" sz="2400" dirty="0">
                <a:effectLst/>
                <a:latin typeface="Calibri" charset="0"/>
                <a:ea typeface="Calibri" charset="0"/>
                <a:cs typeface="Times New Roman" charset="0"/>
              </a:rPr>
              <a:t> </a:t>
            </a:r>
          </a:p>
          <a:p>
            <a:pPr marL="0" marR="0">
              <a:lnSpc>
                <a:spcPct val="115000"/>
              </a:lnSpc>
              <a:spcBef>
                <a:spcPts val="0"/>
              </a:spcBef>
              <a:spcAft>
                <a:spcPts val="1000"/>
              </a:spcAft>
            </a:pPr>
            <a:r>
              <a:rPr lang="en-GB" sz="5400" i="1" dirty="0">
                <a:effectLst/>
                <a:latin typeface="Calibri" charset="0"/>
                <a:ea typeface="Calibri" charset="0"/>
                <a:cs typeface="Times New Roman" charset="0"/>
              </a:rPr>
              <a:t> </a:t>
            </a:r>
            <a:endParaRPr lang="en-GB" sz="2400" dirty="0">
              <a:effectLst/>
              <a:latin typeface="Calibri" charset="0"/>
              <a:ea typeface="Calibri" charset="0"/>
              <a:cs typeface="Times New Roman" charset="0"/>
            </a:endParaRPr>
          </a:p>
        </p:txBody>
      </p:sp>
      <p:sp>
        <p:nvSpPr>
          <p:cNvPr id="55" name="Text Box 27">
            <a:extLst>
              <a:ext uri="{FF2B5EF4-FFF2-40B4-BE49-F238E27FC236}">
                <a16:creationId xmlns="" xmlns:a16="http://schemas.microsoft.com/office/drawing/2014/main" id="{7AD2A7D3-61F2-47CB-ADD7-972964E7FF46}"/>
              </a:ext>
            </a:extLst>
          </p:cNvPr>
          <p:cNvSpPr txBox="1"/>
          <p:nvPr/>
        </p:nvSpPr>
        <p:spPr>
          <a:xfrm>
            <a:off x="3645682" y="2339956"/>
            <a:ext cx="2049288" cy="1321420"/>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lnSpc>
                <a:spcPct val="115000"/>
              </a:lnSpc>
              <a:spcBef>
                <a:spcPts val="0"/>
              </a:spcBef>
              <a:spcAft>
                <a:spcPts val="1000"/>
              </a:spcAft>
            </a:pPr>
            <a:r>
              <a:rPr lang="en-GB" sz="2400" dirty="0">
                <a:effectLst/>
                <a:latin typeface="Calibri" charset="0"/>
                <a:ea typeface="Calibri" charset="0"/>
                <a:cs typeface="Times New Roman" charset="0"/>
              </a:rPr>
              <a:t> Personal  Responsibility</a:t>
            </a:r>
          </a:p>
        </p:txBody>
      </p:sp>
      <p:sp>
        <p:nvSpPr>
          <p:cNvPr id="56" name="Text Box 28">
            <a:extLst>
              <a:ext uri="{FF2B5EF4-FFF2-40B4-BE49-F238E27FC236}">
                <a16:creationId xmlns="" xmlns:a16="http://schemas.microsoft.com/office/drawing/2014/main" id="{022C736D-409D-4D2F-A796-2284F557B49C}"/>
              </a:ext>
            </a:extLst>
          </p:cNvPr>
          <p:cNvSpPr txBox="1"/>
          <p:nvPr/>
        </p:nvSpPr>
        <p:spPr>
          <a:xfrm>
            <a:off x="1734882" y="2230362"/>
            <a:ext cx="1305892" cy="1321420"/>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lnSpc>
                <a:spcPct val="115000"/>
              </a:lnSpc>
              <a:spcBef>
                <a:spcPts val="0"/>
              </a:spcBef>
              <a:spcAft>
                <a:spcPts val="1000"/>
              </a:spcAft>
            </a:pPr>
            <a:r>
              <a:rPr lang="en-GB" sz="400" dirty="0">
                <a:effectLst/>
                <a:latin typeface="Calibri" charset="0"/>
                <a:ea typeface="Calibri" charset="0"/>
                <a:cs typeface="Times New Roman" charset="0"/>
              </a:rPr>
              <a:t> </a:t>
            </a:r>
            <a:endParaRPr lang="en-GB" sz="400" dirty="0">
              <a:latin typeface="Calibri" charset="0"/>
              <a:ea typeface="Calibri" charset="0"/>
              <a:cs typeface="Times New Roman" charset="0"/>
            </a:endParaRPr>
          </a:p>
          <a:p>
            <a:pPr marL="0" marR="0" algn="ctr">
              <a:lnSpc>
                <a:spcPct val="115000"/>
              </a:lnSpc>
              <a:spcBef>
                <a:spcPts val="0"/>
              </a:spcBef>
              <a:spcAft>
                <a:spcPts val="1000"/>
              </a:spcAft>
            </a:pPr>
            <a:r>
              <a:rPr lang="en-GB" sz="2400" i="1" dirty="0">
                <a:latin typeface="Calibri" charset="0"/>
                <a:ea typeface="Calibri" charset="0"/>
                <a:cs typeface="Times New Roman" charset="0"/>
              </a:rPr>
              <a:t>Self Belief</a:t>
            </a:r>
            <a:endParaRPr lang="en-GB" sz="2400" dirty="0">
              <a:latin typeface="Calibri" charset="0"/>
              <a:ea typeface="Calibri" charset="0"/>
              <a:cs typeface="Times New Roman" charset="0"/>
            </a:endParaRPr>
          </a:p>
          <a:p>
            <a:pPr marL="0" marR="0">
              <a:lnSpc>
                <a:spcPct val="115000"/>
              </a:lnSpc>
              <a:spcBef>
                <a:spcPts val="0"/>
              </a:spcBef>
              <a:spcAft>
                <a:spcPts val="1000"/>
              </a:spcAft>
            </a:pPr>
            <a:endParaRPr lang="en-GB" sz="1200" dirty="0">
              <a:effectLst/>
              <a:latin typeface="Calibri" charset="0"/>
              <a:ea typeface="Calibri" charset="0"/>
              <a:cs typeface="Times New Roman" charset="0"/>
            </a:endParaRPr>
          </a:p>
          <a:p>
            <a:pPr marL="0" marR="0">
              <a:lnSpc>
                <a:spcPct val="115000"/>
              </a:lnSpc>
              <a:spcBef>
                <a:spcPts val="0"/>
              </a:spcBef>
              <a:spcAft>
                <a:spcPts val="1000"/>
              </a:spcAft>
            </a:pPr>
            <a:r>
              <a:rPr lang="en-GB" sz="3200" i="1" dirty="0">
                <a:effectLst/>
                <a:latin typeface="Calibri" charset="0"/>
                <a:ea typeface="Calibri" charset="0"/>
                <a:cs typeface="Times New Roman" charset="0"/>
              </a:rPr>
              <a:t> </a:t>
            </a:r>
            <a:endParaRPr lang="en-GB" sz="1200" dirty="0">
              <a:effectLst/>
              <a:latin typeface="Calibri" charset="0"/>
              <a:ea typeface="Calibri" charset="0"/>
              <a:cs typeface="Times New Roman" charset="0"/>
            </a:endParaRPr>
          </a:p>
        </p:txBody>
      </p:sp>
      <p:sp>
        <p:nvSpPr>
          <p:cNvPr id="57" name="Text Box 29">
            <a:extLst>
              <a:ext uri="{FF2B5EF4-FFF2-40B4-BE49-F238E27FC236}">
                <a16:creationId xmlns="" xmlns:a16="http://schemas.microsoft.com/office/drawing/2014/main" id="{658094F9-31FB-4EA3-83BD-FF96C5C7ABBB}"/>
              </a:ext>
            </a:extLst>
          </p:cNvPr>
          <p:cNvSpPr txBox="1"/>
          <p:nvPr/>
        </p:nvSpPr>
        <p:spPr>
          <a:xfrm>
            <a:off x="798864" y="4235019"/>
            <a:ext cx="1305892" cy="1321420"/>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lnSpc>
                <a:spcPct val="115000"/>
              </a:lnSpc>
              <a:spcBef>
                <a:spcPts val="0"/>
              </a:spcBef>
              <a:spcAft>
                <a:spcPts val="1000"/>
              </a:spcAft>
            </a:pPr>
            <a:r>
              <a:rPr lang="en-GB" sz="1050" dirty="0">
                <a:effectLst/>
                <a:latin typeface="Calibri" charset="0"/>
                <a:ea typeface="Calibri" charset="0"/>
                <a:cs typeface="Times New Roman" charset="0"/>
              </a:rPr>
              <a:t> </a:t>
            </a:r>
          </a:p>
          <a:p>
            <a:pPr marL="0" marR="0" algn="ctr">
              <a:lnSpc>
                <a:spcPct val="115000"/>
              </a:lnSpc>
              <a:spcBef>
                <a:spcPts val="0"/>
              </a:spcBef>
              <a:spcAft>
                <a:spcPts val="1000"/>
              </a:spcAft>
            </a:pPr>
            <a:r>
              <a:rPr lang="en-GB" sz="2400" i="1" dirty="0">
                <a:effectLst/>
                <a:latin typeface="Calibri" charset="0"/>
                <a:ea typeface="Calibri" charset="0"/>
                <a:cs typeface="Times New Roman" charset="0"/>
              </a:rPr>
              <a:t>Reasons Why</a:t>
            </a:r>
            <a:endParaRPr lang="en-GB" sz="1050" dirty="0">
              <a:effectLst/>
              <a:latin typeface="Calibri" charset="0"/>
              <a:ea typeface="Calibri" charset="0"/>
              <a:cs typeface="Times New Roman" charset="0"/>
            </a:endParaRPr>
          </a:p>
        </p:txBody>
      </p:sp>
      <p:sp>
        <p:nvSpPr>
          <p:cNvPr id="58" name="Text Box 30">
            <a:extLst>
              <a:ext uri="{FF2B5EF4-FFF2-40B4-BE49-F238E27FC236}">
                <a16:creationId xmlns="" xmlns:a16="http://schemas.microsoft.com/office/drawing/2014/main" id="{86808BCB-0284-42F8-A0D8-982520CC58D0}"/>
              </a:ext>
            </a:extLst>
          </p:cNvPr>
          <p:cNvSpPr txBox="1"/>
          <p:nvPr/>
        </p:nvSpPr>
        <p:spPr>
          <a:xfrm>
            <a:off x="4023284" y="4175942"/>
            <a:ext cx="1270464" cy="1321420"/>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lnSpc>
                <a:spcPct val="115000"/>
              </a:lnSpc>
              <a:spcBef>
                <a:spcPts val="0"/>
              </a:spcBef>
              <a:spcAft>
                <a:spcPts val="1000"/>
              </a:spcAft>
            </a:pPr>
            <a:r>
              <a:rPr lang="en-GB" sz="1100" dirty="0">
                <a:effectLst/>
                <a:latin typeface="Calibri" charset="0"/>
                <a:ea typeface="Calibri" charset="0"/>
                <a:cs typeface="Times New Roman" charset="0"/>
              </a:rPr>
              <a:t> </a:t>
            </a:r>
          </a:p>
          <a:p>
            <a:pPr marL="0" marR="0" algn="ctr">
              <a:lnSpc>
                <a:spcPct val="115000"/>
              </a:lnSpc>
              <a:spcBef>
                <a:spcPts val="0"/>
              </a:spcBef>
              <a:spcAft>
                <a:spcPts val="1000"/>
              </a:spcAft>
            </a:pPr>
            <a:r>
              <a:rPr lang="en-GB" sz="2400" dirty="0">
                <a:latin typeface="Calibri" charset="0"/>
                <a:ea typeface="Calibri" charset="0"/>
                <a:cs typeface="Times New Roman" charset="0"/>
              </a:rPr>
              <a:t>Define Goals</a:t>
            </a:r>
          </a:p>
          <a:p>
            <a:pPr marL="0" marR="0" algn="ctr">
              <a:lnSpc>
                <a:spcPct val="115000"/>
              </a:lnSpc>
              <a:spcBef>
                <a:spcPts val="0"/>
              </a:spcBef>
              <a:spcAft>
                <a:spcPts val="1000"/>
              </a:spcAft>
            </a:pPr>
            <a:r>
              <a:rPr lang="en-GB" sz="1100" dirty="0">
                <a:effectLst/>
                <a:latin typeface="Calibri" charset="0"/>
                <a:ea typeface="Calibri" charset="0"/>
                <a:cs typeface="Times New Roman" charset="0"/>
              </a:rPr>
              <a:t> </a:t>
            </a:r>
          </a:p>
          <a:p>
            <a:pPr marL="0" marR="0" algn="ctr">
              <a:lnSpc>
                <a:spcPct val="115000"/>
              </a:lnSpc>
              <a:spcBef>
                <a:spcPts val="0"/>
              </a:spcBef>
              <a:spcAft>
                <a:spcPts val="1000"/>
              </a:spcAft>
            </a:pPr>
            <a:r>
              <a:rPr lang="en-GB" sz="1100" dirty="0">
                <a:effectLst/>
                <a:latin typeface="Calibri" charset="0"/>
                <a:ea typeface="Calibri" charset="0"/>
                <a:cs typeface="Times New Roman" charset="0"/>
              </a:rPr>
              <a:t> </a:t>
            </a:r>
          </a:p>
          <a:p>
            <a:pPr marL="0" marR="0">
              <a:lnSpc>
                <a:spcPct val="115000"/>
              </a:lnSpc>
              <a:spcBef>
                <a:spcPts val="0"/>
              </a:spcBef>
              <a:spcAft>
                <a:spcPts val="1000"/>
              </a:spcAft>
            </a:pPr>
            <a:r>
              <a:rPr lang="en-GB" sz="2800" i="1" dirty="0">
                <a:effectLst/>
                <a:latin typeface="Calibri" charset="0"/>
                <a:ea typeface="Calibri" charset="0"/>
                <a:cs typeface="Times New Roman" charset="0"/>
              </a:rPr>
              <a:t> </a:t>
            </a:r>
            <a:endParaRPr lang="en-GB" sz="1100" dirty="0">
              <a:effectLst/>
              <a:latin typeface="Calibri" charset="0"/>
              <a:ea typeface="Calibri" charset="0"/>
              <a:cs typeface="Times New Roman" charset="0"/>
            </a:endParaRPr>
          </a:p>
        </p:txBody>
      </p:sp>
      <p:sp>
        <p:nvSpPr>
          <p:cNvPr id="59" name="Text Box 31">
            <a:extLst>
              <a:ext uri="{FF2B5EF4-FFF2-40B4-BE49-F238E27FC236}">
                <a16:creationId xmlns="" xmlns:a16="http://schemas.microsoft.com/office/drawing/2014/main" id="{573990AB-D4E2-4264-A6E7-27550C1EC337}"/>
              </a:ext>
            </a:extLst>
          </p:cNvPr>
          <p:cNvSpPr txBox="1"/>
          <p:nvPr/>
        </p:nvSpPr>
        <p:spPr>
          <a:xfrm>
            <a:off x="7269502" y="4225650"/>
            <a:ext cx="1575822" cy="1321420"/>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lnSpc>
                <a:spcPct val="115000"/>
              </a:lnSpc>
              <a:spcBef>
                <a:spcPts val="0"/>
              </a:spcBef>
              <a:spcAft>
                <a:spcPts val="1000"/>
              </a:spcAft>
            </a:pPr>
            <a:r>
              <a:rPr lang="en-GB" sz="4000" dirty="0">
                <a:effectLst/>
                <a:latin typeface="Calibri" charset="0"/>
                <a:ea typeface="Calibri" charset="0"/>
                <a:cs typeface="Times New Roman" charset="0"/>
              </a:rPr>
              <a:t> </a:t>
            </a:r>
            <a:r>
              <a:rPr lang="en-GB" sz="2400" dirty="0">
                <a:effectLst/>
                <a:latin typeface="Calibri" charset="0"/>
                <a:ea typeface="Calibri" charset="0"/>
                <a:cs typeface="Times New Roman" charset="0"/>
              </a:rPr>
              <a:t>Plans &amp; Priorities</a:t>
            </a:r>
          </a:p>
          <a:p>
            <a:pPr marL="0" marR="0">
              <a:lnSpc>
                <a:spcPct val="115000"/>
              </a:lnSpc>
              <a:spcBef>
                <a:spcPts val="0"/>
              </a:spcBef>
              <a:spcAft>
                <a:spcPts val="1000"/>
              </a:spcAft>
            </a:pPr>
            <a:r>
              <a:rPr lang="en-GB" sz="3600" i="1" dirty="0">
                <a:effectLst/>
                <a:latin typeface="Calibri" charset="0"/>
                <a:ea typeface="Calibri" charset="0"/>
                <a:cs typeface="Times New Roman" charset="0"/>
              </a:rPr>
              <a:t> </a:t>
            </a:r>
            <a:endParaRPr lang="en-GB" sz="1400" dirty="0">
              <a:effectLst/>
              <a:latin typeface="Calibri" charset="0"/>
              <a:ea typeface="Calibri" charset="0"/>
              <a:cs typeface="Times New Roman" charset="0"/>
            </a:endParaRPr>
          </a:p>
        </p:txBody>
      </p:sp>
      <p:cxnSp>
        <p:nvCxnSpPr>
          <p:cNvPr id="60" name="Straight Connector 59">
            <a:extLst>
              <a:ext uri="{FF2B5EF4-FFF2-40B4-BE49-F238E27FC236}">
                <a16:creationId xmlns="" xmlns:a16="http://schemas.microsoft.com/office/drawing/2014/main" id="{01651812-3F82-4B58-9DC8-7529A26B78FC}"/>
              </a:ext>
            </a:extLst>
          </p:cNvPr>
          <p:cNvCxnSpPr>
            <a:cxnSpLocks/>
            <a:endCxn id="58" idx="3"/>
          </p:cNvCxnSpPr>
          <p:nvPr/>
        </p:nvCxnSpPr>
        <p:spPr>
          <a:xfrm flipH="1" flipV="1">
            <a:off x="5293748" y="4836652"/>
            <a:ext cx="2158036" cy="49708"/>
          </a:xfrm>
          <a:prstGeom prst="line">
            <a:avLst/>
          </a:prstGeom>
          <a:noFill/>
          <a:ln w="57150" cap="flat" cmpd="sng" algn="ctr">
            <a:solidFill>
              <a:srgbClr val="4F81BD">
                <a:shade val="95000"/>
                <a:satMod val="105000"/>
              </a:srgbClr>
            </a:solidFill>
            <a:prstDash val="solid"/>
          </a:ln>
          <a:effectLst/>
        </p:spPr>
      </p:cxnSp>
      <p:cxnSp>
        <p:nvCxnSpPr>
          <p:cNvPr id="61" name="Straight Connector 60">
            <a:extLst>
              <a:ext uri="{FF2B5EF4-FFF2-40B4-BE49-F238E27FC236}">
                <a16:creationId xmlns="" xmlns:a16="http://schemas.microsoft.com/office/drawing/2014/main" id="{7DCF934F-6E76-43B8-8941-54BC98CF297F}"/>
              </a:ext>
            </a:extLst>
          </p:cNvPr>
          <p:cNvCxnSpPr/>
          <p:nvPr/>
        </p:nvCxnSpPr>
        <p:spPr>
          <a:xfrm flipH="1" flipV="1">
            <a:off x="3004504" y="2870116"/>
            <a:ext cx="952868" cy="13996"/>
          </a:xfrm>
          <a:prstGeom prst="line">
            <a:avLst/>
          </a:prstGeom>
          <a:noFill/>
          <a:ln w="57150" cap="flat" cmpd="sng" algn="ctr">
            <a:solidFill>
              <a:srgbClr val="4F81BD">
                <a:shade val="95000"/>
                <a:satMod val="105000"/>
              </a:srgbClr>
            </a:solidFill>
            <a:prstDash val="solid"/>
          </a:ln>
          <a:effectLst/>
        </p:spPr>
      </p:cxnSp>
      <p:cxnSp>
        <p:nvCxnSpPr>
          <p:cNvPr id="62" name="Straight Connector 61">
            <a:extLst>
              <a:ext uri="{FF2B5EF4-FFF2-40B4-BE49-F238E27FC236}">
                <a16:creationId xmlns="" xmlns:a16="http://schemas.microsoft.com/office/drawing/2014/main" id="{D87EBBF2-6A5A-4A21-A236-4EC3AAA12B11}"/>
              </a:ext>
            </a:extLst>
          </p:cNvPr>
          <p:cNvCxnSpPr/>
          <p:nvPr/>
        </p:nvCxnSpPr>
        <p:spPr>
          <a:xfrm flipH="1">
            <a:off x="2048368" y="3415753"/>
            <a:ext cx="2123557" cy="1200265"/>
          </a:xfrm>
          <a:prstGeom prst="line">
            <a:avLst/>
          </a:prstGeom>
          <a:noFill/>
          <a:ln w="57150" cap="flat" cmpd="sng" algn="ctr">
            <a:solidFill>
              <a:srgbClr val="4F81BD">
                <a:shade val="95000"/>
                <a:satMod val="105000"/>
              </a:srgbClr>
            </a:solidFill>
            <a:prstDash val="solid"/>
          </a:ln>
          <a:effectLst/>
        </p:spPr>
      </p:cxnSp>
      <p:cxnSp>
        <p:nvCxnSpPr>
          <p:cNvPr id="63" name="Straight Connector 62">
            <a:extLst>
              <a:ext uri="{FF2B5EF4-FFF2-40B4-BE49-F238E27FC236}">
                <a16:creationId xmlns="" xmlns:a16="http://schemas.microsoft.com/office/drawing/2014/main" id="{7ED011E4-63A7-4F82-8931-717BBB91F100}"/>
              </a:ext>
            </a:extLst>
          </p:cNvPr>
          <p:cNvCxnSpPr/>
          <p:nvPr/>
        </p:nvCxnSpPr>
        <p:spPr>
          <a:xfrm>
            <a:off x="2723282" y="3449245"/>
            <a:ext cx="1468121" cy="1030303"/>
          </a:xfrm>
          <a:prstGeom prst="line">
            <a:avLst/>
          </a:prstGeom>
          <a:noFill/>
          <a:ln w="57150" cap="flat" cmpd="sng" algn="ctr">
            <a:solidFill>
              <a:srgbClr val="4F81BD">
                <a:shade val="95000"/>
                <a:satMod val="105000"/>
              </a:srgbClr>
            </a:solidFill>
            <a:prstDash val="solid"/>
          </a:ln>
          <a:effectLst/>
        </p:spPr>
      </p:cxnSp>
      <p:sp>
        <p:nvSpPr>
          <p:cNvPr id="64" name="TextBox 63">
            <a:extLst>
              <a:ext uri="{FF2B5EF4-FFF2-40B4-BE49-F238E27FC236}">
                <a16:creationId xmlns="" xmlns:a16="http://schemas.microsoft.com/office/drawing/2014/main" id="{A4D4C972-86C0-4C78-A196-71BC195602C0}"/>
              </a:ext>
            </a:extLst>
          </p:cNvPr>
          <p:cNvSpPr txBox="1"/>
          <p:nvPr/>
        </p:nvSpPr>
        <p:spPr>
          <a:xfrm>
            <a:off x="697971" y="101769"/>
            <a:ext cx="2039270" cy="646331"/>
          </a:xfrm>
          <a:prstGeom prst="rect">
            <a:avLst/>
          </a:prstGeom>
          <a:noFill/>
        </p:spPr>
        <p:txBody>
          <a:bodyPr wrap="square" rtlCol="0">
            <a:spAutoFit/>
          </a:bodyPr>
          <a:lstStyle/>
          <a:p>
            <a:r>
              <a:rPr lang="en-US" sz="3600" b="1" dirty="0"/>
              <a:t>Go Mad</a:t>
            </a:r>
          </a:p>
        </p:txBody>
      </p:sp>
      <p:sp>
        <p:nvSpPr>
          <p:cNvPr id="65" name="TextBox 64">
            <a:extLst>
              <a:ext uri="{FF2B5EF4-FFF2-40B4-BE49-F238E27FC236}">
                <a16:creationId xmlns="" xmlns:a16="http://schemas.microsoft.com/office/drawing/2014/main" id="{3F637514-0EB1-4E09-BBC5-12ECA069B735}"/>
              </a:ext>
            </a:extLst>
          </p:cNvPr>
          <p:cNvSpPr txBox="1"/>
          <p:nvPr/>
        </p:nvSpPr>
        <p:spPr>
          <a:xfrm>
            <a:off x="2385020" y="4863011"/>
            <a:ext cx="1569544" cy="400110"/>
          </a:xfrm>
          <a:prstGeom prst="rect">
            <a:avLst/>
          </a:prstGeom>
          <a:noFill/>
        </p:spPr>
        <p:txBody>
          <a:bodyPr wrap="square" rtlCol="0">
            <a:spAutoFit/>
          </a:bodyPr>
          <a:lstStyle/>
          <a:p>
            <a:r>
              <a:rPr lang="en-US" sz="2000" b="1"/>
              <a:t>Strengths</a:t>
            </a:r>
          </a:p>
        </p:txBody>
      </p:sp>
      <p:sp>
        <p:nvSpPr>
          <p:cNvPr id="66" name="TextBox 65">
            <a:extLst>
              <a:ext uri="{FF2B5EF4-FFF2-40B4-BE49-F238E27FC236}">
                <a16:creationId xmlns="" xmlns:a16="http://schemas.microsoft.com/office/drawing/2014/main" id="{F41AAF04-C105-463E-8C10-CA3F540DB91A}"/>
              </a:ext>
            </a:extLst>
          </p:cNvPr>
          <p:cNvSpPr txBox="1"/>
          <p:nvPr/>
        </p:nvSpPr>
        <p:spPr>
          <a:xfrm>
            <a:off x="5563904" y="4904306"/>
            <a:ext cx="1569544" cy="400110"/>
          </a:xfrm>
          <a:prstGeom prst="rect">
            <a:avLst/>
          </a:prstGeom>
          <a:noFill/>
        </p:spPr>
        <p:txBody>
          <a:bodyPr wrap="square" rtlCol="0">
            <a:spAutoFit/>
          </a:bodyPr>
          <a:lstStyle/>
          <a:p>
            <a:r>
              <a:rPr lang="en-US" sz="2000" b="1" dirty="0"/>
              <a:t>Importance</a:t>
            </a:r>
          </a:p>
        </p:txBody>
      </p:sp>
      <p:sp>
        <p:nvSpPr>
          <p:cNvPr id="67" name="TextBox 66">
            <a:extLst>
              <a:ext uri="{FF2B5EF4-FFF2-40B4-BE49-F238E27FC236}">
                <a16:creationId xmlns="" xmlns:a16="http://schemas.microsoft.com/office/drawing/2014/main" id="{7D8A926D-3FC6-4EE2-AFFC-5DA901EB7E24}"/>
              </a:ext>
            </a:extLst>
          </p:cNvPr>
          <p:cNvSpPr txBox="1"/>
          <p:nvPr/>
        </p:nvSpPr>
        <p:spPr>
          <a:xfrm rot="18121440">
            <a:off x="1285678" y="3550871"/>
            <a:ext cx="1050734" cy="400110"/>
          </a:xfrm>
          <a:prstGeom prst="rect">
            <a:avLst/>
          </a:prstGeom>
          <a:noFill/>
        </p:spPr>
        <p:txBody>
          <a:bodyPr wrap="square" rtlCol="0">
            <a:spAutoFit/>
          </a:bodyPr>
          <a:lstStyle/>
          <a:p>
            <a:r>
              <a:rPr lang="en-US" sz="2000" b="1" dirty="0"/>
              <a:t>Check</a:t>
            </a:r>
          </a:p>
        </p:txBody>
      </p:sp>
      <p:sp>
        <p:nvSpPr>
          <p:cNvPr id="68" name="TextBox 67">
            <a:extLst>
              <a:ext uri="{FF2B5EF4-FFF2-40B4-BE49-F238E27FC236}">
                <a16:creationId xmlns="" xmlns:a16="http://schemas.microsoft.com/office/drawing/2014/main" id="{1F4FFD99-90E6-41EB-A491-7661C99CC489}"/>
              </a:ext>
            </a:extLst>
          </p:cNvPr>
          <p:cNvSpPr txBox="1"/>
          <p:nvPr/>
        </p:nvSpPr>
        <p:spPr>
          <a:xfrm rot="2759507">
            <a:off x="7183334" y="3674877"/>
            <a:ext cx="949186" cy="409778"/>
          </a:xfrm>
          <a:prstGeom prst="rect">
            <a:avLst/>
          </a:prstGeom>
          <a:noFill/>
        </p:spPr>
        <p:txBody>
          <a:bodyPr wrap="square" rtlCol="0">
            <a:spAutoFit/>
          </a:bodyPr>
          <a:lstStyle/>
          <a:p>
            <a:r>
              <a:rPr lang="en-US" sz="2000" b="1"/>
              <a:t>Task</a:t>
            </a:r>
            <a:endParaRPr lang="en-US" sz="2000" b="1" dirty="0"/>
          </a:p>
        </p:txBody>
      </p:sp>
      <p:sp>
        <p:nvSpPr>
          <p:cNvPr id="69" name="TextBox 68">
            <a:extLst>
              <a:ext uri="{FF2B5EF4-FFF2-40B4-BE49-F238E27FC236}">
                <a16:creationId xmlns="" xmlns:a16="http://schemas.microsoft.com/office/drawing/2014/main" id="{6C5E40F3-01ED-41ED-9083-27C3AB1F55F1}"/>
              </a:ext>
            </a:extLst>
          </p:cNvPr>
          <p:cNvSpPr txBox="1"/>
          <p:nvPr/>
        </p:nvSpPr>
        <p:spPr>
          <a:xfrm rot="2040037">
            <a:off x="2719708" y="3646323"/>
            <a:ext cx="1798403" cy="400110"/>
          </a:xfrm>
          <a:prstGeom prst="rect">
            <a:avLst/>
          </a:prstGeom>
          <a:noFill/>
        </p:spPr>
        <p:txBody>
          <a:bodyPr wrap="square" rtlCol="0">
            <a:spAutoFit/>
          </a:bodyPr>
          <a:lstStyle/>
          <a:p>
            <a:r>
              <a:rPr lang="en-US" sz="2000" b="1"/>
              <a:t>Achievability</a:t>
            </a:r>
            <a:endParaRPr lang="en-US" sz="2000" b="1" dirty="0"/>
          </a:p>
        </p:txBody>
      </p:sp>
      <p:sp>
        <p:nvSpPr>
          <p:cNvPr id="70" name="TextBox 69">
            <a:extLst>
              <a:ext uri="{FF2B5EF4-FFF2-40B4-BE49-F238E27FC236}">
                <a16:creationId xmlns="" xmlns:a16="http://schemas.microsoft.com/office/drawing/2014/main" id="{D85F2856-0841-47A2-8601-6BB8A91551D3}"/>
              </a:ext>
            </a:extLst>
          </p:cNvPr>
          <p:cNvSpPr txBox="1"/>
          <p:nvPr/>
        </p:nvSpPr>
        <p:spPr>
          <a:xfrm rot="19567020">
            <a:off x="5431475" y="3589416"/>
            <a:ext cx="1106076" cy="400110"/>
          </a:xfrm>
          <a:prstGeom prst="rect">
            <a:avLst/>
          </a:prstGeom>
          <a:noFill/>
        </p:spPr>
        <p:txBody>
          <a:bodyPr wrap="square" rtlCol="0">
            <a:spAutoFit/>
          </a:bodyPr>
          <a:lstStyle/>
          <a:p>
            <a:r>
              <a:rPr lang="en-US" sz="2000" b="1" dirty="0"/>
              <a:t>Buy-in</a:t>
            </a:r>
          </a:p>
        </p:txBody>
      </p:sp>
      <p:sp>
        <p:nvSpPr>
          <p:cNvPr id="71" name="TextBox 70">
            <a:extLst>
              <a:ext uri="{FF2B5EF4-FFF2-40B4-BE49-F238E27FC236}">
                <a16:creationId xmlns="" xmlns:a16="http://schemas.microsoft.com/office/drawing/2014/main" id="{6E73FE12-2B51-4936-9FDD-4D8C20B58DCE}"/>
              </a:ext>
            </a:extLst>
          </p:cNvPr>
          <p:cNvSpPr txBox="1"/>
          <p:nvPr/>
        </p:nvSpPr>
        <p:spPr>
          <a:xfrm>
            <a:off x="464284" y="748100"/>
            <a:ext cx="2681041" cy="1200329"/>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US" dirty="0"/>
              <a:t>Make a Difference</a:t>
            </a:r>
          </a:p>
          <a:p>
            <a:pPr algn="ctr"/>
            <a:endParaRPr lang="en-US" dirty="0"/>
          </a:p>
          <a:p>
            <a:pPr algn="ctr"/>
            <a:endParaRPr lang="en-US" dirty="0"/>
          </a:p>
          <a:p>
            <a:pPr algn="ctr"/>
            <a:endParaRPr lang="en-US" dirty="0"/>
          </a:p>
        </p:txBody>
      </p:sp>
      <p:sp>
        <p:nvSpPr>
          <p:cNvPr id="72" name="Text Box 25">
            <a:extLst>
              <a:ext uri="{FF2B5EF4-FFF2-40B4-BE49-F238E27FC236}">
                <a16:creationId xmlns="" xmlns:a16="http://schemas.microsoft.com/office/drawing/2014/main" id="{1E6D3CFA-5798-4F9A-93BF-3E89D972FEBD}"/>
              </a:ext>
            </a:extLst>
          </p:cNvPr>
          <p:cNvSpPr txBox="1"/>
          <p:nvPr/>
        </p:nvSpPr>
        <p:spPr>
          <a:xfrm>
            <a:off x="2932561" y="67797"/>
            <a:ext cx="3646118" cy="1321420"/>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15000"/>
              </a:lnSpc>
              <a:spcBef>
                <a:spcPts val="0"/>
              </a:spcBef>
              <a:spcAft>
                <a:spcPts val="1000"/>
              </a:spcAft>
            </a:pPr>
            <a:r>
              <a:rPr lang="en-GB" sz="2400" dirty="0">
                <a:effectLst/>
                <a:ea typeface="Calibri" charset="0"/>
                <a:cs typeface="Times New Roman" charset="0"/>
              </a:rPr>
              <a:t>Take Action Measure Results &amp; </a:t>
            </a:r>
            <a:r>
              <a:rPr lang="en-GB" sz="2400" dirty="0">
                <a:latin typeface="Calibri" charset="0"/>
                <a:ea typeface="Calibri" charset="0"/>
                <a:cs typeface="Times New Roman" charset="0"/>
              </a:rPr>
              <a:t>Personal Responsibility</a:t>
            </a:r>
          </a:p>
          <a:p>
            <a:pPr marL="0" marR="0" algn="ctr">
              <a:lnSpc>
                <a:spcPct val="115000"/>
              </a:lnSpc>
              <a:spcBef>
                <a:spcPts val="0"/>
              </a:spcBef>
              <a:spcAft>
                <a:spcPts val="1000"/>
              </a:spcAft>
            </a:pPr>
            <a:endParaRPr lang="en-GB" sz="1600" dirty="0">
              <a:effectLst/>
              <a:ea typeface="Calibri" charset="0"/>
              <a:cs typeface="Times New Roman" charset="0"/>
            </a:endParaRPr>
          </a:p>
          <a:p>
            <a:pPr marL="0" marR="0" algn="ctr">
              <a:lnSpc>
                <a:spcPct val="115000"/>
              </a:lnSpc>
              <a:spcBef>
                <a:spcPts val="0"/>
              </a:spcBef>
              <a:spcAft>
                <a:spcPts val="1000"/>
              </a:spcAft>
            </a:pPr>
            <a:r>
              <a:rPr lang="en-GB" sz="1600" i="1" dirty="0">
                <a:effectLst/>
                <a:ea typeface="Calibri" charset="0"/>
                <a:cs typeface="Times New Roman" charset="0"/>
              </a:rPr>
              <a:t> </a:t>
            </a:r>
            <a:endParaRPr lang="en-GB" sz="1600" dirty="0">
              <a:effectLst/>
              <a:ea typeface="Calibri" charset="0"/>
              <a:cs typeface="Times New Roman" charset="0"/>
            </a:endParaRPr>
          </a:p>
        </p:txBody>
      </p:sp>
    </p:spTree>
    <p:extLst>
      <p:ext uri="{BB962C8B-B14F-4D97-AF65-F5344CB8AC3E}">
        <p14:creationId xmlns:p14="http://schemas.microsoft.com/office/powerpoint/2010/main" val="311476315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terms/"/>
    <ds:schemaRef ds:uri="http://schemas.microsoft.com/office/infopath/2007/PartnerControls"/>
    <ds:schemaRef ds:uri="http://schemas.microsoft.com/office/2006/documentManagement/types"/>
    <ds:schemaRef ds:uri="http://schemas.microsoft.com/office/2006/metadata/properties"/>
    <ds:schemaRef ds:uri="http://purl.org/dc/dcmitype/"/>
    <ds:schemaRef ds:uri="http://www.w3.org/XML/1998/namespace"/>
    <ds:schemaRef ds:uri="http://schemas.openxmlformats.org/package/2006/metadata/core-properties"/>
    <ds:schemaRef ds:uri="http://purl.org/dc/elements/1.1/"/>
    <ds:schemaRef ds:uri="303dbf9b-b85b-46a0-94f1-894078c07ecd"/>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558</TotalTime>
  <Words>3229</Words>
  <Application>Microsoft Office PowerPoint</Application>
  <PresentationFormat>On-screen Show (4:3)</PresentationFormat>
  <Paragraphs>235</Paragraphs>
  <Slides>20</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Arial</vt:lpstr>
      <vt:lpstr>Calibri</vt:lpstr>
      <vt:lpstr>Courier New</vt:lpstr>
      <vt:lpstr>Myriad Pro</vt:lpstr>
      <vt:lpstr>Tahoma</vt:lpstr>
      <vt:lpstr>Times New Roman</vt:lpstr>
      <vt:lpstr>20140311PresentationUWTSDTemplate</vt:lpstr>
      <vt:lpstr>CertHE Skills for the Workplace Module: BMSK4005</vt:lpstr>
      <vt:lpstr>Overview of Workshop</vt:lpstr>
      <vt:lpstr>Professional Career Development</vt:lpstr>
      <vt:lpstr>PowerPoint Presentation</vt:lpstr>
      <vt:lpstr>Reality Check!</vt:lpstr>
      <vt:lpstr>Concepts of Self Awareness</vt:lpstr>
      <vt:lpstr>Self Assessment</vt:lpstr>
      <vt:lpstr>Self Awareness Exercises</vt:lpstr>
      <vt:lpstr>Self Awareness Exercises</vt:lpstr>
      <vt:lpstr>Self Awareness Exercises</vt:lpstr>
      <vt:lpstr>SWOT Analysis</vt:lpstr>
      <vt:lpstr>SWOT Analysis</vt:lpstr>
      <vt:lpstr>Self Awareness Exercises</vt:lpstr>
      <vt:lpstr>SWOT  Analysis</vt:lpstr>
      <vt:lpstr>SWOT  Analysis</vt:lpstr>
      <vt:lpstr>Next Steps</vt:lpstr>
      <vt:lpstr>SWOT</vt:lpstr>
      <vt:lpstr>Go Mad</vt:lpstr>
      <vt:lpstr>Go Mad</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Anthony Burns</cp:lastModifiedBy>
  <cp:revision>16</cp:revision>
  <dcterms:created xsi:type="dcterms:W3CDTF">2015-04-14T15:21:28Z</dcterms:created>
  <dcterms:modified xsi:type="dcterms:W3CDTF">2018-09-27T15:48:45Z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