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F60691-B2CA-43DC-0605-64707BF66DA5}" v="643" dt="2025-01-19T18:04:51.856"/>
    <p1510:client id="{E4BEC2A9-8E1D-FBF4-E2E8-EE476DB0F7FB}" v="742" dt="2025-01-19T19:32:45.891"/>
    <p1510:client id="{F7630A9B-070F-9397-58AA-CF59E74E324A}" v="121" dt="2025-01-19T16:42:56.3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32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ki Thomas (2205996)" userId="S::2205996@student.uwtsd.ac.uk::3f959f73-0115-4701-8fd1-fd831f742b15" providerId="AD" clId="Web-{E4BEC2A9-8E1D-FBF4-E2E8-EE476DB0F7FB}"/>
    <pc:docChg chg="addSld modSld">
      <pc:chgData name="Nikki Thomas (2205996)" userId="S::2205996@student.uwtsd.ac.uk::3f959f73-0115-4701-8fd1-fd831f742b15" providerId="AD" clId="Web-{E4BEC2A9-8E1D-FBF4-E2E8-EE476DB0F7FB}" dt="2025-01-19T19:33:08.048" v="626"/>
      <pc:docMkLst>
        <pc:docMk/>
      </pc:docMkLst>
      <pc:sldChg chg="addSp delSp modSp">
        <pc:chgData name="Nikki Thomas (2205996)" userId="S::2205996@student.uwtsd.ac.uk::3f959f73-0115-4701-8fd1-fd831f742b15" providerId="AD" clId="Web-{E4BEC2A9-8E1D-FBF4-E2E8-EE476DB0F7FB}" dt="2025-01-19T18:16:00.604" v="105" actId="20577"/>
        <pc:sldMkLst>
          <pc:docMk/>
          <pc:sldMk cId="2873752717" sldId="257"/>
        </pc:sldMkLst>
        <pc:spChg chg="add del">
          <ac:chgData name="Nikki Thomas (2205996)" userId="S::2205996@student.uwtsd.ac.uk::3f959f73-0115-4701-8fd1-fd831f742b15" providerId="AD" clId="Web-{E4BEC2A9-8E1D-FBF4-E2E8-EE476DB0F7FB}" dt="2025-01-19T18:07:18.576" v="1"/>
          <ac:spMkLst>
            <pc:docMk/>
            <pc:sldMk cId="2873752717" sldId="257"/>
            <ac:spMk id="5" creationId="{C666813B-6E70-B42C-CDC1-FB6F65A28C6B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07:25.123" v="3"/>
          <ac:spMkLst>
            <pc:docMk/>
            <pc:sldMk cId="2873752717" sldId="257"/>
            <ac:spMk id="7" creationId="{7A3B406A-325A-418F-4AA0-A233F0B98872}"/>
          </ac:spMkLst>
        </pc:spChg>
        <pc:spChg chg="mod">
          <ac:chgData name="Nikki Thomas (2205996)" userId="S::2205996@student.uwtsd.ac.uk::3f959f73-0115-4701-8fd1-fd831f742b15" providerId="AD" clId="Web-{E4BEC2A9-8E1D-FBF4-E2E8-EE476DB0F7FB}" dt="2025-01-19T18:13:02.725" v="68" actId="1076"/>
          <ac:spMkLst>
            <pc:docMk/>
            <pc:sldMk cId="2873752717" sldId="257"/>
            <ac:spMk id="8" creationId="{B9A09293-47CE-67E8-0583-FBF89A859291}"/>
          </ac:spMkLst>
        </pc:spChg>
        <pc:spChg chg="mod">
          <ac:chgData name="Nikki Thomas (2205996)" userId="S::2205996@student.uwtsd.ac.uk::3f959f73-0115-4701-8fd1-fd831f742b15" providerId="AD" clId="Web-{E4BEC2A9-8E1D-FBF4-E2E8-EE476DB0F7FB}" dt="2025-01-19T18:12:53.678" v="67" actId="1076"/>
          <ac:spMkLst>
            <pc:docMk/>
            <pc:sldMk cId="2873752717" sldId="257"/>
            <ac:spMk id="10" creationId="{D6AA7C9F-6C80-98CF-F33C-ACB8DEBA4DA9}"/>
          </ac:spMkLst>
        </pc:spChg>
        <pc:spChg chg="add del mod">
          <ac:chgData name="Nikki Thomas (2205996)" userId="S::2205996@student.uwtsd.ac.uk::3f959f73-0115-4701-8fd1-fd831f742b15" providerId="AD" clId="Web-{E4BEC2A9-8E1D-FBF4-E2E8-EE476DB0F7FB}" dt="2025-01-19T18:07:55.264" v="10"/>
          <ac:spMkLst>
            <pc:docMk/>
            <pc:sldMk cId="2873752717" sldId="257"/>
            <ac:spMk id="11" creationId="{85169459-7942-B191-4F04-A5E143540A46}"/>
          </ac:spMkLst>
        </pc:spChg>
        <pc:spChg chg="add del mod">
          <ac:chgData name="Nikki Thomas (2205996)" userId="S::2205996@student.uwtsd.ac.uk::3f959f73-0115-4701-8fd1-fd831f742b15" providerId="AD" clId="Web-{E4BEC2A9-8E1D-FBF4-E2E8-EE476DB0F7FB}" dt="2025-01-19T18:08:45.203" v="22"/>
          <ac:spMkLst>
            <pc:docMk/>
            <pc:sldMk cId="2873752717" sldId="257"/>
            <ac:spMk id="13" creationId="{F6DFCD2F-75F1-01BB-B846-6B895C888D5E}"/>
          </ac:spMkLst>
        </pc:spChg>
        <pc:spChg chg="add del mod">
          <ac:chgData name="Nikki Thomas (2205996)" userId="S::2205996@student.uwtsd.ac.uk::3f959f73-0115-4701-8fd1-fd831f742b15" providerId="AD" clId="Web-{E4BEC2A9-8E1D-FBF4-E2E8-EE476DB0F7FB}" dt="2025-01-19T18:10:12.393" v="43"/>
          <ac:spMkLst>
            <pc:docMk/>
            <pc:sldMk cId="2873752717" sldId="257"/>
            <ac:spMk id="19" creationId="{08D4F75C-BDC9-4AA7-780D-230F9C570A38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11:51.411" v="64" actId="20577"/>
          <ac:spMkLst>
            <pc:docMk/>
            <pc:sldMk cId="2873752717" sldId="257"/>
            <ac:spMk id="23" creationId="{9CA0E431-D795-6828-FB6B-E1C270FABC49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12:46.224" v="66"/>
          <ac:spMkLst>
            <pc:docMk/>
            <pc:sldMk cId="2873752717" sldId="257"/>
            <ac:spMk id="25" creationId="{65418128-F15E-AF77-C278-4F544E622721}"/>
          </ac:spMkLst>
        </pc:spChg>
        <pc:spChg chg="add del mod">
          <ac:chgData name="Nikki Thomas (2205996)" userId="S::2205996@student.uwtsd.ac.uk::3f959f73-0115-4701-8fd1-fd831f742b15" providerId="AD" clId="Web-{E4BEC2A9-8E1D-FBF4-E2E8-EE476DB0F7FB}" dt="2025-01-19T18:13:44.429" v="78"/>
          <ac:spMkLst>
            <pc:docMk/>
            <pc:sldMk cId="2873752717" sldId="257"/>
            <ac:spMk id="27" creationId="{9C3B5834-2AD7-8B62-0256-D3C18C7F129B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15:24.337" v="90"/>
          <ac:spMkLst>
            <pc:docMk/>
            <pc:sldMk cId="2873752717" sldId="257"/>
            <ac:spMk id="31" creationId="{FADD230A-330E-A4FA-B465-DA8155A6F1ED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16:00.604" v="105" actId="20577"/>
          <ac:spMkLst>
            <pc:docMk/>
            <pc:sldMk cId="2873752717" sldId="257"/>
            <ac:spMk id="33" creationId="{7CE6720E-B3FB-0BB3-4F3C-545C1E1495B7}"/>
          </ac:spMkLst>
        </pc:spChg>
        <pc:picChg chg="add mod">
          <ac:chgData name="Nikki Thomas (2205996)" userId="S::2205996@student.uwtsd.ac.uk::3f959f73-0115-4701-8fd1-fd831f742b15" providerId="AD" clId="Web-{E4BEC2A9-8E1D-FBF4-E2E8-EE476DB0F7FB}" dt="2025-01-19T18:09:09.438" v="28" actId="1076"/>
          <ac:picMkLst>
            <pc:docMk/>
            <pc:sldMk cId="2873752717" sldId="257"/>
            <ac:picMk id="15" creationId="{6487A9D7-0A14-8FE7-BDC7-57849BA49F50}"/>
          </ac:picMkLst>
        </pc:picChg>
        <pc:picChg chg="add del mod">
          <ac:chgData name="Nikki Thomas (2205996)" userId="S::2205996@student.uwtsd.ac.uk::3f959f73-0115-4701-8fd1-fd831f742b15" providerId="AD" clId="Web-{E4BEC2A9-8E1D-FBF4-E2E8-EE476DB0F7FB}" dt="2025-01-19T18:10:12.393" v="44"/>
          <ac:picMkLst>
            <pc:docMk/>
            <pc:sldMk cId="2873752717" sldId="257"/>
            <ac:picMk id="17" creationId="{983B7460-2957-A3DC-0F55-292B3ED0E428}"/>
          </ac:picMkLst>
        </pc:picChg>
        <pc:picChg chg="add mod">
          <ac:chgData name="Nikki Thomas (2205996)" userId="S::2205996@student.uwtsd.ac.uk::3f959f73-0115-4701-8fd1-fd831f742b15" providerId="AD" clId="Web-{E4BEC2A9-8E1D-FBF4-E2E8-EE476DB0F7FB}" dt="2025-01-19T18:13:43.007" v="77" actId="14100"/>
          <ac:picMkLst>
            <pc:docMk/>
            <pc:sldMk cId="2873752717" sldId="257"/>
            <ac:picMk id="29" creationId="{6F80897A-224A-7051-B686-F21AD9605285}"/>
          </ac:picMkLst>
        </pc:picChg>
      </pc:sldChg>
      <pc:sldChg chg="addSp delSp modSp mod setBg">
        <pc:chgData name="Nikki Thomas (2205996)" userId="S::2205996@student.uwtsd.ac.uk::3f959f73-0115-4701-8fd1-fd831f742b15" providerId="AD" clId="Web-{E4BEC2A9-8E1D-FBF4-E2E8-EE476DB0F7FB}" dt="2025-01-19T18:28:54.374" v="247" actId="20577"/>
        <pc:sldMkLst>
          <pc:docMk/>
          <pc:sldMk cId="407351833" sldId="259"/>
        </pc:sldMkLst>
        <pc:spChg chg="del">
          <ac:chgData name="Nikki Thomas (2205996)" userId="S::2205996@student.uwtsd.ac.uk::3f959f73-0115-4701-8fd1-fd831f742b15" providerId="AD" clId="Web-{E4BEC2A9-8E1D-FBF4-E2E8-EE476DB0F7FB}" dt="2025-01-19T18:16:28.995" v="106"/>
          <ac:spMkLst>
            <pc:docMk/>
            <pc:sldMk cId="407351833" sldId="259"/>
            <ac:spMk id="2" creationId="{0F8E1E17-1641-DD23-46D8-1ECA9D3E76D9}"/>
          </ac:spMkLst>
        </pc:spChg>
        <pc:spChg chg="del">
          <ac:chgData name="Nikki Thomas (2205996)" userId="S::2205996@student.uwtsd.ac.uk::3f959f73-0115-4701-8fd1-fd831f742b15" providerId="AD" clId="Web-{E4BEC2A9-8E1D-FBF4-E2E8-EE476DB0F7FB}" dt="2025-01-19T18:16:31.339" v="107"/>
          <ac:spMkLst>
            <pc:docMk/>
            <pc:sldMk cId="407351833" sldId="259"/>
            <ac:spMk id="3" creationId="{FAAAD05E-BC47-B677-D7CB-FCDA5FE6AF1B}"/>
          </ac:spMkLst>
        </pc:spChg>
        <pc:spChg chg="add del mod">
          <ac:chgData name="Nikki Thomas (2205996)" userId="S::2205996@student.uwtsd.ac.uk::3f959f73-0115-4701-8fd1-fd831f742b15" providerId="AD" clId="Web-{E4BEC2A9-8E1D-FBF4-E2E8-EE476DB0F7FB}" dt="2025-01-19T18:20:06.157" v="125"/>
          <ac:spMkLst>
            <pc:docMk/>
            <pc:sldMk cId="407351833" sldId="259"/>
            <ac:spMk id="5" creationId="{8F702A11-A9B2-26C8-9BCF-710220FD3ED9}"/>
          </ac:spMkLst>
        </pc:spChg>
        <pc:spChg chg="add del mod">
          <ac:chgData name="Nikki Thomas (2205996)" userId="S::2205996@student.uwtsd.ac.uk::3f959f73-0115-4701-8fd1-fd831f742b15" providerId="AD" clId="Web-{E4BEC2A9-8E1D-FBF4-E2E8-EE476DB0F7FB}" dt="2025-01-19T18:19:46.703" v="122"/>
          <ac:spMkLst>
            <pc:docMk/>
            <pc:sldMk cId="407351833" sldId="259"/>
            <ac:spMk id="7" creationId="{85F31CB3-09DD-823F-B17C-0353DC5264CE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23:21.959" v="154" actId="20577"/>
          <ac:spMkLst>
            <pc:docMk/>
            <pc:sldMk cId="407351833" sldId="259"/>
            <ac:spMk id="8" creationId="{46DA50A8-9A0A-1D77-29D1-FCC4833D4178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24:41.117" v="184" actId="20577"/>
          <ac:spMkLst>
            <pc:docMk/>
            <pc:sldMk cId="407351833" sldId="259"/>
            <ac:spMk id="9" creationId="{109B7786-6D5C-5809-4682-8E92E6067B5E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25:41.962" v="203" actId="20577"/>
          <ac:spMkLst>
            <pc:docMk/>
            <pc:sldMk cId="407351833" sldId="259"/>
            <ac:spMk id="11" creationId="{7CE84AD0-6E3F-8D9D-30E5-C52298B8FDBB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20:24.204" v="128"/>
          <ac:spMkLst>
            <pc:docMk/>
            <pc:sldMk cId="407351833" sldId="259"/>
            <ac:spMk id="12" creationId="{C04E869F-EBC2-416E-8FB7-4F6A45F66D46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26:11.885" v="215" actId="20577"/>
          <ac:spMkLst>
            <pc:docMk/>
            <pc:sldMk cId="407351833" sldId="259"/>
            <ac:spMk id="13" creationId="{9629A57C-B203-2369-1865-917C5B4B6000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20:24.204" v="128"/>
          <ac:spMkLst>
            <pc:docMk/>
            <pc:sldMk cId="407351833" sldId="259"/>
            <ac:spMk id="14" creationId="{7D1C9B27-27B9-4E9E-82C8-6F9B7D12B856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27:11.793" v="222" actId="20577"/>
          <ac:spMkLst>
            <pc:docMk/>
            <pc:sldMk cId="407351833" sldId="259"/>
            <ac:spMk id="15" creationId="{B8AED810-1D2B-9CA1-156C-07CEE7E34777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20:24.204" v="128"/>
          <ac:spMkLst>
            <pc:docMk/>
            <pc:sldMk cId="407351833" sldId="259"/>
            <ac:spMk id="16" creationId="{7E9AE32D-417D-4951-BD6D-383A7A5E60EC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28:54.374" v="247" actId="20577"/>
          <ac:spMkLst>
            <pc:docMk/>
            <pc:sldMk cId="407351833" sldId="259"/>
            <ac:spMk id="17" creationId="{1FADC744-D2D3-339A-50CE-CB511DD2D106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20:24.204" v="128"/>
          <ac:spMkLst>
            <pc:docMk/>
            <pc:sldMk cId="407351833" sldId="259"/>
            <ac:spMk id="28" creationId="{61F34DAB-52DE-4CC0-B643-81F62ACDF03F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20:24.204" v="128"/>
          <ac:spMkLst>
            <pc:docMk/>
            <pc:sldMk cId="407351833" sldId="259"/>
            <ac:spMk id="30" creationId="{82A9A3C0-86CD-4674-9020-567F2AA853EB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20:24.204" v="128"/>
          <ac:spMkLst>
            <pc:docMk/>
            <pc:sldMk cId="407351833" sldId="259"/>
            <ac:spMk id="32" creationId="{752078B7-A4A7-41F3-8113-3925A3BDA032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20:24.204" v="128"/>
          <ac:spMkLst>
            <pc:docMk/>
            <pc:sldMk cId="407351833" sldId="259"/>
            <ac:spMk id="34" creationId="{B9F832E9-8174-4C9C-878F-8FC45B2BDE24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20:24.204" v="128"/>
          <ac:spMkLst>
            <pc:docMk/>
            <pc:sldMk cId="407351833" sldId="259"/>
            <ac:spMk id="36" creationId="{12579F24-C6D5-46F1-9180-D96AFE558884}"/>
          </ac:spMkLst>
        </pc:spChg>
        <pc:grpChg chg="add del">
          <ac:chgData name="Nikki Thomas (2205996)" userId="S::2205996@student.uwtsd.ac.uk::3f959f73-0115-4701-8fd1-fd831f742b15" providerId="AD" clId="Web-{E4BEC2A9-8E1D-FBF4-E2E8-EE476DB0F7FB}" dt="2025-01-19T18:20:24.126" v="127"/>
          <ac:grpSpMkLst>
            <pc:docMk/>
            <pc:sldMk cId="407351833" sldId="259"/>
            <ac:grpSpMk id="23" creationId="{5C436ED1-B374-4FA9-AC69-CA9B086E4F35}"/>
          </ac:grpSpMkLst>
        </pc:grpChg>
        <pc:picChg chg="add mod">
          <ac:chgData name="Nikki Thomas (2205996)" userId="S::2205996@student.uwtsd.ac.uk::3f959f73-0115-4701-8fd1-fd831f742b15" providerId="AD" clId="Web-{E4BEC2A9-8E1D-FBF4-E2E8-EE476DB0F7FB}" dt="2025-01-19T18:20:24.126" v="127"/>
          <ac:picMkLst>
            <pc:docMk/>
            <pc:sldMk cId="407351833" sldId="259"/>
            <ac:picMk id="4" creationId="{993B8140-6D1D-8104-13A3-1803B670C73A}"/>
          </ac:picMkLst>
        </pc:picChg>
        <pc:picChg chg="add del">
          <ac:chgData name="Nikki Thomas (2205996)" userId="S::2205996@student.uwtsd.ac.uk::3f959f73-0115-4701-8fd1-fd831f742b15" providerId="AD" clId="Web-{E4BEC2A9-8E1D-FBF4-E2E8-EE476DB0F7FB}" dt="2025-01-19T18:20:24.204" v="128"/>
          <ac:picMkLst>
            <pc:docMk/>
            <pc:sldMk cId="407351833" sldId="259"/>
            <ac:picMk id="10" creationId="{1BCAD38B-5F61-4FEB-A1D1-5FC0D666D279}"/>
          </ac:picMkLst>
        </pc:picChg>
        <pc:picChg chg="add del">
          <ac:chgData name="Nikki Thomas (2205996)" userId="S::2205996@student.uwtsd.ac.uk::3f959f73-0115-4701-8fd1-fd831f742b15" providerId="AD" clId="Web-{E4BEC2A9-8E1D-FBF4-E2E8-EE476DB0F7FB}" dt="2025-01-19T18:20:24.126" v="127"/>
          <ac:picMkLst>
            <pc:docMk/>
            <pc:sldMk cId="407351833" sldId="259"/>
            <ac:picMk id="21" creationId="{515DA87D-133C-4F77-8863-8B66D40F993C}"/>
          </ac:picMkLst>
        </pc:picChg>
        <pc:picChg chg="add">
          <ac:chgData name="Nikki Thomas (2205996)" userId="S::2205996@student.uwtsd.ac.uk::3f959f73-0115-4701-8fd1-fd831f742b15" providerId="AD" clId="Web-{E4BEC2A9-8E1D-FBF4-E2E8-EE476DB0F7FB}" dt="2025-01-19T18:20:24.204" v="128"/>
          <ac:picMkLst>
            <pc:docMk/>
            <pc:sldMk cId="407351833" sldId="259"/>
            <ac:picMk id="29" creationId="{515DA87D-133C-4F77-8863-8B66D40F993C}"/>
          </ac:picMkLst>
        </pc:picChg>
      </pc:sldChg>
      <pc:sldChg chg="addSp delSp modSp mod setBg">
        <pc:chgData name="Nikki Thomas (2205996)" userId="S::2205996@student.uwtsd.ac.uk::3f959f73-0115-4701-8fd1-fd831f742b15" providerId="AD" clId="Web-{E4BEC2A9-8E1D-FBF4-E2E8-EE476DB0F7FB}" dt="2025-01-19T18:43:42.895" v="367" actId="20577"/>
        <pc:sldMkLst>
          <pc:docMk/>
          <pc:sldMk cId="1062778586" sldId="260"/>
        </pc:sldMkLst>
        <pc:spChg chg="del mod">
          <ac:chgData name="Nikki Thomas (2205996)" userId="S::2205996@student.uwtsd.ac.uk::3f959f73-0115-4701-8fd1-fd831f742b15" providerId="AD" clId="Web-{E4BEC2A9-8E1D-FBF4-E2E8-EE476DB0F7FB}" dt="2025-01-19T18:34:24.507" v="253"/>
          <ac:spMkLst>
            <pc:docMk/>
            <pc:sldMk cId="1062778586" sldId="260"/>
            <ac:spMk id="2" creationId="{1A096884-1F57-39B2-82D0-79A03A8D716C}"/>
          </ac:spMkLst>
        </pc:spChg>
        <pc:spChg chg="del mod">
          <ac:chgData name="Nikki Thomas (2205996)" userId="S::2205996@student.uwtsd.ac.uk::3f959f73-0115-4701-8fd1-fd831f742b15" providerId="AD" clId="Web-{E4BEC2A9-8E1D-FBF4-E2E8-EE476DB0F7FB}" dt="2025-01-19T18:34:05.960" v="249"/>
          <ac:spMkLst>
            <pc:docMk/>
            <pc:sldMk cId="1062778586" sldId="260"/>
            <ac:spMk id="3" creationId="{BB47ED2D-791C-4841-00AD-14BDD2D95C6F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34:24.507" v="253"/>
          <ac:spMkLst>
            <pc:docMk/>
            <pc:sldMk cId="1062778586" sldId="260"/>
            <ac:spMk id="5" creationId="{2AF319BE-AE0B-344F-FB7B-DA50CE5DC130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36:37.276" v="273" actId="1076"/>
          <ac:spMkLst>
            <pc:docMk/>
            <pc:sldMk cId="1062778586" sldId="260"/>
            <ac:spMk id="7" creationId="{FA07A6FF-859A-8D29-60AD-5DA636F3F80D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37:26.105" v="279" actId="20577"/>
          <ac:spMkLst>
            <pc:docMk/>
            <pc:sldMk cId="1062778586" sldId="260"/>
            <ac:spMk id="9" creationId="{FF217762-7B52-28C9-61AC-520859BA9555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34:24.507" v="253"/>
          <ac:spMkLst>
            <pc:docMk/>
            <pc:sldMk cId="1062778586" sldId="260"/>
            <ac:spMk id="10" creationId="{A601F395-3079-4179-84BA-6654D9F8258F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38:20.841" v="288" actId="20577"/>
          <ac:spMkLst>
            <pc:docMk/>
            <pc:sldMk cId="1062778586" sldId="260"/>
            <ac:spMk id="11" creationId="{344CF129-150C-AE98-8E0F-BAE74BF3F7AE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38:42.279" v="296" actId="20577"/>
          <ac:spMkLst>
            <pc:docMk/>
            <pc:sldMk cId="1062778586" sldId="260"/>
            <ac:spMk id="12" creationId="{677709C6-91FD-34A0-0937-7C6781B2ECB7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43:42.895" v="367" actId="20577"/>
          <ac:spMkLst>
            <pc:docMk/>
            <pc:sldMk cId="1062778586" sldId="260"/>
            <ac:spMk id="13" creationId="{392CB891-01D3-B375-811D-333985F6E7BD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40:25.969" v="333" actId="20577"/>
          <ac:spMkLst>
            <pc:docMk/>
            <pc:sldMk cId="1062778586" sldId="260"/>
            <ac:spMk id="14" creationId="{34F629AF-E7B8-FF04-D7C3-167B37CF81B4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41:31.705" v="342" actId="20577"/>
          <ac:spMkLst>
            <pc:docMk/>
            <pc:sldMk cId="1062778586" sldId="260"/>
            <ac:spMk id="16" creationId="{A95C9D66-192A-33E5-863E-B8B088125984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42:20.300" v="352" actId="20577"/>
          <ac:spMkLst>
            <pc:docMk/>
            <pc:sldMk cId="1062778586" sldId="260"/>
            <ac:spMk id="21" creationId="{C9CEF5E0-1281-E02A-20A1-E8ED01A43742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43:07.488" v="358" actId="20577"/>
          <ac:spMkLst>
            <pc:docMk/>
            <pc:sldMk cId="1062778586" sldId="260"/>
            <ac:spMk id="23" creationId="{3C124C43-8F18-C705-D0DC-1E64E8F6508F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34:24.507" v="253"/>
          <ac:spMkLst>
            <pc:docMk/>
            <pc:sldMk cId="1062778586" sldId="260"/>
            <ac:spMk id="24" creationId="{12CED8F1-A066-4193-A0C6-FA32AABA2BE0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34:24.507" v="253"/>
          <ac:spMkLst>
            <pc:docMk/>
            <pc:sldMk cId="1062778586" sldId="260"/>
            <ac:spMk id="26" creationId="{6FC2AD83-6F23-413C-AD90-9F32AF8275B2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34:24.507" v="253"/>
          <ac:spMkLst>
            <pc:docMk/>
            <pc:sldMk cId="1062778586" sldId="260"/>
            <ac:spMk id="28" creationId="{7367BE40-CEB0-42C0-A019-83612A9D1BDB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34:24.507" v="253"/>
          <ac:spMkLst>
            <pc:docMk/>
            <pc:sldMk cId="1062778586" sldId="260"/>
            <ac:spMk id="30" creationId="{93A1CF79-E584-4525-AB80-C5E826445E2F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34:24.507" v="253"/>
          <ac:spMkLst>
            <pc:docMk/>
            <pc:sldMk cId="1062778586" sldId="260"/>
            <ac:spMk id="32" creationId="{EDFF68DC-7619-4C0C-B291-0018372D27F1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34:24.507" v="253"/>
          <ac:spMkLst>
            <pc:docMk/>
            <pc:sldMk cId="1062778586" sldId="260"/>
            <ac:spMk id="34" creationId="{5003435F-4995-49A0-9B3D-4955D2822A21}"/>
          </ac:spMkLst>
        </pc:spChg>
        <pc:picChg chg="add mod ord">
          <ac:chgData name="Nikki Thomas (2205996)" userId="S::2205996@student.uwtsd.ac.uk::3f959f73-0115-4701-8fd1-fd831f742b15" providerId="AD" clId="Web-{E4BEC2A9-8E1D-FBF4-E2E8-EE476DB0F7FB}" dt="2025-01-19T18:34:24.507" v="253"/>
          <ac:picMkLst>
            <pc:docMk/>
            <pc:sldMk cId="1062778586" sldId="260"/>
            <ac:picMk id="4" creationId="{F585E51F-3A83-6E8D-03CA-4804946B4C99}"/>
          </ac:picMkLst>
        </pc:picChg>
        <pc:picChg chg="add">
          <ac:chgData name="Nikki Thomas (2205996)" userId="S::2205996@student.uwtsd.ac.uk::3f959f73-0115-4701-8fd1-fd831f742b15" providerId="AD" clId="Web-{E4BEC2A9-8E1D-FBF4-E2E8-EE476DB0F7FB}" dt="2025-01-19T18:32:46.505" v="248"/>
          <ac:picMkLst>
            <pc:docMk/>
            <pc:sldMk cId="1062778586" sldId="260"/>
            <ac:picMk id="8" creationId="{BB28D430-56EA-45B9-8632-927BEBF02975}"/>
          </ac:picMkLst>
        </pc:picChg>
      </pc:sldChg>
      <pc:sldChg chg="addSp delSp modSp mod setBg setClrOvrMap">
        <pc:chgData name="Nikki Thomas (2205996)" userId="S::2205996@student.uwtsd.ac.uk::3f959f73-0115-4701-8fd1-fd831f742b15" providerId="AD" clId="Web-{E4BEC2A9-8E1D-FBF4-E2E8-EE476DB0F7FB}" dt="2025-01-19T18:59:58.731" v="464" actId="20577"/>
        <pc:sldMkLst>
          <pc:docMk/>
          <pc:sldMk cId="3531590987" sldId="261"/>
        </pc:sldMkLst>
        <pc:spChg chg="mod">
          <ac:chgData name="Nikki Thomas (2205996)" userId="S::2205996@student.uwtsd.ac.uk::3f959f73-0115-4701-8fd1-fd831f742b15" providerId="AD" clId="Web-{E4BEC2A9-8E1D-FBF4-E2E8-EE476DB0F7FB}" dt="2025-01-19T18:48:56.418" v="389"/>
          <ac:spMkLst>
            <pc:docMk/>
            <pc:sldMk cId="3531590987" sldId="261"/>
            <ac:spMk id="2" creationId="{E27C3048-FCFE-E4FD-9932-6E1D42D4F422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56.418" v="389"/>
          <ac:spMkLst>
            <pc:docMk/>
            <pc:sldMk cId="3531590987" sldId="261"/>
            <ac:spMk id="3" creationId="{1E717B91-0082-7CB5-BE35-4B276715CCAD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56:40.117" v="423" actId="1076"/>
          <ac:spMkLst>
            <pc:docMk/>
            <pc:sldMk cId="3531590987" sldId="261"/>
            <ac:spMk id="4" creationId="{BA02D011-587F-3F1F-82D6-6E51BA2E73DC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57:47.853" v="432" actId="20577"/>
          <ac:spMkLst>
            <pc:docMk/>
            <pc:sldMk cId="3531590987" sldId="261"/>
            <ac:spMk id="6" creationId="{D331425A-4BB3-88D4-426E-9BEFDBC7D663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58:00.541" v="434"/>
          <ac:spMkLst>
            <pc:docMk/>
            <pc:sldMk cId="3531590987" sldId="261"/>
            <ac:spMk id="7" creationId="{336B6B98-3503-9D0C-D97D-6CED2BDD967B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59:16.855" v="452" actId="20577"/>
          <ac:spMkLst>
            <pc:docMk/>
            <pc:sldMk cId="3531590987" sldId="261"/>
            <ac:spMk id="8" creationId="{681E82A7-1D3A-F92B-DDB5-9BB04F7ABD67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8:59:58.731" v="464" actId="20577"/>
          <ac:spMkLst>
            <pc:docMk/>
            <pc:sldMk cId="3531590987" sldId="261"/>
            <ac:spMk id="10" creationId="{C5C56BE6-7E56-6B15-E731-206CCDF8BA8A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34.152" v="384"/>
          <ac:spMkLst>
            <pc:docMk/>
            <pc:sldMk cId="3531590987" sldId="261"/>
            <ac:spMk id="11" creationId="{D2B54B4E-3454-4B76-B85A-8512B77298D7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34.152" v="384"/>
          <ac:spMkLst>
            <pc:docMk/>
            <pc:sldMk cId="3531590987" sldId="261"/>
            <ac:spMk id="13" creationId="{7EFFE965-5586-4889-A74D-3A6080D04B44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34.152" v="384"/>
          <ac:spMkLst>
            <pc:docMk/>
            <pc:sldMk cId="3531590987" sldId="261"/>
            <ac:spMk id="15" creationId="{5BC4125D-18D9-4A65-82B6-C24FE9434FAF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34.152" v="384"/>
          <ac:spMkLst>
            <pc:docMk/>
            <pc:sldMk cId="3531590987" sldId="261"/>
            <ac:spMk id="17" creationId="{A86DE327-0F45-4F54-BB6C-68A093CE55CC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34.152" v="384"/>
          <ac:spMkLst>
            <pc:docMk/>
            <pc:sldMk cId="3531590987" sldId="261"/>
            <ac:spMk id="19" creationId="{795857C2-E6E7-405A-B5A3-4DE3B50A7BCF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34.152" v="384"/>
          <ac:spMkLst>
            <pc:docMk/>
            <pc:sldMk cId="3531590987" sldId="261"/>
            <ac:spMk id="21" creationId="{CBF37E64-678E-4AAC-82EB-281D0E37B3D4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34.152" v="384"/>
          <ac:spMkLst>
            <pc:docMk/>
            <pc:sldMk cId="3531590987" sldId="261"/>
            <ac:spMk id="23" creationId="{3F315017-1C57-42D9-9FFB-A9CFD97F9573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45.418" v="386"/>
          <ac:spMkLst>
            <pc:docMk/>
            <pc:sldMk cId="3531590987" sldId="261"/>
            <ac:spMk id="26" creationId="{D2B54B4E-3454-4B76-B85A-8512B77298D7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45.418" v="386"/>
          <ac:spMkLst>
            <pc:docMk/>
            <pc:sldMk cId="3531590987" sldId="261"/>
            <ac:spMk id="27" creationId="{7EFFE965-5586-4889-A74D-3A6080D04B44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45.418" v="386"/>
          <ac:spMkLst>
            <pc:docMk/>
            <pc:sldMk cId="3531590987" sldId="261"/>
            <ac:spMk id="28" creationId="{5BC4125D-18D9-4A65-82B6-C24FE9434FAF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45.418" v="386"/>
          <ac:spMkLst>
            <pc:docMk/>
            <pc:sldMk cId="3531590987" sldId="261"/>
            <ac:spMk id="29" creationId="{A86DE327-0F45-4F54-BB6C-68A093CE55CC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45.418" v="386"/>
          <ac:spMkLst>
            <pc:docMk/>
            <pc:sldMk cId="3531590987" sldId="261"/>
            <ac:spMk id="30" creationId="{795857C2-E6E7-405A-B5A3-4DE3B50A7BCF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45.418" v="386"/>
          <ac:spMkLst>
            <pc:docMk/>
            <pc:sldMk cId="3531590987" sldId="261"/>
            <ac:spMk id="32" creationId="{07280DB5-560C-4CF6-A5D0-61550AAA6E59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56.309" v="388"/>
          <ac:spMkLst>
            <pc:docMk/>
            <pc:sldMk cId="3531590987" sldId="261"/>
            <ac:spMk id="35" creationId="{D2B54B4E-3454-4B76-B85A-8512B77298D7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56.309" v="388"/>
          <ac:spMkLst>
            <pc:docMk/>
            <pc:sldMk cId="3531590987" sldId="261"/>
            <ac:spMk id="36" creationId="{7EFFE965-5586-4889-A74D-3A6080D04B44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56.309" v="388"/>
          <ac:spMkLst>
            <pc:docMk/>
            <pc:sldMk cId="3531590987" sldId="261"/>
            <ac:spMk id="37" creationId="{5BC4125D-18D9-4A65-82B6-C24FE9434FAF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56.309" v="388"/>
          <ac:spMkLst>
            <pc:docMk/>
            <pc:sldMk cId="3531590987" sldId="261"/>
            <ac:spMk id="38" creationId="{A86DE327-0F45-4F54-BB6C-68A093CE55CC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8:48:56.309" v="388"/>
          <ac:spMkLst>
            <pc:docMk/>
            <pc:sldMk cId="3531590987" sldId="261"/>
            <ac:spMk id="39" creationId="{795857C2-E6E7-405A-B5A3-4DE3B50A7BCF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48:56.418" v="389"/>
          <ac:spMkLst>
            <pc:docMk/>
            <pc:sldMk cId="3531590987" sldId="261"/>
            <ac:spMk id="43" creationId="{D2B54B4E-3454-4B76-B85A-8512B77298D7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48:56.418" v="389"/>
          <ac:spMkLst>
            <pc:docMk/>
            <pc:sldMk cId="3531590987" sldId="261"/>
            <ac:spMk id="44" creationId="{7EFFE965-5586-4889-A74D-3A6080D04B44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48:56.418" v="389"/>
          <ac:spMkLst>
            <pc:docMk/>
            <pc:sldMk cId="3531590987" sldId="261"/>
            <ac:spMk id="45" creationId="{5BC4125D-18D9-4A65-82B6-C24FE9434FAF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48:56.418" v="389"/>
          <ac:spMkLst>
            <pc:docMk/>
            <pc:sldMk cId="3531590987" sldId="261"/>
            <ac:spMk id="46" creationId="{A86DE327-0F45-4F54-BB6C-68A093CE55CC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48:56.418" v="389"/>
          <ac:spMkLst>
            <pc:docMk/>
            <pc:sldMk cId="3531590987" sldId="261"/>
            <ac:spMk id="47" creationId="{795857C2-E6E7-405A-B5A3-4DE3B50A7BCF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8:48:56.418" v="389"/>
          <ac:spMkLst>
            <pc:docMk/>
            <pc:sldMk cId="3531590987" sldId="261"/>
            <ac:spMk id="49" creationId="{07280DB5-560C-4CF6-A5D0-61550AAA6E59}"/>
          </ac:spMkLst>
        </pc:spChg>
        <pc:picChg chg="add del">
          <ac:chgData name="Nikki Thomas (2205996)" userId="S::2205996@student.uwtsd.ac.uk::3f959f73-0115-4701-8fd1-fd831f742b15" providerId="AD" clId="Web-{E4BEC2A9-8E1D-FBF4-E2E8-EE476DB0F7FB}" dt="2025-01-19T18:48:34.152" v="384"/>
          <ac:picMkLst>
            <pc:docMk/>
            <pc:sldMk cId="3531590987" sldId="261"/>
            <ac:picMk id="5" creationId="{A85D3100-81E3-A18A-C3FA-E01552504D7F}"/>
          </ac:picMkLst>
        </pc:picChg>
        <pc:picChg chg="add del">
          <ac:chgData name="Nikki Thomas (2205996)" userId="S::2205996@student.uwtsd.ac.uk::3f959f73-0115-4701-8fd1-fd831f742b15" providerId="AD" clId="Web-{E4BEC2A9-8E1D-FBF4-E2E8-EE476DB0F7FB}" dt="2025-01-19T18:48:45.418" v="386"/>
          <ac:picMkLst>
            <pc:docMk/>
            <pc:sldMk cId="3531590987" sldId="261"/>
            <ac:picMk id="25" creationId="{4C886762-16F0-4868-B83A-26174621418A}"/>
          </ac:picMkLst>
        </pc:picChg>
        <pc:picChg chg="add del">
          <ac:chgData name="Nikki Thomas (2205996)" userId="S::2205996@student.uwtsd.ac.uk::3f959f73-0115-4701-8fd1-fd831f742b15" providerId="AD" clId="Web-{E4BEC2A9-8E1D-FBF4-E2E8-EE476DB0F7FB}" dt="2025-01-19T18:48:45.418" v="386"/>
          <ac:picMkLst>
            <pc:docMk/>
            <pc:sldMk cId="3531590987" sldId="261"/>
            <ac:picMk id="31" creationId="{0CB6E001-5F13-6DF8-913A-33E362342EB0}"/>
          </ac:picMkLst>
        </pc:picChg>
        <pc:picChg chg="add del">
          <ac:chgData name="Nikki Thomas (2205996)" userId="S::2205996@student.uwtsd.ac.uk::3f959f73-0115-4701-8fd1-fd831f742b15" providerId="AD" clId="Web-{E4BEC2A9-8E1D-FBF4-E2E8-EE476DB0F7FB}" dt="2025-01-19T18:48:56.309" v="388"/>
          <ac:picMkLst>
            <pc:docMk/>
            <pc:sldMk cId="3531590987" sldId="261"/>
            <ac:picMk id="34" creationId="{4C886762-16F0-4868-B83A-26174621418A}"/>
          </ac:picMkLst>
        </pc:picChg>
        <pc:picChg chg="add del">
          <ac:chgData name="Nikki Thomas (2205996)" userId="S::2205996@student.uwtsd.ac.uk::3f959f73-0115-4701-8fd1-fd831f742b15" providerId="AD" clId="Web-{E4BEC2A9-8E1D-FBF4-E2E8-EE476DB0F7FB}" dt="2025-01-19T18:48:56.309" v="388"/>
          <ac:picMkLst>
            <pc:docMk/>
            <pc:sldMk cId="3531590987" sldId="261"/>
            <ac:picMk id="40" creationId="{9849860F-CD58-6F8A-34F5-BA88DB2E8372}"/>
          </ac:picMkLst>
        </pc:picChg>
        <pc:picChg chg="add">
          <ac:chgData name="Nikki Thomas (2205996)" userId="S::2205996@student.uwtsd.ac.uk::3f959f73-0115-4701-8fd1-fd831f742b15" providerId="AD" clId="Web-{E4BEC2A9-8E1D-FBF4-E2E8-EE476DB0F7FB}" dt="2025-01-19T18:48:56.418" v="389"/>
          <ac:picMkLst>
            <pc:docMk/>
            <pc:sldMk cId="3531590987" sldId="261"/>
            <ac:picMk id="42" creationId="{4C886762-16F0-4868-B83A-26174621418A}"/>
          </ac:picMkLst>
        </pc:picChg>
        <pc:picChg chg="add">
          <ac:chgData name="Nikki Thomas (2205996)" userId="S::2205996@student.uwtsd.ac.uk::3f959f73-0115-4701-8fd1-fd831f742b15" providerId="AD" clId="Web-{E4BEC2A9-8E1D-FBF4-E2E8-EE476DB0F7FB}" dt="2025-01-19T18:48:56.418" v="389"/>
          <ac:picMkLst>
            <pc:docMk/>
            <pc:sldMk cId="3531590987" sldId="261"/>
            <ac:picMk id="48" creationId="{0CB6E001-5F13-6DF8-913A-33E362342EB0}"/>
          </ac:picMkLst>
        </pc:picChg>
      </pc:sldChg>
      <pc:sldChg chg="addSp modSp mod setBg">
        <pc:chgData name="Nikki Thomas (2205996)" userId="S::2205996@student.uwtsd.ac.uk::3f959f73-0115-4701-8fd1-fd831f742b15" providerId="AD" clId="Web-{E4BEC2A9-8E1D-FBF4-E2E8-EE476DB0F7FB}" dt="2025-01-19T19:29:58.106" v="611" actId="20577"/>
        <pc:sldMkLst>
          <pc:docMk/>
          <pc:sldMk cId="2799321597" sldId="262"/>
        </pc:sldMkLst>
        <pc:spChg chg="mod">
          <ac:chgData name="Nikki Thomas (2205996)" userId="S::2205996@student.uwtsd.ac.uk::3f959f73-0115-4701-8fd1-fd831f742b15" providerId="AD" clId="Web-{E4BEC2A9-8E1D-FBF4-E2E8-EE476DB0F7FB}" dt="2025-01-19T19:09:31.635" v="488"/>
          <ac:spMkLst>
            <pc:docMk/>
            <pc:sldMk cId="2799321597" sldId="262"/>
            <ac:spMk id="2" creationId="{D4660BA1-9B02-B897-7D8E-D3F63DB90E17}"/>
          </ac:spMkLst>
        </pc:spChg>
        <pc:spChg chg="mod">
          <ac:chgData name="Nikki Thomas (2205996)" userId="S::2205996@student.uwtsd.ac.uk::3f959f73-0115-4701-8fd1-fd831f742b15" providerId="AD" clId="Web-{E4BEC2A9-8E1D-FBF4-E2E8-EE476DB0F7FB}" dt="2025-01-19T19:14:07.861" v="513" actId="20577"/>
          <ac:spMkLst>
            <pc:docMk/>
            <pc:sldMk cId="2799321597" sldId="262"/>
            <ac:spMk id="3" creationId="{5C7B8F2B-68BE-69D0-F49F-E16FCFC87390}"/>
          </ac:spMkLst>
        </pc:spChg>
        <pc:spChg chg="add mod">
          <ac:chgData name="Nikki Thomas (2205996)" userId="S::2205996@student.uwtsd.ac.uk::3f959f73-0115-4701-8fd1-fd831f742b15" providerId="AD" clId="Web-{E4BEC2A9-8E1D-FBF4-E2E8-EE476DB0F7FB}" dt="2025-01-19T19:29:58.106" v="611" actId="20577"/>
          <ac:spMkLst>
            <pc:docMk/>
            <pc:sldMk cId="2799321597" sldId="262"/>
            <ac:spMk id="4" creationId="{94036D81-E618-57A1-69FD-E8A2FC55BD29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9:09:31.635" v="488"/>
          <ac:spMkLst>
            <pc:docMk/>
            <pc:sldMk cId="2799321597" sldId="262"/>
            <ac:spMk id="8" creationId="{723B564A-E58E-45A3-AF7E-7FAF47E3CB9E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9:09:31.635" v="488"/>
          <ac:spMkLst>
            <pc:docMk/>
            <pc:sldMk cId="2799321597" sldId="262"/>
            <ac:spMk id="10" creationId="{AB0C801C-76F9-4E0A-A62B-99A95DBF3F85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9:09:31.635" v="488"/>
          <ac:spMkLst>
            <pc:docMk/>
            <pc:sldMk cId="2799321597" sldId="262"/>
            <ac:spMk id="12" creationId="{50D5B2F6-2819-4D6B-90BA-882063E9C54E}"/>
          </ac:spMkLst>
        </pc:spChg>
      </pc:sldChg>
      <pc:sldChg chg="modSp">
        <pc:chgData name="Nikki Thomas (2205996)" userId="S::2205996@student.uwtsd.ac.uk::3f959f73-0115-4701-8fd1-fd831f742b15" providerId="AD" clId="Web-{E4BEC2A9-8E1D-FBF4-E2E8-EE476DB0F7FB}" dt="2025-01-19T19:28:54.229" v="594" actId="20577"/>
        <pc:sldMkLst>
          <pc:docMk/>
          <pc:sldMk cId="3813549105" sldId="263"/>
        </pc:sldMkLst>
        <pc:spChg chg="mod">
          <ac:chgData name="Nikki Thomas (2205996)" userId="S::2205996@student.uwtsd.ac.uk::3f959f73-0115-4701-8fd1-fd831f742b15" providerId="AD" clId="Web-{E4BEC2A9-8E1D-FBF4-E2E8-EE476DB0F7FB}" dt="2025-01-19T19:28:54.229" v="594" actId="20577"/>
          <ac:spMkLst>
            <pc:docMk/>
            <pc:sldMk cId="3813549105" sldId="263"/>
            <ac:spMk id="4" creationId="{ED89A888-ED07-83A6-F0A1-63D664E7E1A6}"/>
          </ac:spMkLst>
        </pc:spChg>
      </pc:sldChg>
      <pc:sldChg chg="addSp delSp modSp new mod setBg">
        <pc:chgData name="Nikki Thomas (2205996)" userId="S::2205996@student.uwtsd.ac.uk::3f959f73-0115-4701-8fd1-fd831f742b15" providerId="AD" clId="Web-{E4BEC2A9-8E1D-FBF4-E2E8-EE476DB0F7FB}" dt="2025-01-19T19:33:08.048" v="626"/>
        <pc:sldMkLst>
          <pc:docMk/>
          <pc:sldMk cId="3846290757" sldId="264"/>
        </pc:sldMkLst>
        <pc:spChg chg="mod">
          <ac:chgData name="Nikki Thomas (2205996)" userId="S::2205996@student.uwtsd.ac.uk::3f959f73-0115-4701-8fd1-fd831f742b15" providerId="AD" clId="Web-{E4BEC2A9-8E1D-FBF4-E2E8-EE476DB0F7FB}" dt="2025-01-19T19:33:08.048" v="626"/>
          <ac:spMkLst>
            <pc:docMk/>
            <pc:sldMk cId="3846290757" sldId="264"/>
            <ac:spMk id="2" creationId="{80FCBF49-5FD0-2A78-1970-0311B6937EE0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9:33:08.048" v="626"/>
          <ac:spMkLst>
            <pc:docMk/>
            <pc:sldMk cId="3846290757" sldId="264"/>
            <ac:spMk id="3" creationId="{716BACAA-2546-8C2D-B1D3-EDAC19D8680D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9:33:07.954" v="625"/>
          <ac:spMkLst>
            <pc:docMk/>
            <pc:sldMk cId="3846290757" sldId="264"/>
            <ac:spMk id="12" creationId="{70BE0118-665B-49AC-8ED9-B29C009CED13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9:33:07.954" v="625"/>
          <ac:spMkLst>
            <pc:docMk/>
            <pc:sldMk cId="3846290757" sldId="264"/>
            <ac:spMk id="14" creationId="{DB8E4593-3024-4A7B-92FB-8114D72E5751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9:33:07.954" v="625"/>
          <ac:spMkLst>
            <pc:docMk/>
            <pc:sldMk cId="3846290757" sldId="264"/>
            <ac:spMk id="16" creationId="{F72029E6-113E-4A42-8D29-4B796B39B9C5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9:33:07.954" v="625"/>
          <ac:spMkLst>
            <pc:docMk/>
            <pc:sldMk cId="3846290757" sldId="264"/>
            <ac:spMk id="18" creationId="{FBAE6AE5-2B20-46E6-B338-A385BFF09F86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9:33:07.954" v="625"/>
          <ac:spMkLst>
            <pc:docMk/>
            <pc:sldMk cId="3846290757" sldId="264"/>
            <ac:spMk id="20" creationId="{4555B12C-E2CF-448D-918F-96D0958DC632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9:33:07.954" v="625"/>
          <ac:spMkLst>
            <pc:docMk/>
            <pc:sldMk cId="3846290757" sldId="264"/>
            <ac:spMk id="22" creationId="{9EB9FA3F-CAB0-4533-9364-224CEC6FF8BC}"/>
          </ac:spMkLst>
        </pc:spChg>
        <pc:spChg chg="add del">
          <ac:chgData name="Nikki Thomas (2205996)" userId="S::2205996@student.uwtsd.ac.uk::3f959f73-0115-4701-8fd1-fd831f742b15" providerId="AD" clId="Web-{E4BEC2A9-8E1D-FBF4-E2E8-EE476DB0F7FB}" dt="2025-01-19T19:33:07.954" v="625"/>
          <ac:spMkLst>
            <pc:docMk/>
            <pc:sldMk cId="3846290757" sldId="264"/>
            <ac:spMk id="24" creationId="{42B0C1BF-5CB1-40DA-9A22-5452B546914B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9:33:08.048" v="626"/>
          <ac:spMkLst>
            <pc:docMk/>
            <pc:sldMk cId="3846290757" sldId="264"/>
            <ac:spMk id="27" creationId="{70BE0118-665B-49AC-8ED9-B29C009CED13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9:33:08.048" v="626"/>
          <ac:spMkLst>
            <pc:docMk/>
            <pc:sldMk cId="3846290757" sldId="264"/>
            <ac:spMk id="28" creationId="{DB8E4593-3024-4A7B-92FB-8114D72E5751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9:33:08.048" v="626"/>
          <ac:spMkLst>
            <pc:docMk/>
            <pc:sldMk cId="3846290757" sldId="264"/>
            <ac:spMk id="29" creationId="{F72029E6-113E-4A42-8D29-4B796B39B9C5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9:33:08.048" v="626"/>
          <ac:spMkLst>
            <pc:docMk/>
            <pc:sldMk cId="3846290757" sldId="264"/>
            <ac:spMk id="30" creationId="{FBAE6AE5-2B20-46E6-B338-A385BFF09F86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9:33:08.048" v="626"/>
          <ac:spMkLst>
            <pc:docMk/>
            <pc:sldMk cId="3846290757" sldId="264"/>
            <ac:spMk id="31" creationId="{4555B12C-E2CF-448D-918F-96D0958DC632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9:33:08.048" v="626"/>
          <ac:spMkLst>
            <pc:docMk/>
            <pc:sldMk cId="3846290757" sldId="264"/>
            <ac:spMk id="32" creationId="{9EB9FA3F-CAB0-4533-9364-224CEC6FF8BC}"/>
          </ac:spMkLst>
        </pc:spChg>
        <pc:spChg chg="add">
          <ac:chgData name="Nikki Thomas (2205996)" userId="S::2205996@student.uwtsd.ac.uk::3f959f73-0115-4701-8fd1-fd831f742b15" providerId="AD" clId="Web-{E4BEC2A9-8E1D-FBF4-E2E8-EE476DB0F7FB}" dt="2025-01-19T19:33:08.048" v="626"/>
          <ac:spMkLst>
            <pc:docMk/>
            <pc:sldMk cId="3846290757" sldId="264"/>
            <ac:spMk id="33" creationId="{42B0C1BF-5CB1-40DA-9A22-5452B546914B}"/>
          </ac:spMkLst>
        </pc:spChg>
        <pc:picChg chg="add del">
          <ac:chgData name="Nikki Thomas (2205996)" userId="S::2205996@student.uwtsd.ac.uk::3f959f73-0115-4701-8fd1-fd831f742b15" providerId="AD" clId="Web-{E4BEC2A9-8E1D-FBF4-E2E8-EE476DB0F7FB}" dt="2025-01-19T19:33:07.954" v="625"/>
          <ac:picMkLst>
            <pc:docMk/>
            <pc:sldMk cId="3846290757" sldId="264"/>
            <ac:picMk id="10" creationId="{576E8DBD-6DBD-4FCB-8FE8-8F0425C0B67E}"/>
          </ac:picMkLst>
        </pc:picChg>
        <pc:picChg chg="add">
          <ac:chgData name="Nikki Thomas (2205996)" userId="S::2205996@student.uwtsd.ac.uk::3f959f73-0115-4701-8fd1-fd831f742b15" providerId="AD" clId="Web-{E4BEC2A9-8E1D-FBF4-E2E8-EE476DB0F7FB}" dt="2025-01-19T19:33:08.048" v="626"/>
          <ac:picMkLst>
            <pc:docMk/>
            <pc:sldMk cId="3846290757" sldId="264"/>
            <ac:picMk id="26" creationId="{576E8DBD-6DBD-4FCB-8FE8-8F0425C0B67E}"/>
          </ac:picMkLst>
        </pc:picChg>
      </pc:sldChg>
    </pc:docChg>
  </pc:docChgLst>
  <pc:docChgLst>
    <pc:chgData name="Nikki Thomas (2205996)" userId="S::2205996@student.uwtsd.ac.uk::3f959f73-0115-4701-8fd1-fd831f742b15" providerId="AD" clId="Web-{F7630A9B-070F-9397-58AA-CF59E74E324A}"/>
    <pc:docChg chg="addSld delSld modSld">
      <pc:chgData name="Nikki Thomas (2205996)" userId="S::2205996@student.uwtsd.ac.uk::3f959f73-0115-4701-8fd1-fd831f742b15" providerId="AD" clId="Web-{F7630A9B-070F-9397-58AA-CF59E74E324A}" dt="2025-01-19T16:42:56.312" v="106"/>
      <pc:docMkLst>
        <pc:docMk/>
      </pc:docMkLst>
      <pc:sldChg chg="modSp">
        <pc:chgData name="Nikki Thomas (2205996)" userId="S::2205996@student.uwtsd.ac.uk::3f959f73-0115-4701-8fd1-fd831f742b15" providerId="AD" clId="Web-{F7630A9B-070F-9397-58AA-CF59E74E324A}" dt="2025-01-15T14:18:59.833" v="29" actId="14100"/>
        <pc:sldMkLst>
          <pc:docMk/>
          <pc:sldMk cId="4141345911" sldId="256"/>
        </pc:sldMkLst>
        <pc:spChg chg="mod">
          <ac:chgData name="Nikki Thomas (2205996)" userId="S::2205996@student.uwtsd.ac.uk::3f959f73-0115-4701-8fd1-fd831f742b15" providerId="AD" clId="Web-{F7630A9B-070F-9397-58AA-CF59E74E324A}" dt="2025-01-15T14:18:59.833" v="29" actId="14100"/>
          <ac:spMkLst>
            <pc:docMk/>
            <pc:sldMk cId="4141345911" sldId="256"/>
            <ac:spMk id="2" creationId="{00000000-0000-0000-0000-000000000000}"/>
          </ac:spMkLst>
        </pc:spChg>
        <pc:spChg chg="mod">
          <ac:chgData name="Nikki Thomas (2205996)" userId="S::2205996@student.uwtsd.ac.uk::3f959f73-0115-4701-8fd1-fd831f742b15" providerId="AD" clId="Web-{F7630A9B-070F-9397-58AA-CF59E74E324A}" dt="2025-01-15T14:18:10.145" v="4" actId="20577"/>
          <ac:spMkLst>
            <pc:docMk/>
            <pc:sldMk cId="4141345911" sldId="256"/>
            <ac:spMk id="3" creationId="{00000000-0000-0000-0000-000000000000}"/>
          </ac:spMkLst>
        </pc:spChg>
      </pc:sldChg>
      <pc:sldChg chg="addSp delSp modSp new mod setBg">
        <pc:chgData name="Nikki Thomas (2205996)" userId="S::2205996@student.uwtsd.ac.uk::3f959f73-0115-4701-8fd1-fd831f742b15" providerId="AD" clId="Web-{F7630A9B-070F-9397-58AA-CF59E74E324A}" dt="2025-01-19T16:42:56.312" v="106"/>
        <pc:sldMkLst>
          <pc:docMk/>
          <pc:sldMk cId="2873752717" sldId="257"/>
        </pc:sldMkLst>
        <pc:spChg chg="mod">
          <ac:chgData name="Nikki Thomas (2205996)" userId="S::2205996@student.uwtsd.ac.uk::3f959f73-0115-4701-8fd1-fd831f742b15" providerId="AD" clId="Web-{F7630A9B-070F-9397-58AA-CF59E74E324A}" dt="2025-01-15T14:22:32.634" v="55"/>
          <ac:spMkLst>
            <pc:docMk/>
            <pc:sldMk cId="2873752717" sldId="257"/>
            <ac:spMk id="2" creationId="{6A74D6C1-3093-44E5-05C9-8B064D84ACB7}"/>
          </ac:spMkLst>
        </pc:spChg>
        <pc:spChg chg="add del mod">
          <ac:chgData name="Nikki Thomas (2205996)" userId="S::2205996@student.uwtsd.ac.uk::3f959f73-0115-4701-8fd1-fd831f742b15" providerId="AD" clId="Web-{F7630A9B-070F-9397-58AA-CF59E74E324A}" dt="2025-01-19T16:42:23.967" v="93"/>
          <ac:spMkLst>
            <pc:docMk/>
            <pc:sldMk cId="2873752717" sldId="257"/>
            <ac:spMk id="3" creationId="{209CEE8E-1A15-1E47-16EA-C51A648B3F69}"/>
          </ac:spMkLst>
        </pc:spChg>
        <pc:spChg chg="del">
          <ac:chgData name="Nikki Thomas (2205996)" userId="S::2205996@student.uwtsd.ac.uk::3f959f73-0115-4701-8fd1-fd831f742b15" providerId="AD" clId="Web-{F7630A9B-070F-9397-58AA-CF59E74E324A}" dt="2025-01-15T14:21:56.446" v="51"/>
          <ac:spMkLst>
            <pc:docMk/>
            <pc:sldMk cId="2873752717" sldId="257"/>
            <ac:spMk id="3" creationId="{60BDA30C-359A-9F45-4825-44182A53B41B}"/>
          </ac:spMkLst>
        </pc:spChg>
        <pc:spChg chg="add del mod">
          <ac:chgData name="Nikki Thomas (2205996)" userId="S::2205996@student.uwtsd.ac.uk::3f959f73-0115-4701-8fd1-fd831f742b15" providerId="AD" clId="Web-{F7630A9B-070F-9397-58AA-CF59E74E324A}" dt="2025-01-15T14:22:32.634" v="55"/>
          <ac:spMkLst>
            <pc:docMk/>
            <pc:sldMk cId="2873752717" sldId="257"/>
            <ac:spMk id="5" creationId="{0FCEC5EF-030E-321E-D938-759EFDCC777E}"/>
          </ac:spMkLst>
        </pc:spChg>
        <pc:spChg chg="add del mod">
          <ac:chgData name="Nikki Thomas (2205996)" userId="S::2205996@student.uwtsd.ac.uk::3f959f73-0115-4701-8fd1-fd831f742b15" providerId="AD" clId="Web-{F7630A9B-070F-9397-58AA-CF59E74E324A}" dt="2025-01-19T16:42:56.312" v="106"/>
          <ac:spMkLst>
            <pc:docMk/>
            <pc:sldMk cId="2873752717" sldId="257"/>
            <ac:spMk id="5" creationId="{754DA0B7-30D0-31E6-3571-E4E907D18CDA}"/>
          </ac:spMkLst>
        </pc:spChg>
        <pc:spChg chg="add del">
          <ac:chgData name="Nikki Thomas (2205996)" userId="S::2205996@student.uwtsd.ac.uk::3f959f73-0115-4701-8fd1-fd831f742b15" providerId="AD" clId="Web-{F7630A9B-070F-9397-58AA-CF59E74E324A}" dt="2025-01-19T16:41:28.075" v="85"/>
          <ac:spMkLst>
            <pc:docMk/>
            <pc:sldMk cId="2873752717" sldId="257"/>
            <ac:spMk id="7" creationId="{95F8CF14-4CAC-D6A2-8242-5F040E7F3850}"/>
          </ac:spMkLst>
        </pc:spChg>
        <pc:spChg chg="add">
          <ac:chgData name="Nikki Thomas (2205996)" userId="S::2205996@student.uwtsd.ac.uk::3f959f73-0115-4701-8fd1-fd831f742b15" providerId="AD" clId="Web-{F7630A9B-070F-9397-58AA-CF59E74E324A}" dt="2025-01-15T14:22:32.634" v="55"/>
          <ac:spMkLst>
            <pc:docMk/>
            <pc:sldMk cId="2873752717" sldId="257"/>
            <ac:spMk id="9" creationId="{AEDE709F-C769-E93D-0697-C68A5319D3E1}"/>
          </ac:spMkLst>
        </pc:spChg>
        <pc:spChg chg="add">
          <ac:chgData name="Nikki Thomas (2205996)" userId="S::2205996@student.uwtsd.ac.uk::3f959f73-0115-4701-8fd1-fd831f742b15" providerId="AD" clId="Web-{F7630A9B-070F-9397-58AA-CF59E74E324A}" dt="2025-01-15T14:22:32.634" v="55"/>
          <ac:spMkLst>
            <pc:docMk/>
            <pc:sldMk cId="2873752717" sldId="257"/>
            <ac:spMk id="14" creationId="{F11EF67E-A76B-4908-8CBC-824BC0E8D112}"/>
          </ac:spMkLst>
        </pc:spChg>
        <pc:spChg chg="add">
          <ac:chgData name="Nikki Thomas (2205996)" userId="S::2205996@student.uwtsd.ac.uk::3f959f73-0115-4701-8fd1-fd831f742b15" providerId="AD" clId="Web-{F7630A9B-070F-9397-58AA-CF59E74E324A}" dt="2025-01-15T14:22:32.634" v="55"/>
          <ac:spMkLst>
            <pc:docMk/>
            <pc:sldMk cId="2873752717" sldId="257"/>
            <ac:spMk id="16" creationId="{D14104DC-0846-4DC0-92E6-1EEBE1EE75E7}"/>
          </ac:spMkLst>
        </pc:spChg>
        <pc:spChg chg="add">
          <ac:chgData name="Nikki Thomas (2205996)" userId="S::2205996@student.uwtsd.ac.uk::3f959f73-0115-4701-8fd1-fd831f742b15" providerId="AD" clId="Web-{F7630A9B-070F-9397-58AA-CF59E74E324A}" dt="2025-01-15T14:22:32.634" v="55"/>
          <ac:spMkLst>
            <pc:docMk/>
            <pc:sldMk cId="2873752717" sldId="257"/>
            <ac:spMk id="18" creationId="{C8E240AA-819B-40E3-92F6-95A21067E661}"/>
          </ac:spMkLst>
        </pc:spChg>
        <pc:spChg chg="add">
          <ac:chgData name="Nikki Thomas (2205996)" userId="S::2205996@student.uwtsd.ac.uk::3f959f73-0115-4701-8fd1-fd831f742b15" providerId="AD" clId="Web-{F7630A9B-070F-9397-58AA-CF59E74E324A}" dt="2025-01-15T14:22:32.634" v="55"/>
          <ac:spMkLst>
            <pc:docMk/>
            <pc:sldMk cId="2873752717" sldId="257"/>
            <ac:spMk id="20" creationId="{ECAE88C9-DE01-4326-8D88-502151230937}"/>
          </ac:spMkLst>
        </pc:spChg>
        <pc:spChg chg="add">
          <ac:chgData name="Nikki Thomas (2205996)" userId="S::2205996@student.uwtsd.ac.uk::3f959f73-0115-4701-8fd1-fd831f742b15" providerId="AD" clId="Web-{F7630A9B-070F-9397-58AA-CF59E74E324A}" dt="2025-01-15T14:22:32.634" v="55"/>
          <ac:spMkLst>
            <pc:docMk/>
            <pc:sldMk cId="2873752717" sldId="257"/>
            <ac:spMk id="26" creationId="{EB440A17-DE8D-487F-BDDE-BFA847921B42}"/>
          </ac:spMkLst>
        </pc:spChg>
        <pc:spChg chg="add">
          <ac:chgData name="Nikki Thomas (2205996)" userId="S::2205996@student.uwtsd.ac.uk::3f959f73-0115-4701-8fd1-fd831f742b15" providerId="AD" clId="Web-{F7630A9B-070F-9397-58AA-CF59E74E324A}" dt="2025-01-15T14:22:32.634" v="55"/>
          <ac:spMkLst>
            <pc:docMk/>
            <pc:sldMk cId="2873752717" sldId="257"/>
            <ac:spMk id="28" creationId="{B0A2EC62-2DF0-4D39-9DEB-7AB5F2525A58}"/>
          </ac:spMkLst>
        </pc:spChg>
        <pc:spChg chg="add">
          <ac:chgData name="Nikki Thomas (2205996)" userId="S::2205996@student.uwtsd.ac.uk::3f959f73-0115-4701-8fd1-fd831f742b15" providerId="AD" clId="Web-{F7630A9B-070F-9397-58AA-CF59E74E324A}" dt="2025-01-15T14:22:32.634" v="55"/>
          <ac:spMkLst>
            <pc:docMk/>
            <pc:sldMk cId="2873752717" sldId="257"/>
            <ac:spMk id="32" creationId="{50307023-CCD1-446F-BD30-E4D8A0210E30}"/>
          </ac:spMkLst>
        </pc:spChg>
        <pc:picChg chg="add mod ord">
          <ac:chgData name="Nikki Thomas (2205996)" userId="S::2205996@student.uwtsd.ac.uk::3f959f73-0115-4701-8fd1-fd831f742b15" providerId="AD" clId="Web-{F7630A9B-070F-9397-58AA-CF59E74E324A}" dt="2025-01-19T16:42:04.139" v="90" actId="14100"/>
          <ac:picMkLst>
            <pc:docMk/>
            <pc:sldMk cId="2873752717" sldId="257"/>
            <ac:picMk id="4" creationId="{D2CA578E-EC20-A7C6-22A2-E2696AC0B507}"/>
          </ac:picMkLst>
        </pc:picChg>
      </pc:sldChg>
      <pc:sldChg chg="new">
        <pc:chgData name="Nikki Thomas (2205996)" userId="S::2205996@student.uwtsd.ac.uk::3f959f73-0115-4701-8fd1-fd831f742b15" providerId="AD" clId="Web-{F7630A9B-070F-9397-58AA-CF59E74E324A}" dt="2025-01-19T16:36:14.983" v="57"/>
        <pc:sldMkLst>
          <pc:docMk/>
          <pc:sldMk cId="694377326" sldId="258"/>
        </pc:sldMkLst>
      </pc:sldChg>
      <pc:sldChg chg="new">
        <pc:chgData name="Nikki Thomas (2205996)" userId="S::2205996@student.uwtsd.ac.uk::3f959f73-0115-4701-8fd1-fd831f742b15" providerId="AD" clId="Web-{F7630A9B-070F-9397-58AA-CF59E74E324A}" dt="2025-01-19T16:36:18.124" v="58"/>
        <pc:sldMkLst>
          <pc:docMk/>
          <pc:sldMk cId="407351833" sldId="259"/>
        </pc:sldMkLst>
      </pc:sldChg>
      <pc:sldChg chg="new">
        <pc:chgData name="Nikki Thomas (2205996)" userId="S::2205996@student.uwtsd.ac.uk::3f959f73-0115-4701-8fd1-fd831f742b15" providerId="AD" clId="Web-{F7630A9B-070F-9397-58AA-CF59E74E324A}" dt="2025-01-19T16:36:24.593" v="59"/>
        <pc:sldMkLst>
          <pc:docMk/>
          <pc:sldMk cId="1062778586" sldId="260"/>
        </pc:sldMkLst>
      </pc:sldChg>
      <pc:sldChg chg="new">
        <pc:chgData name="Nikki Thomas (2205996)" userId="S::2205996@student.uwtsd.ac.uk::3f959f73-0115-4701-8fd1-fd831f742b15" providerId="AD" clId="Web-{F7630A9B-070F-9397-58AA-CF59E74E324A}" dt="2025-01-19T16:36:26.311" v="60"/>
        <pc:sldMkLst>
          <pc:docMk/>
          <pc:sldMk cId="3531590987" sldId="261"/>
        </pc:sldMkLst>
      </pc:sldChg>
      <pc:sldChg chg="new">
        <pc:chgData name="Nikki Thomas (2205996)" userId="S::2205996@student.uwtsd.ac.uk::3f959f73-0115-4701-8fd1-fd831f742b15" providerId="AD" clId="Web-{F7630A9B-070F-9397-58AA-CF59E74E324A}" dt="2025-01-19T16:36:30.671" v="61"/>
        <pc:sldMkLst>
          <pc:docMk/>
          <pc:sldMk cId="2799321597" sldId="262"/>
        </pc:sldMkLst>
      </pc:sldChg>
      <pc:sldChg chg="new del">
        <pc:chgData name="Nikki Thomas (2205996)" userId="S::2205996@student.uwtsd.ac.uk::3f959f73-0115-4701-8fd1-fd831f742b15" providerId="AD" clId="Web-{F7630A9B-070F-9397-58AA-CF59E74E324A}" dt="2025-01-19T16:37:26.750" v="63"/>
        <pc:sldMkLst>
          <pc:docMk/>
          <pc:sldMk cId="1946103015" sldId="263"/>
        </pc:sldMkLst>
      </pc:sldChg>
      <pc:sldChg chg="addSp delSp modSp new">
        <pc:chgData name="Nikki Thomas (2205996)" userId="S::2205996@student.uwtsd.ac.uk::3f959f73-0115-4701-8fd1-fd831f742b15" providerId="AD" clId="Web-{F7630A9B-070F-9397-58AA-CF59E74E324A}" dt="2025-01-19T16:38:48.775" v="73" actId="14100"/>
        <pc:sldMkLst>
          <pc:docMk/>
          <pc:sldMk cId="3813549105" sldId="263"/>
        </pc:sldMkLst>
        <pc:spChg chg="del">
          <ac:chgData name="Nikki Thomas (2205996)" userId="S::2205996@student.uwtsd.ac.uk::3f959f73-0115-4701-8fd1-fd831f742b15" providerId="AD" clId="Web-{F7630A9B-070F-9397-58AA-CF59E74E324A}" dt="2025-01-19T16:37:59.923" v="66"/>
          <ac:spMkLst>
            <pc:docMk/>
            <pc:sldMk cId="3813549105" sldId="263"/>
            <ac:spMk id="2" creationId="{A5306AD8-F002-3A48-896B-6698ACB53FC0}"/>
          </ac:spMkLst>
        </pc:spChg>
        <pc:spChg chg="del mod">
          <ac:chgData name="Nikki Thomas (2205996)" userId="S::2205996@student.uwtsd.ac.uk::3f959f73-0115-4701-8fd1-fd831f742b15" providerId="AD" clId="Web-{F7630A9B-070F-9397-58AA-CF59E74E324A}" dt="2025-01-19T16:38:03.142" v="67"/>
          <ac:spMkLst>
            <pc:docMk/>
            <pc:sldMk cId="3813549105" sldId="263"/>
            <ac:spMk id="3" creationId="{327FE8E8-1C44-AF76-5E1E-04186F279B81}"/>
          </ac:spMkLst>
        </pc:spChg>
        <pc:spChg chg="add mod">
          <ac:chgData name="Nikki Thomas (2205996)" userId="S::2205996@student.uwtsd.ac.uk::3f959f73-0115-4701-8fd1-fd831f742b15" providerId="AD" clId="Web-{F7630A9B-070F-9397-58AA-CF59E74E324A}" dt="2025-01-19T16:38:48.775" v="73" actId="14100"/>
          <ac:spMkLst>
            <pc:docMk/>
            <pc:sldMk cId="3813549105" sldId="263"/>
            <ac:spMk id="4" creationId="{ED89A888-ED07-83A6-F0A1-63D664E7E1A6}"/>
          </ac:spMkLst>
        </pc:spChg>
      </pc:sldChg>
    </pc:docChg>
  </pc:docChgLst>
  <pc:docChgLst>
    <pc:chgData name="Nikki Thomas (2205996)" userId="S::2205996@student.uwtsd.ac.uk::3f959f73-0115-4701-8fd1-fd831f742b15" providerId="AD" clId="Web-{10F60691-B2CA-43DC-0605-64707BF66DA5}"/>
    <pc:docChg chg="modSld sldOrd">
      <pc:chgData name="Nikki Thomas (2205996)" userId="S::2205996@student.uwtsd.ac.uk::3f959f73-0115-4701-8fd1-fd831f742b15" providerId="AD" clId="Web-{10F60691-B2CA-43DC-0605-64707BF66DA5}" dt="2025-01-19T18:04:49.950" v="522" actId="20577"/>
      <pc:docMkLst>
        <pc:docMk/>
      </pc:docMkLst>
      <pc:sldChg chg="addSp delSp modSp ord">
        <pc:chgData name="Nikki Thomas (2205996)" userId="S::2205996@student.uwtsd.ac.uk::3f959f73-0115-4701-8fd1-fd831f742b15" providerId="AD" clId="Web-{10F60691-B2CA-43DC-0605-64707BF66DA5}" dt="2025-01-19T18:04:49.950" v="522" actId="20577"/>
        <pc:sldMkLst>
          <pc:docMk/>
          <pc:sldMk cId="2873752717" sldId="257"/>
        </pc:sldMkLst>
        <pc:spChg chg="add mod">
          <ac:chgData name="Nikki Thomas (2205996)" userId="S::2205996@student.uwtsd.ac.uk::3f959f73-0115-4701-8fd1-fd831f742b15" providerId="AD" clId="Web-{10F60691-B2CA-43DC-0605-64707BF66DA5}" dt="2025-01-19T16:48:30.898" v="10" actId="20577"/>
          <ac:spMkLst>
            <pc:docMk/>
            <pc:sldMk cId="2873752717" sldId="257"/>
            <ac:spMk id="3" creationId="{7AF6AF44-DC7C-1047-3797-80C82D1CC931}"/>
          </ac:spMkLst>
        </pc:spChg>
        <pc:spChg chg="add del">
          <ac:chgData name="Nikki Thomas (2205996)" userId="S::2205996@student.uwtsd.ac.uk::3f959f73-0115-4701-8fd1-fd831f742b15" providerId="AD" clId="Web-{10F60691-B2CA-43DC-0605-64707BF66DA5}" dt="2025-01-19T17:49:17.010" v="439"/>
          <ac:spMkLst>
            <pc:docMk/>
            <pc:sldMk cId="2873752717" sldId="257"/>
            <ac:spMk id="5" creationId="{AC82263A-1547-93BE-EAC9-E67F2A10B6A6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50:30.060" v="458" actId="14100"/>
          <ac:spMkLst>
            <pc:docMk/>
            <pc:sldMk cId="2873752717" sldId="257"/>
            <ac:spMk id="6" creationId="{91B3B283-4D53-B5AE-DDBE-D725ACD37E31}"/>
          </ac:spMkLst>
        </pc:spChg>
        <pc:spChg chg="add del">
          <ac:chgData name="Nikki Thomas (2205996)" userId="S::2205996@student.uwtsd.ac.uk::3f959f73-0115-4701-8fd1-fd831f742b15" providerId="AD" clId="Web-{10F60691-B2CA-43DC-0605-64707BF66DA5}" dt="2025-01-19T17:56:51.887" v="460"/>
          <ac:spMkLst>
            <pc:docMk/>
            <pc:sldMk cId="2873752717" sldId="257"/>
            <ac:spMk id="7" creationId="{8B8B0025-1CB5-4D33-48A8-FE84616825EB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8:01:06.021" v="496" actId="1076"/>
          <ac:spMkLst>
            <pc:docMk/>
            <pc:sldMk cId="2873752717" sldId="257"/>
            <ac:spMk id="8" creationId="{B9A09293-47CE-67E8-0583-FBF89A859291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8:04:49.950" v="522" actId="20577"/>
          <ac:spMkLst>
            <pc:docMk/>
            <pc:sldMk cId="2873752717" sldId="257"/>
            <ac:spMk id="10" creationId="{D6AA7C9F-6C80-98CF-F33C-ACB8DEBA4DA9}"/>
          </ac:spMkLst>
        </pc:spChg>
      </pc:sldChg>
      <pc:sldChg chg="addSp delSp modSp mod setBg">
        <pc:chgData name="Nikki Thomas (2205996)" userId="S::2205996@student.uwtsd.ac.uk::3f959f73-0115-4701-8fd1-fd831f742b15" providerId="AD" clId="Web-{10F60691-B2CA-43DC-0605-64707BF66DA5}" dt="2025-01-19T17:44:42.575" v="423" actId="20577"/>
        <pc:sldMkLst>
          <pc:docMk/>
          <pc:sldMk cId="694377326" sldId="258"/>
        </pc:sldMkLst>
        <pc:spChg chg="del mod">
          <ac:chgData name="Nikki Thomas (2205996)" userId="S::2205996@student.uwtsd.ac.uk::3f959f73-0115-4701-8fd1-fd831f742b15" providerId="AD" clId="Web-{10F60691-B2CA-43DC-0605-64707BF66DA5}" dt="2025-01-19T16:51:43.271" v="17"/>
          <ac:spMkLst>
            <pc:docMk/>
            <pc:sldMk cId="694377326" sldId="258"/>
            <ac:spMk id="2" creationId="{717EEB1E-A5B5-61B2-C41B-5E289349BD4A}"/>
          </ac:spMkLst>
        </pc:spChg>
        <pc:spChg chg="del mod">
          <ac:chgData name="Nikki Thomas (2205996)" userId="S::2205996@student.uwtsd.ac.uk::3f959f73-0115-4701-8fd1-fd831f742b15" providerId="AD" clId="Web-{10F60691-B2CA-43DC-0605-64707BF66DA5}" dt="2025-01-19T16:50:40.097" v="13"/>
          <ac:spMkLst>
            <pc:docMk/>
            <pc:sldMk cId="694377326" sldId="258"/>
            <ac:spMk id="3" creationId="{61373FC0-23F5-B1A3-9F6F-5F3CADBC5B95}"/>
          </ac:spMkLst>
        </pc:spChg>
        <pc:spChg chg="add del mod">
          <ac:chgData name="Nikki Thomas (2205996)" userId="S::2205996@student.uwtsd.ac.uk::3f959f73-0115-4701-8fd1-fd831f742b15" providerId="AD" clId="Web-{10F60691-B2CA-43DC-0605-64707BF66DA5}" dt="2025-01-19T16:53:11.071" v="24"/>
          <ac:spMkLst>
            <pc:docMk/>
            <pc:sldMk cId="694377326" sldId="258"/>
            <ac:spMk id="5" creationId="{69043A33-ED8C-5D16-21DE-FBD7AF297D93}"/>
          </ac:spMkLst>
        </pc:spChg>
        <pc:spChg chg="add">
          <ac:chgData name="Nikki Thomas (2205996)" userId="S::2205996@student.uwtsd.ac.uk::3f959f73-0115-4701-8fd1-fd831f742b15" providerId="AD" clId="Web-{10F60691-B2CA-43DC-0605-64707BF66DA5}" dt="2025-01-19T16:51:33.099" v="16"/>
          <ac:spMkLst>
            <pc:docMk/>
            <pc:sldMk cId="694377326" sldId="258"/>
            <ac:spMk id="9" creationId="{DBC44137-B240-488D-B88F-9D266FACAA4F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6:54:31.167" v="32" actId="1076"/>
          <ac:spMkLst>
            <pc:docMk/>
            <pc:sldMk cId="694377326" sldId="258"/>
            <ac:spMk id="10" creationId="{6DA6B33B-3E08-391C-2A95-81582F44491E}"/>
          </ac:spMkLst>
        </pc:spChg>
        <pc:spChg chg="add">
          <ac:chgData name="Nikki Thomas (2205996)" userId="S::2205996@student.uwtsd.ac.uk::3f959f73-0115-4701-8fd1-fd831f742b15" providerId="AD" clId="Web-{10F60691-B2CA-43DC-0605-64707BF66DA5}" dt="2025-01-19T16:51:33.099" v="16"/>
          <ac:spMkLst>
            <pc:docMk/>
            <pc:sldMk cId="694377326" sldId="258"/>
            <ac:spMk id="11" creationId="{70FFA344-365C-4944-848F-8B966C335657}"/>
          </ac:spMkLst>
        </pc:spChg>
        <pc:spChg chg="add">
          <ac:chgData name="Nikki Thomas (2205996)" userId="S::2205996@student.uwtsd.ac.uk::3f959f73-0115-4701-8fd1-fd831f742b15" providerId="AD" clId="Web-{10F60691-B2CA-43DC-0605-64707BF66DA5}" dt="2025-01-19T16:51:33.099" v="16"/>
          <ac:spMkLst>
            <pc:docMk/>
            <pc:sldMk cId="694377326" sldId="258"/>
            <ac:spMk id="13" creationId="{D73EBEE6-2E8A-47F3-ADCA-5C0A95C36366}"/>
          </ac:spMkLst>
        </pc:spChg>
        <pc:spChg chg="add del">
          <ac:chgData name="Nikki Thomas (2205996)" userId="S::2205996@student.uwtsd.ac.uk::3f959f73-0115-4701-8fd1-fd831f742b15" providerId="AD" clId="Web-{10F60691-B2CA-43DC-0605-64707BF66DA5}" dt="2025-01-19T16:56:39.296" v="37"/>
          <ac:spMkLst>
            <pc:docMk/>
            <pc:sldMk cId="694377326" sldId="258"/>
            <ac:spMk id="14" creationId="{248334B9-75ED-6F78-70B1-AB4AB5180948}"/>
          </ac:spMkLst>
        </pc:spChg>
        <pc:spChg chg="add">
          <ac:chgData name="Nikki Thomas (2205996)" userId="S::2205996@student.uwtsd.ac.uk::3f959f73-0115-4701-8fd1-fd831f742b15" providerId="AD" clId="Web-{10F60691-B2CA-43DC-0605-64707BF66DA5}" dt="2025-01-19T16:51:33.099" v="16"/>
          <ac:spMkLst>
            <pc:docMk/>
            <pc:sldMk cId="694377326" sldId="258"/>
            <ac:spMk id="15" creationId="{47525714-3E1C-46F0-A17D-D3BE3D221F0D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6:59:13.894" v="62" actId="14100"/>
          <ac:spMkLst>
            <pc:docMk/>
            <pc:sldMk cId="694377326" sldId="258"/>
            <ac:spMk id="16" creationId="{ED852535-E188-A14F-DB41-8ED906AB3EF9}"/>
          </ac:spMkLst>
        </pc:spChg>
        <pc:spChg chg="add">
          <ac:chgData name="Nikki Thomas (2205996)" userId="S::2205996@student.uwtsd.ac.uk::3f959f73-0115-4701-8fd1-fd831f742b15" providerId="AD" clId="Web-{10F60691-B2CA-43DC-0605-64707BF66DA5}" dt="2025-01-19T16:51:33.099" v="16"/>
          <ac:spMkLst>
            <pc:docMk/>
            <pc:sldMk cId="694377326" sldId="258"/>
            <ac:spMk id="17" creationId="{B178D758-A5E1-416F-9966-F71730470AE4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1:43.995" v="251" actId="20577"/>
          <ac:spMkLst>
            <pc:docMk/>
            <pc:sldMk cId="694377326" sldId="258"/>
            <ac:spMk id="18" creationId="{ACF36C38-85EB-FD4C-1111-761F9CCCA4D5}"/>
          </ac:spMkLst>
        </pc:spChg>
        <pc:spChg chg="add">
          <ac:chgData name="Nikki Thomas (2205996)" userId="S::2205996@student.uwtsd.ac.uk::3f959f73-0115-4701-8fd1-fd831f742b15" providerId="AD" clId="Web-{10F60691-B2CA-43DC-0605-64707BF66DA5}" dt="2025-01-19T16:51:33.099" v="16"/>
          <ac:spMkLst>
            <pc:docMk/>
            <pc:sldMk cId="694377326" sldId="258"/>
            <ac:spMk id="19" creationId="{1A9606D2-3277-4567-A0C1-362DBFDCE2E1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2:12.277" v="252" actId="20577"/>
          <ac:spMkLst>
            <pc:docMk/>
            <pc:sldMk cId="694377326" sldId="258"/>
            <ac:spMk id="20" creationId="{A21F1C97-9213-F36E-654C-59A6D2E427CF}"/>
          </ac:spMkLst>
        </pc:spChg>
        <pc:spChg chg="add">
          <ac:chgData name="Nikki Thomas (2205996)" userId="S::2205996@student.uwtsd.ac.uk::3f959f73-0115-4701-8fd1-fd831f742b15" providerId="AD" clId="Web-{10F60691-B2CA-43DC-0605-64707BF66DA5}" dt="2025-01-19T16:51:33.099" v="16"/>
          <ac:spMkLst>
            <pc:docMk/>
            <pc:sldMk cId="694377326" sldId="258"/>
            <ac:spMk id="21" creationId="{A601F395-3079-4179-84BA-6654D9F8258F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1:08.134" v="247" actId="20577"/>
          <ac:spMkLst>
            <pc:docMk/>
            <pc:sldMk cId="694377326" sldId="258"/>
            <ac:spMk id="22" creationId="{42BD3E96-4876-426D-33FD-538553836074}"/>
          </ac:spMkLst>
        </pc:spChg>
        <pc:spChg chg="add">
          <ac:chgData name="Nikki Thomas (2205996)" userId="S::2205996@student.uwtsd.ac.uk::3f959f73-0115-4701-8fd1-fd831f742b15" providerId="AD" clId="Web-{10F60691-B2CA-43DC-0605-64707BF66DA5}" dt="2025-01-19T16:51:33.099" v="16"/>
          <ac:spMkLst>
            <pc:docMk/>
            <pc:sldMk cId="694377326" sldId="258"/>
            <ac:spMk id="23" creationId="{B15DEAD7-09E6-42D9-9D03-43E6EA3E0564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1:01.759" v="246" actId="20577"/>
          <ac:spMkLst>
            <pc:docMk/>
            <pc:sldMk cId="694377326" sldId="258"/>
            <ac:spMk id="24" creationId="{10B5C90B-BF0F-20C0-823D-F09ED8A03F1A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1:17.056" v="248" actId="20577"/>
          <ac:spMkLst>
            <pc:docMk/>
            <pc:sldMk cId="694377326" sldId="258"/>
            <ac:spMk id="25" creationId="{A78AD6D0-657B-D8A5-1367-759FBEE7534B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0:46.915" v="243" actId="20577"/>
          <ac:spMkLst>
            <pc:docMk/>
            <pc:sldMk cId="694377326" sldId="258"/>
            <ac:spMk id="26" creationId="{F60C60FE-D1DA-5FE9-FDE9-130CC66ED0D0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0:56.024" v="245" actId="20577"/>
          <ac:spMkLst>
            <pc:docMk/>
            <pc:sldMk cId="694377326" sldId="258"/>
            <ac:spMk id="27" creationId="{1641166F-E443-E1E4-93FF-A1654F8EC22D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19:44.788" v="229" actId="14100"/>
          <ac:spMkLst>
            <pc:docMk/>
            <pc:sldMk cId="694377326" sldId="258"/>
            <ac:spMk id="28" creationId="{C724461C-75AD-AE16-C26D-C2E9BE34CAC8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0:36.633" v="242" actId="20577"/>
          <ac:spMkLst>
            <pc:docMk/>
            <pc:sldMk cId="694377326" sldId="258"/>
            <ac:spMk id="29" creationId="{B52C2276-1867-66A1-E9DA-651823AF4CEA}"/>
          </ac:spMkLst>
        </pc:spChg>
        <pc:spChg chg="add del mod">
          <ac:chgData name="Nikki Thomas (2205996)" userId="S::2205996@student.uwtsd.ac.uk::3f959f73-0115-4701-8fd1-fd831f742b15" providerId="AD" clId="Web-{10F60691-B2CA-43DC-0605-64707BF66DA5}" dt="2025-01-19T17:22:30.121" v="255"/>
          <ac:spMkLst>
            <pc:docMk/>
            <pc:sldMk cId="694377326" sldId="258"/>
            <ac:spMk id="30" creationId="{E3892D6D-2410-DD42-AC92-4F1A6AA2BB76}"/>
          </ac:spMkLst>
        </pc:spChg>
        <pc:spChg chg="add del mod">
          <ac:chgData name="Nikki Thomas (2205996)" userId="S::2205996@student.uwtsd.ac.uk::3f959f73-0115-4701-8fd1-fd831f742b15" providerId="AD" clId="Web-{10F60691-B2CA-43DC-0605-64707BF66DA5}" dt="2025-01-19T17:22:44.043" v="258"/>
          <ac:spMkLst>
            <pc:docMk/>
            <pc:sldMk cId="694377326" sldId="258"/>
            <ac:spMk id="31" creationId="{28B31DC1-541B-7978-C42A-E6039C9D70A7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3:58.811" v="280" actId="14100"/>
          <ac:spMkLst>
            <pc:docMk/>
            <pc:sldMk cId="694377326" sldId="258"/>
            <ac:spMk id="32" creationId="{947002D4-1992-9CE5-1FF1-10C13B2DAE8A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4:49.986" v="298" actId="14100"/>
          <ac:spMkLst>
            <pc:docMk/>
            <pc:sldMk cId="694377326" sldId="258"/>
            <ac:spMk id="33" creationId="{8A4049C6-6A22-00F6-0659-83EF78DFEE85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5:25.252" v="310" actId="20577"/>
          <ac:spMkLst>
            <pc:docMk/>
            <pc:sldMk cId="694377326" sldId="258"/>
            <ac:spMk id="34" creationId="{3877840B-FCE1-BC1C-AC1C-301119F4A0E9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6:17.691" v="320" actId="20577"/>
          <ac:spMkLst>
            <pc:docMk/>
            <pc:sldMk cId="694377326" sldId="258"/>
            <ac:spMk id="35" creationId="{736B25E1-2F14-7291-2B13-2C4B388D8E78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26:47.505" v="331" actId="20577"/>
          <ac:spMkLst>
            <pc:docMk/>
            <pc:sldMk cId="694377326" sldId="258"/>
            <ac:spMk id="36" creationId="{1916BC8C-4E7A-EF84-9E06-337594FEAC94}"/>
          </ac:spMkLst>
        </pc:spChg>
        <pc:spChg chg="add mod">
          <ac:chgData name="Nikki Thomas (2205996)" userId="S::2205996@student.uwtsd.ac.uk::3f959f73-0115-4701-8fd1-fd831f742b15" providerId="AD" clId="Web-{10F60691-B2CA-43DC-0605-64707BF66DA5}" dt="2025-01-19T17:44:42.575" v="423" actId="20577"/>
          <ac:spMkLst>
            <pc:docMk/>
            <pc:sldMk cId="694377326" sldId="258"/>
            <ac:spMk id="37" creationId="{46E14C9B-7E8B-3963-55C0-06D36BFE10CF}"/>
          </ac:spMkLst>
        </pc:spChg>
        <pc:picChg chg="add del mod">
          <ac:chgData name="Nikki Thomas (2205996)" userId="S::2205996@student.uwtsd.ac.uk::3f959f73-0115-4701-8fd1-fd831f742b15" providerId="AD" clId="Web-{10F60691-B2CA-43DC-0605-64707BF66DA5}" dt="2025-01-19T16:53:11.071" v="25"/>
          <ac:picMkLst>
            <pc:docMk/>
            <pc:sldMk cId="694377326" sldId="258"/>
            <ac:picMk id="4" creationId="{5DB924F7-7B35-A8C2-CEC6-CBEC1A761EBC}"/>
          </ac:picMkLst>
        </pc:picChg>
        <pc:picChg chg="add">
          <ac:chgData name="Nikki Thomas (2205996)" userId="S::2205996@student.uwtsd.ac.uk::3f959f73-0115-4701-8fd1-fd831f742b15" providerId="AD" clId="Web-{10F60691-B2CA-43DC-0605-64707BF66DA5}" dt="2025-01-19T16:51:33.099" v="16"/>
          <ac:picMkLst>
            <pc:docMk/>
            <pc:sldMk cId="694377326" sldId="258"/>
            <ac:picMk id="7" creationId="{01A8CDCA-EC58-40B4-9F17-A7B613A32F58}"/>
          </ac:picMkLst>
        </pc:picChg>
        <pc:picChg chg="add mod">
          <ac:chgData name="Nikki Thomas (2205996)" userId="S::2205996@student.uwtsd.ac.uk::3f959f73-0115-4701-8fd1-fd831f742b15" providerId="AD" clId="Web-{10F60691-B2CA-43DC-0605-64707BF66DA5}" dt="2025-01-19T16:55:31.465" v="35" actId="14100"/>
          <ac:picMkLst>
            <pc:docMk/>
            <pc:sldMk cId="694377326" sldId="258"/>
            <ac:picMk id="8" creationId="{BC93D5AF-157D-2988-1566-23EDA9B3EFD1}"/>
          </ac:picMkLst>
        </pc:picChg>
      </pc:sldChg>
      <pc:sldChg chg="modSp">
        <pc:chgData name="Nikki Thomas (2205996)" userId="S::2205996@student.uwtsd.ac.uk::3f959f73-0115-4701-8fd1-fd831f742b15" providerId="AD" clId="Web-{10F60691-B2CA-43DC-0605-64707BF66DA5}" dt="2025-01-19T17:48:25.383" v="433" actId="20577"/>
        <pc:sldMkLst>
          <pc:docMk/>
          <pc:sldMk cId="3813549105" sldId="263"/>
        </pc:sldMkLst>
        <pc:spChg chg="mod">
          <ac:chgData name="Nikki Thomas (2205996)" userId="S::2205996@student.uwtsd.ac.uk::3f959f73-0115-4701-8fd1-fd831f742b15" providerId="AD" clId="Web-{10F60691-B2CA-43DC-0605-64707BF66DA5}" dt="2025-01-19T17:48:25.383" v="433" actId="20577"/>
          <ac:spMkLst>
            <pc:docMk/>
            <pc:sldMk cId="3813549105" sldId="263"/>
            <ac:spMk id="4" creationId="{ED89A888-ED07-83A6-F0A1-63D664E7E1A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22888E4-D32B-44AF-A539-CFD3D20DB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79C16C-E0ED-43AD-8A1D-8C0215157F8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448270-09B6-481A-AC02-353A6D15398B}" type="datetime1">
              <a:rPr lang="en-GB" smtClean="0"/>
              <a:t>19/01/2025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86DFD2-7AC5-47F5-89DC-6AA2CFD3B8F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C3EDFD-ECBC-491F-83E9-1163C49E5C8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8E710-C8C4-44C7-9640-E0FC23009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187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4958C3-B6BA-4AFE-8551-1B472A9A8B12}" type="datetime1">
              <a:rPr lang="en-GB" smtClean="0"/>
              <a:pPr/>
              <a:t>19/01/2025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3BE22C-2DC9-4D9D-BE2D-CAADD292D7F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412302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3BE22C-2DC9-4D9D-BE2D-CAADD292D7F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48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rtlCol="0" anchor="b">
            <a:normAutofit/>
          </a:bodyPr>
          <a:lstStyle>
            <a:lvl1pPr algn="r">
              <a:defRPr sz="8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rtlCol="0"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 rtlCol="0"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fld id="{6F797928-7017-4DFA-B2C1-5CC948C9E03B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 rtlCol="0"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C52B8EB-A9C4-40F0-8632-8E2919029F97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rtlCol="0" anchor="b">
            <a:normAutofit/>
          </a:bodyPr>
          <a:lstStyle>
            <a:lvl1pPr algn="l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A43456-6ABF-4C47-95EA-FF74AFB19557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878440B-49DB-4878-A3A6-B56FAB805E20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7D00B0A-B027-44A8-928C-A5729A106463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26D97B9-76F7-4FC9-AAA7-02FBC9D0532C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D452408-FDB2-4585-AB02-C721010D45E0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rtlCol="0" anchor="b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694880D-5746-4246-A9A1-D68E984D7116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rtlCol="0" anchor="b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BD6C1F4-B7CE-4FBD-B046-AF21D0598D64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rtlCol="0"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814FFCF-85D1-4179-969F-611ED883B945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rtlCol="0" anchor="ctr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BC4BC29-3B7A-4E5F-8AED-440BCD123E8F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rtlCol="0" anchor="ctr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5E8EB59-4998-4B18-B69A-373BB135019D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rtlCol="0" anchor="b">
            <a:normAutofit/>
          </a:bodyPr>
          <a:lstStyle>
            <a:lvl1pPr algn="l"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08BFBB6-2902-4F72-8AED-C3DD51649F1A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DAE5B7F-5598-43CA-8E6F-3DFAE03ACA77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2923C43-CD21-4B1E-A307-36AE098A1F4A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F99D96-2EDA-41F6-8222-230DE9ED433A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8A3536-16CF-4A44-A440-EBA85F9B0B96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fld id="{040F0776-7323-45C8-B7C4-BE12DB2278CC}" type="datetime1">
              <a:rPr lang="en-GB" noProof="0" smtClean="0"/>
              <a:t>19/01/2025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reepngimg.com/png/18850-rugby-ball-png-clipart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s://en.wikipedia.org/wiki/S4C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ntiquesandteacups.info/2015/03/tuesday-cuppa-tea-st-davids-day-shelley.html" TargetMode="Externa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abellezayeltiempo.blogspot.com/2019/07/tecnologia-y-redes-sociales-i.html" TargetMode="Externa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storic-uk.com/HistoryUK/HistoryofWales/Welsh-Language/" TargetMode="External"/><Relationship Id="rId13" Type="http://schemas.openxmlformats.org/officeDocument/2006/relationships/hyperlink" Target="https://www.s4c.cymru/en/about-us/" TargetMode="External"/><Relationship Id="rId18" Type="http://schemas.openxmlformats.org/officeDocument/2006/relationships/hyperlink" Target="https://cyw.cymru/en/games/create-with-cyw/" TargetMode="External"/><Relationship Id="rId3" Type="http://schemas.openxmlformats.org/officeDocument/2006/relationships/hyperlink" Target="https://law.gov.wales/culture/welsh-language/welsh-language-wales-measure-2011" TargetMode="External"/><Relationship Id="rId7" Type="http://schemas.openxmlformats.org/officeDocument/2006/relationships/hyperlink" Target="https://theculturetrip.com/europe/united-kingdom/wales/articles/a-brief-history-of-the-welsh-language" TargetMode="External"/><Relationship Id="rId12" Type="http://schemas.openxmlformats.org/officeDocument/2006/relationships/hyperlink" Target="http://www.s4c.cymru" TargetMode="External"/><Relationship Id="rId17" Type="http://schemas.openxmlformats.org/officeDocument/2006/relationships/hyperlink" Target="https://www.bing.com/search?q=what+percentage+of+people+outside+of+wales+watch+s4c&amp;form=ANNH01&amp;refig=47a8ca1b84df4eb4ad1f3674098cc228&amp;pc=ACTS" TargetMode="External"/><Relationship Id="rId2" Type="http://schemas.openxmlformats.org/officeDocument/2006/relationships/hyperlink" Target="https://www.bing.com/images/search?form=IARRTH&amp;q=s4c&amp;first=1" TargetMode="External"/><Relationship Id="rId16" Type="http://schemas.openxmlformats.org/officeDocument/2006/relationships/hyperlink" Target="https://www.bing.com/search?q=s4c%20vision&amp;qs=n&amp;form=QBRE&amp;sp=-1&amp;ghc=1&amp;lq=0&amp;pq=s4c%20vision&amp;sc=8-10&amp;sk=&amp;cvid=37E1A82EBD7E491D96CE17FD6386D6D8&amp;ghsh=0&amp;ghacc=0&amp;ghpl=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api/storage/8e68e2f5-851f-43b8-af24-9eb38cf62482/developing-the-curriculum-cymreig.pdf" TargetMode="External"/><Relationship Id="rId11" Type="http://schemas.openxmlformats.org/officeDocument/2006/relationships/hyperlink" Target="https://www.bing.com/images/search?q=fireman%20sam%20s4c&amp;qs=n&amp;form=QBIR&amp;sp=-1&amp;ghc=1&amp;lq=0&amp;pq=fireman%20sam%20s4c&amp;sc=8-15&amp;cvid=AB162B3C20C54A6E8540EEE07F74C381&amp;ghsh=0&amp;ghacc=0&amp;first=1" TargetMode="External"/><Relationship Id="rId5" Type="http://schemas.openxmlformats.org/officeDocument/2006/relationships/hyperlink" Target="https://hwb.gov.wales/api/storage/3b73bf7c-640d-4c34-855d-9586b0b30c80/siarter-iaith-framework.pdf" TargetMode="External"/><Relationship Id="rId15" Type="http://schemas.openxmlformats.org/officeDocument/2006/relationships/hyperlink" Target="https://assets.publishing.service.gov.uk/media/5abbcdaf40f0b67d64e21b9e/Building_an_S4C_for_the_Future_English_Accessible.pdf" TargetMode="External"/><Relationship Id="rId10" Type="http://schemas.openxmlformats.org/officeDocument/2006/relationships/hyperlink" Target="https://www.bing.com/images/search?q=newyddion&amp;form=HDRSC4&amp;first=1" TargetMode="External"/><Relationship Id="rId4" Type="http://schemas.openxmlformats.org/officeDocument/2006/relationships/hyperlink" Target="https://law.gov.wales/culture/welsh-language/welsh-language-act-1993" TargetMode="External"/><Relationship Id="rId9" Type="http://schemas.openxmlformats.org/officeDocument/2006/relationships/hyperlink" Target="https://en.wikipedia.org/wiki/S4C" TargetMode="External"/><Relationship Id="rId14" Type="http://schemas.openxmlformats.org/officeDocument/2006/relationships/hyperlink" Target="https://www.s4c.cymru/en/learn-and-pla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89570" y="538592"/>
            <a:ext cx="9775781" cy="2951878"/>
          </a:xfrm>
        </p:spPr>
        <p:txBody>
          <a:bodyPr rtlCol="0">
            <a:normAutofit fontScale="90000"/>
          </a:bodyPr>
          <a:lstStyle/>
          <a:p>
            <a:r>
              <a:rPr lang="en-GB" dirty="0"/>
              <a:t>Celebrating language and culture  - Belonging to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r>
              <a:rPr lang="en-GB" dirty="0"/>
              <a:t>By Nikki </a:t>
            </a:r>
            <a:r>
              <a:rPr lang="en-GB" dirty="0" err="1"/>
              <a:t>thomas</a:t>
            </a:r>
          </a:p>
        </p:txBody>
      </p:sp>
    </p:spTree>
    <p:extLst>
      <p:ext uri="{BB962C8B-B14F-4D97-AF65-F5344CB8AC3E}">
        <p14:creationId xmlns:p14="http://schemas.microsoft.com/office/powerpoint/2010/main" val="4141345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1A8CDCA-EC58-40B4-9F17-A7B613A32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9" name="Freeform 11">
            <a:extLst>
              <a:ext uri="{FF2B5EF4-FFF2-40B4-BE49-F238E27FC236}">
                <a16:creationId xmlns:a16="http://schemas.microsoft.com/office/drawing/2014/main" id="{DBC44137-B240-488D-B88F-9D266FACA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70FFA344-365C-4944-848F-8B966C335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25">
            <a:extLst>
              <a:ext uri="{FF2B5EF4-FFF2-40B4-BE49-F238E27FC236}">
                <a16:creationId xmlns:a16="http://schemas.microsoft.com/office/drawing/2014/main" id="{D73EBEE6-2E8A-47F3-ADCA-5C0A95C36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47525714-3E1C-46F0-A17D-D3BE3D221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7" name="5-Point Star 24">
            <a:extLst>
              <a:ext uri="{FF2B5EF4-FFF2-40B4-BE49-F238E27FC236}">
                <a16:creationId xmlns:a16="http://schemas.microsoft.com/office/drawing/2014/main" id="{B178D758-A5E1-416F-9966-F71730470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A9606D2-3277-4567-A0C1-362DBFDCE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custGeom>
            <a:avLst/>
            <a:gdLst>
              <a:gd name="connsiteX0" fmla="*/ 3 w 11647715"/>
              <a:gd name="connsiteY0" fmla="*/ 0 h 2634343"/>
              <a:gd name="connsiteX1" fmla="*/ 11647715 w 11647715"/>
              <a:gd name="connsiteY1" fmla="*/ 0 h 2634343"/>
              <a:gd name="connsiteX2" fmla="*/ 11647715 w 11647715"/>
              <a:gd name="connsiteY2" fmla="*/ 2634343 h 2634343"/>
              <a:gd name="connsiteX3" fmla="*/ 3 w 11647715"/>
              <a:gd name="connsiteY3" fmla="*/ 2634343 h 2634343"/>
              <a:gd name="connsiteX4" fmla="*/ 3 w 11647715"/>
              <a:gd name="connsiteY4" fmla="*/ 1533667 h 2634343"/>
              <a:gd name="connsiteX5" fmla="*/ 0 w 11647715"/>
              <a:gd name="connsiteY5" fmla="*/ 1533667 h 2634343"/>
              <a:gd name="connsiteX6" fmla="*/ 0 w 11647715"/>
              <a:gd name="connsiteY6" fmla="*/ 980400 h 2634343"/>
              <a:gd name="connsiteX7" fmla="*/ 3 w 11647715"/>
              <a:gd name="connsiteY7" fmla="*/ 980400 h 263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647715" h="2634343">
                <a:moveTo>
                  <a:pt x="3" y="0"/>
                </a:moveTo>
                <a:lnTo>
                  <a:pt x="11647715" y="0"/>
                </a:lnTo>
                <a:lnTo>
                  <a:pt x="11647715" y="2634343"/>
                </a:lnTo>
                <a:lnTo>
                  <a:pt x="3" y="2634343"/>
                </a:lnTo>
                <a:lnTo>
                  <a:pt x="3" y="1533667"/>
                </a:lnTo>
                <a:lnTo>
                  <a:pt x="0" y="1533667"/>
                </a:lnTo>
                <a:lnTo>
                  <a:pt x="0" y="980400"/>
                </a:lnTo>
                <a:lnTo>
                  <a:pt x="3" y="98040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outerShdw blurRad="127000" dist="635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5-Point Star 24">
            <a:extLst>
              <a:ext uri="{FF2B5EF4-FFF2-40B4-BE49-F238E27FC236}">
                <a16:creationId xmlns:a16="http://schemas.microsoft.com/office/drawing/2014/main" id="{B15DEAD7-09E6-42D9-9D03-43E6EA3E0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9678" y="3748085"/>
            <a:ext cx="252644" cy="252644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Picture 7" descr="A close up of a rugby ball&#10;&#10;AI-generated content may be incorrect.">
            <a:extLst>
              <a:ext uri="{FF2B5EF4-FFF2-40B4-BE49-F238E27FC236}">
                <a16:creationId xmlns:a16="http://schemas.microsoft.com/office/drawing/2014/main" id="{BC93D5AF-157D-2988-1566-23EDA9B3EF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544951" y="1234051"/>
            <a:ext cx="6172200" cy="455779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A6B33B-3E08-391C-2A95-81582F44491E}"/>
              </a:ext>
            </a:extLst>
          </p:cNvPr>
          <p:cNvSpPr txBox="1"/>
          <p:nvPr/>
        </p:nvSpPr>
        <p:spPr>
          <a:xfrm>
            <a:off x="2544951" y="6450523"/>
            <a:ext cx="6172200" cy="29167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D852535-E188-A14F-DB41-8ED906AB3EF9}"/>
              </a:ext>
            </a:extLst>
          </p:cNvPr>
          <p:cNvSpPr txBox="1"/>
          <p:nvPr/>
        </p:nvSpPr>
        <p:spPr>
          <a:xfrm>
            <a:off x="3314530" y="221332"/>
            <a:ext cx="759657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BRINGING THE WELSH LANGUAGE HOME</a:t>
            </a:r>
          </a:p>
        </p:txBody>
      </p:sp>
      <p:sp>
        <p:nvSpPr>
          <p:cNvPr id="18" name="Speech Bubble: Rectangle 17">
            <a:extLst>
              <a:ext uri="{FF2B5EF4-FFF2-40B4-BE49-F238E27FC236}">
                <a16:creationId xmlns:a16="http://schemas.microsoft.com/office/drawing/2014/main" id="{ACF36C38-85EB-FD4C-1111-761F9CCCA4D5}"/>
              </a:ext>
            </a:extLst>
          </p:cNvPr>
          <p:cNvSpPr/>
          <p:nvPr/>
        </p:nvSpPr>
        <p:spPr>
          <a:xfrm>
            <a:off x="1281472" y="1343229"/>
            <a:ext cx="914399" cy="612647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OLDEST LIVING LANGUAG</a:t>
            </a:r>
            <a:r>
              <a:rPr lang="en-GB" sz="1000" dirty="0"/>
              <a:t>E</a:t>
            </a:r>
          </a:p>
        </p:txBody>
      </p:sp>
      <p:sp>
        <p:nvSpPr>
          <p:cNvPr id="20" name="Speech Bubble: Rectangle 19">
            <a:extLst>
              <a:ext uri="{FF2B5EF4-FFF2-40B4-BE49-F238E27FC236}">
                <a16:creationId xmlns:a16="http://schemas.microsoft.com/office/drawing/2014/main" id="{A21F1C97-9213-F36E-654C-59A6D2E427CF}"/>
              </a:ext>
            </a:extLst>
          </p:cNvPr>
          <p:cNvSpPr/>
          <p:nvPr/>
        </p:nvSpPr>
        <p:spPr>
          <a:xfrm>
            <a:off x="2547310" y="1348254"/>
            <a:ext cx="955587" cy="1003943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WELSH WAS SPOKEN BY 90% UNTIL AROUND 1850</a:t>
            </a:r>
          </a:p>
        </p:txBody>
      </p:sp>
      <p:sp>
        <p:nvSpPr>
          <p:cNvPr id="22" name="Speech Bubble: Rectangle 21">
            <a:extLst>
              <a:ext uri="{FF2B5EF4-FFF2-40B4-BE49-F238E27FC236}">
                <a16:creationId xmlns:a16="http://schemas.microsoft.com/office/drawing/2014/main" id="{42BD3E96-4876-426D-33FD-538553836074}"/>
              </a:ext>
            </a:extLst>
          </p:cNvPr>
          <p:cNvSpPr/>
          <p:nvPr/>
        </p:nvSpPr>
        <p:spPr>
          <a:xfrm>
            <a:off x="8815910" y="1435866"/>
            <a:ext cx="914399" cy="612647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Act of union 1536</a:t>
            </a:r>
          </a:p>
        </p:txBody>
      </p:sp>
      <p:sp>
        <p:nvSpPr>
          <p:cNvPr id="24" name="Speech Bubble: Rectangle 23">
            <a:extLst>
              <a:ext uri="{FF2B5EF4-FFF2-40B4-BE49-F238E27FC236}">
                <a16:creationId xmlns:a16="http://schemas.microsoft.com/office/drawing/2014/main" id="{10B5C90B-BF0F-20C0-823D-F09ED8A03F1A}"/>
              </a:ext>
            </a:extLst>
          </p:cNvPr>
          <p:cNvSpPr/>
          <p:nvPr/>
        </p:nvSpPr>
        <p:spPr>
          <a:xfrm>
            <a:off x="10267098" y="1451110"/>
            <a:ext cx="914399" cy="612647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The Welsh not</a:t>
            </a:r>
          </a:p>
        </p:txBody>
      </p:sp>
      <p:sp>
        <p:nvSpPr>
          <p:cNvPr id="25" name="Speech Bubble: Rectangle 24">
            <a:extLst>
              <a:ext uri="{FF2B5EF4-FFF2-40B4-BE49-F238E27FC236}">
                <a16:creationId xmlns:a16="http://schemas.microsoft.com/office/drawing/2014/main" id="{A78AD6D0-657B-D8A5-1367-759FBEE7534B}"/>
              </a:ext>
            </a:extLst>
          </p:cNvPr>
          <p:cNvSpPr/>
          <p:nvPr/>
        </p:nvSpPr>
        <p:spPr>
          <a:xfrm>
            <a:off x="828391" y="2243637"/>
            <a:ext cx="914399" cy="612647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19th Century disaster</a:t>
            </a:r>
          </a:p>
        </p:txBody>
      </p:sp>
      <p:sp>
        <p:nvSpPr>
          <p:cNvPr id="26" name="Speech Bubble: Rectangle 25">
            <a:extLst>
              <a:ext uri="{FF2B5EF4-FFF2-40B4-BE49-F238E27FC236}">
                <a16:creationId xmlns:a16="http://schemas.microsoft.com/office/drawing/2014/main" id="{F60C60FE-D1DA-5FE9-FDE9-130CC66ED0D0}"/>
              </a:ext>
            </a:extLst>
          </p:cNvPr>
          <p:cNvSpPr/>
          <p:nvPr/>
        </p:nvSpPr>
        <p:spPr>
          <a:xfrm>
            <a:off x="8815753" y="2228196"/>
            <a:ext cx="914399" cy="612647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The Welsh Language Act 1967</a:t>
            </a:r>
          </a:p>
        </p:txBody>
      </p:sp>
      <p:sp>
        <p:nvSpPr>
          <p:cNvPr id="27" name="Speech Bubble: Rectangle 26">
            <a:extLst>
              <a:ext uri="{FF2B5EF4-FFF2-40B4-BE49-F238E27FC236}">
                <a16:creationId xmlns:a16="http://schemas.microsoft.com/office/drawing/2014/main" id="{1641166F-E443-E1E4-93FF-A1654F8EC22D}"/>
              </a:ext>
            </a:extLst>
          </p:cNvPr>
          <p:cNvSpPr/>
          <p:nvPr/>
        </p:nvSpPr>
        <p:spPr>
          <a:xfrm>
            <a:off x="10267137" y="2351790"/>
            <a:ext cx="914399" cy="612647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err="1"/>
              <a:t>Eduvation</a:t>
            </a:r>
            <a:r>
              <a:rPr lang="en-GB" sz="1200" dirty="0"/>
              <a:t> Reform Act 1988</a:t>
            </a:r>
          </a:p>
        </p:txBody>
      </p:sp>
      <p:sp>
        <p:nvSpPr>
          <p:cNvPr id="28" name="Speech Bubble: Rectangle 27">
            <a:extLst>
              <a:ext uri="{FF2B5EF4-FFF2-40B4-BE49-F238E27FC236}">
                <a16:creationId xmlns:a16="http://schemas.microsoft.com/office/drawing/2014/main" id="{C724461C-75AD-AE16-C26D-C2E9BE34CAC8}"/>
              </a:ext>
            </a:extLst>
          </p:cNvPr>
          <p:cNvSpPr/>
          <p:nvPr/>
        </p:nvSpPr>
        <p:spPr>
          <a:xfrm>
            <a:off x="828534" y="3170132"/>
            <a:ext cx="945290" cy="1323159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Welsh became </a:t>
            </a:r>
            <a:r>
              <a:rPr lang="en-GB" sz="1200" dirty="0" err="1"/>
              <a:t>compulsary</a:t>
            </a:r>
            <a:r>
              <a:rPr lang="en-GB" sz="1200" dirty="0"/>
              <a:t> for pupils in key stage 1,2 and 3</a:t>
            </a:r>
          </a:p>
        </p:txBody>
      </p:sp>
      <p:sp>
        <p:nvSpPr>
          <p:cNvPr id="29" name="Speech Bubble: Rectangle 28">
            <a:extLst>
              <a:ext uri="{FF2B5EF4-FFF2-40B4-BE49-F238E27FC236}">
                <a16:creationId xmlns:a16="http://schemas.microsoft.com/office/drawing/2014/main" id="{B52C2276-1867-66A1-E9DA-651823AF4CEA}"/>
              </a:ext>
            </a:extLst>
          </p:cNvPr>
          <p:cNvSpPr/>
          <p:nvPr/>
        </p:nvSpPr>
        <p:spPr>
          <a:xfrm>
            <a:off x="8815832" y="3298711"/>
            <a:ext cx="914399" cy="612647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The Welsh Language Act 1993</a:t>
            </a:r>
          </a:p>
        </p:txBody>
      </p:sp>
      <p:sp>
        <p:nvSpPr>
          <p:cNvPr id="32" name="Speech Bubble: Rectangle 31">
            <a:extLst>
              <a:ext uri="{FF2B5EF4-FFF2-40B4-BE49-F238E27FC236}">
                <a16:creationId xmlns:a16="http://schemas.microsoft.com/office/drawing/2014/main" id="{947002D4-1992-9CE5-1FF1-10C13B2DAE8A}"/>
              </a:ext>
            </a:extLst>
          </p:cNvPr>
          <p:cNvSpPr/>
          <p:nvPr/>
        </p:nvSpPr>
        <p:spPr>
          <a:xfrm>
            <a:off x="10262021" y="3298776"/>
            <a:ext cx="924696" cy="705322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Welsh was taught to all key stage 4 </a:t>
            </a:r>
          </a:p>
        </p:txBody>
      </p:sp>
      <p:sp>
        <p:nvSpPr>
          <p:cNvPr id="33" name="Speech Bubble: Rectangle 32">
            <a:extLst>
              <a:ext uri="{FF2B5EF4-FFF2-40B4-BE49-F238E27FC236}">
                <a16:creationId xmlns:a16="http://schemas.microsoft.com/office/drawing/2014/main" id="{8A4049C6-6A22-00F6-0659-83EF78DFEE85}"/>
              </a:ext>
            </a:extLst>
          </p:cNvPr>
          <p:cNvSpPr/>
          <p:nvPr/>
        </p:nvSpPr>
        <p:spPr>
          <a:xfrm>
            <a:off x="828418" y="4688273"/>
            <a:ext cx="914399" cy="818592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The Welsh Language Measure 2011</a:t>
            </a:r>
          </a:p>
        </p:txBody>
      </p:sp>
      <p:sp>
        <p:nvSpPr>
          <p:cNvPr id="34" name="Speech Bubble: Rectangle 33">
            <a:extLst>
              <a:ext uri="{FF2B5EF4-FFF2-40B4-BE49-F238E27FC236}">
                <a16:creationId xmlns:a16="http://schemas.microsoft.com/office/drawing/2014/main" id="{3877840B-FCE1-BC1C-AC1C-301119F4A0E9}"/>
              </a:ext>
            </a:extLst>
          </p:cNvPr>
          <p:cNvSpPr/>
          <p:nvPr/>
        </p:nvSpPr>
        <p:spPr>
          <a:xfrm>
            <a:off x="8816053" y="4183926"/>
            <a:ext cx="914399" cy="612647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Curriculum </a:t>
            </a:r>
            <a:r>
              <a:rPr lang="en-GB" sz="1200" dirty="0" err="1"/>
              <a:t>Cymreig</a:t>
            </a:r>
          </a:p>
        </p:txBody>
      </p:sp>
      <p:sp>
        <p:nvSpPr>
          <p:cNvPr id="35" name="Speech Bubble: Rectangle 34">
            <a:extLst>
              <a:ext uri="{FF2B5EF4-FFF2-40B4-BE49-F238E27FC236}">
                <a16:creationId xmlns:a16="http://schemas.microsoft.com/office/drawing/2014/main" id="{736B25E1-2F14-7291-2B13-2C4B388D8E78}"/>
              </a:ext>
            </a:extLst>
          </p:cNvPr>
          <p:cNvSpPr/>
          <p:nvPr/>
        </p:nvSpPr>
        <p:spPr>
          <a:xfrm>
            <a:off x="10267124" y="4184005"/>
            <a:ext cx="914399" cy="612647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/>
              <a:t>Siarter</a:t>
            </a:r>
            <a:r>
              <a:rPr lang="en-GB" sz="1200" dirty="0"/>
              <a:t> Iaith</a:t>
            </a:r>
          </a:p>
        </p:txBody>
      </p:sp>
      <p:sp>
        <p:nvSpPr>
          <p:cNvPr id="36" name="Speech Bubble: Rectangle 35">
            <a:extLst>
              <a:ext uri="{FF2B5EF4-FFF2-40B4-BE49-F238E27FC236}">
                <a16:creationId xmlns:a16="http://schemas.microsoft.com/office/drawing/2014/main" id="{1916BC8C-4E7A-EF84-9E06-337594FEAC94}"/>
              </a:ext>
            </a:extLst>
          </p:cNvPr>
          <p:cNvSpPr/>
          <p:nvPr/>
        </p:nvSpPr>
        <p:spPr>
          <a:xfrm>
            <a:off x="9402608" y="5187645"/>
            <a:ext cx="914399" cy="612647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The New Curriculum for Wales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6E14C9B-7E8B-3963-55C0-06D36BFE10CF}"/>
              </a:ext>
            </a:extLst>
          </p:cNvPr>
          <p:cNvSpPr txBox="1"/>
          <p:nvPr/>
        </p:nvSpPr>
        <p:spPr>
          <a:xfrm>
            <a:off x="864607" y="5758904"/>
            <a:ext cx="5712586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/>
              <a:t>(</a:t>
            </a:r>
            <a:r>
              <a:rPr lang="en-GB" sz="800" dirty="0" err="1"/>
              <a:t>welshgovernment</a:t>
            </a:r>
            <a:r>
              <a:rPr lang="en-GB" sz="800" dirty="0"/>
              <a:t> 2022) (</a:t>
            </a:r>
            <a:r>
              <a:rPr lang="en-GB" sz="800" dirty="0" err="1"/>
              <a:t>Welshgovernment</a:t>
            </a:r>
            <a:r>
              <a:rPr lang="en-GB" sz="800" dirty="0"/>
              <a:t> 2020) (</a:t>
            </a:r>
            <a:r>
              <a:rPr lang="en-GB" sz="800" dirty="0" err="1"/>
              <a:t>Developingthe</a:t>
            </a:r>
            <a:r>
              <a:rPr lang="en-GB" sz="800" dirty="0"/>
              <a:t> Curriculum </a:t>
            </a:r>
            <a:r>
              <a:rPr lang="en-GB" sz="800" dirty="0" err="1"/>
              <a:t>Cymreig</a:t>
            </a:r>
            <a:r>
              <a:rPr lang="en-GB" sz="800" dirty="0"/>
              <a:t>  </a:t>
            </a:r>
            <a:r>
              <a:rPr lang="en-GB" sz="800" dirty="0" err="1"/>
              <a:t>n,d</a:t>
            </a:r>
            <a:r>
              <a:rPr lang="en-GB" sz="800" dirty="0"/>
              <a:t>) (</a:t>
            </a:r>
            <a:r>
              <a:rPr lang="en-GB" sz="800" dirty="0" err="1"/>
              <a:t>culturetrip</a:t>
            </a:r>
            <a:r>
              <a:rPr lang="en-GB" sz="800" dirty="0"/>
              <a:t>, 2017) (Brain, 2018)</a:t>
            </a:r>
          </a:p>
        </p:txBody>
      </p:sp>
    </p:spTree>
    <p:extLst>
      <p:ext uri="{BB962C8B-B14F-4D97-AF65-F5344CB8AC3E}">
        <p14:creationId xmlns:p14="http://schemas.microsoft.com/office/powerpoint/2010/main" val="694377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76EA5558-6F13-4315-B59F-DAA05A6EB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Freeform 11">
            <a:extLst>
              <a:ext uri="{FF2B5EF4-FFF2-40B4-BE49-F238E27FC236}">
                <a16:creationId xmlns:a16="http://schemas.microsoft.com/office/drawing/2014/main" id="{F11EF67E-A76B-4908-8CBC-824BC0E8D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13">
            <a:extLst>
              <a:ext uri="{FF2B5EF4-FFF2-40B4-BE49-F238E27FC236}">
                <a16:creationId xmlns:a16="http://schemas.microsoft.com/office/drawing/2014/main" id="{D14104DC-0846-4DC0-92E6-1EEBE1EE7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25">
            <a:extLst>
              <a:ext uri="{FF2B5EF4-FFF2-40B4-BE49-F238E27FC236}">
                <a16:creationId xmlns:a16="http://schemas.microsoft.com/office/drawing/2014/main" id="{C8E240AA-819B-40E3-92F6-95A21067E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Freeform 14">
            <a:extLst>
              <a:ext uri="{FF2B5EF4-FFF2-40B4-BE49-F238E27FC236}">
                <a16:creationId xmlns:a16="http://schemas.microsoft.com/office/drawing/2014/main" id="{ECAE88C9-DE01-4326-8D88-502151230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2" name="5-Point Star 24">
            <a:extLst>
              <a:ext uri="{FF2B5EF4-FFF2-40B4-BE49-F238E27FC236}">
                <a16:creationId xmlns:a16="http://schemas.microsoft.com/office/drawing/2014/main" id="{7E7FD8B2-7738-4D90-8464-083682300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CBFDAC0-DC5A-49DF-BEB9-A63879B92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EB440A17-DE8D-487F-BDDE-BFA847921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954" y="457201"/>
            <a:ext cx="11261749" cy="3343894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0A2EC62-2DF0-4D39-9DEB-7AB5F2525A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6974"/>
            <a:ext cx="12188952" cy="2601025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E7375FD-A630-4163-9530-0DC3DAD3F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2134" y="4491323"/>
            <a:ext cx="12201086" cy="0"/>
          </a:xfrm>
          <a:prstGeom prst="line">
            <a:avLst/>
          </a:pr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A74D6C1-3093-44E5-05C9-8B064D84A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912" y="4714814"/>
            <a:ext cx="10818199" cy="107521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800"/>
              <a:t>S4c – es pedwar ec       </a:t>
            </a:r>
          </a:p>
        </p:txBody>
      </p:sp>
      <p:sp>
        <p:nvSpPr>
          <p:cNvPr id="32" name="5-Point Star 8">
            <a:extLst>
              <a:ext uri="{FF2B5EF4-FFF2-40B4-BE49-F238E27FC236}">
                <a16:creationId xmlns:a16="http://schemas.microsoft.com/office/drawing/2014/main" id="{50307023-CCD1-446F-BD30-E4D8A0210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03408" y="6388943"/>
            <a:ext cx="373049" cy="373049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lumMod val="65000"/>
              <a:lumOff val="35000"/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EDE709F-C769-E93D-0697-C68A5319D3E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913" y="5797647"/>
            <a:ext cx="10811424" cy="5554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800">
                <a:solidFill>
                  <a:schemeClr val="bg1">
                    <a:lumMod val="50000"/>
                  </a:schemeClr>
                </a:solidFill>
              </a:rPr>
              <a:t>ThePhoto by PhotoAuthor is licensed under CCYYSA.</a:t>
            </a:r>
          </a:p>
        </p:txBody>
      </p:sp>
      <p:pic>
        <p:nvPicPr>
          <p:cNvPr id="4" name="Content Placeholder 3" descr="A blue and black logo&#10;&#10;Description automatically generated">
            <a:extLst>
              <a:ext uri="{FF2B5EF4-FFF2-40B4-BE49-F238E27FC236}">
                <a16:creationId xmlns:a16="http://schemas.microsoft.com/office/drawing/2014/main" id="{D2CA578E-EC20-A7C6-22A2-E2696AC0B5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58325" y="503976"/>
            <a:ext cx="3401781" cy="29331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F6AF44-DC7C-1047-3797-80C82D1CC931}"/>
              </a:ext>
            </a:extLst>
          </p:cNvPr>
          <p:cNvSpPr txBox="1"/>
          <p:nvPr/>
        </p:nvSpPr>
        <p:spPr>
          <a:xfrm>
            <a:off x="1204275" y="3412112"/>
            <a:ext cx="13123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(Bing, 2023)</a:t>
            </a:r>
          </a:p>
        </p:txBody>
      </p:sp>
      <p:sp>
        <p:nvSpPr>
          <p:cNvPr id="6" name="Star: 6 Points 5">
            <a:extLst>
              <a:ext uri="{FF2B5EF4-FFF2-40B4-BE49-F238E27FC236}">
                <a16:creationId xmlns:a16="http://schemas.microsoft.com/office/drawing/2014/main" id="{91B3B283-4D53-B5AE-DDBE-D725ACD37E31}"/>
              </a:ext>
            </a:extLst>
          </p:cNvPr>
          <p:cNvSpPr/>
          <p:nvPr/>
        </p:nvSpPr>
        <p:spPr>
          <a:xfrm>
            <a:off x="4502845" y="534887"/>
            <a:ext cx="1418966" cy="1594018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/>
              <a:t>Launced</a:t>
            </a:r>
            <a:r>
              <a:rPr lang="en-GB" sz="1200" dirty="0"/>
              <a:t> on !</a:t>
            </a:r>
            <a:r>
              <a:rPr lang="en-GB" sz="1200" dirty="0" err="1"/>
              <a:t>st</a:t>
            </a:r>
            <a:r>
              <a:rPr lang="en-GB" sz="1200" dirty="0"/>
              <a:t> November 1982</a:t>
            </a:r>
          </a:p>
        </p:txBody>
      </p:sp>
      <p:sp>
        <p:nvSpPr>
          <p:cNvPr id="8" name="Star: 6 Points 7">
            <a:extLst>
              <a:ext uri="{FF2B5EF4-FFF2-40B4-BE49-F238E27FC236}">
                <a16:creationId xmlns:a16="http://schemas.microsoft.com/office/drawing/2014/main" id="{B9A09293-47CE-67E8-0583-FBF89A859291}"/>
              </a:ext>
            </a:extLst>
          </p:cNvPr>
          <p:cNvSpPr/>
          <p:nvPr/>
        </p:nvSpPr>
        <p:spPr>
          <a:xfrm>
            <a:off x="6283400" y="1183250"/>
            <a:ext cx="1552832" cy="1573425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22 hours a week of Welsh programmes </a:t>
            </a:r>
          </a:p>
        </p:txBody>
      </p:sp>
      <p:sp>
        <p:nvSpPr>
          <p:cNvPr id="10" name="Star: 6 Points 9">
            <a:extLst>
              <a:ext uri="{FF2B5EF4-FFF2-40B4-BE49-F238E27FC236}">
                <a16:creationId xmlns:a16="http://schemas.microsoft.com/office/drawing/2014/main" id="{D6AA7C9F-6C80-98CF-F33C-ACB8DEBA4DA9}"/>
              </a:ext>
            </a:extLst>
          </p:cNvPr>
          <p:cNvSpPr/>
          <p:nvPr/>
        </p:nvSpPr>
        <p:spPr>
          <a:xfrm>
            <a:off x="8104953" y="452481"/>
            <a:ext cx="1789668" cy="1861749"/>
          </a:xfrm>
          <a:prstGeom prst="star6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Fireman Sam</a:t>
            </a:r>
          </a:p>
          <a:p>
            <a:pPr algn="ctr"/>
            <a:r>
              <a:rPr lang="en-GB" sz="1200" dirty="0" err="1"/>
              <a:t>Newyddion</a:t>
            </a:r>
          </a:p>
        </p:txBody>
      </p:sp>
      <p:pic>
        <p:nvPicPr>
          <p:cNvPr id="15" name="Picture 14" descr="Image result for newyddion">
            <a:extLst>
              <a:ext uri="{FF2B5EF4-FFF2-40B4-BE49-F238E27FC236}">
                <a16:creationId xmlns:a16="http://schemas.microsoft.com/office/drawing/2014/main" id="{6487A9D7-0A14-8FE7-BDC7-57849BA49F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3969" y="2427634"/>
            <a:ext cx="2067658" cy="110255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CA0E431-D795-6828-FB6B-E1C270FABC49}"/>
              </a:ext>
            </a:extLst>
          </p:cNvPr>
          <p:cNvSpPr txBox="1"/>
          <p:nvPr/>
        </p:nvSpPr>
        <p:spPr>
          <a:xfrm>
            <a:off x="4060567" y="3566506"/>
            <a:ext cx="1080759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/>
              <a:t>(</a:t>
            </a:r>
            <a:r>
              <a:rPr lang="en-GB" sz="1000" err="1"/>
              <a:t>bing</a:t>
            </a:r>
            <a:r>
              <a:rPr lang="en-GB" sz="1000" dirty="0"/>
              <a:t>, 2024)</a:t>
            </a:r>
          </a:p>
        </p:txBody>
      </p:sp>
      <p:pic>
        <p:nvPicPr>
          <p:cNvPr id="29" name="Picture 28" descr="Image result for fireman sam s4c">
            <a:extLst>
              <a:ext uri="{FF2B5EF4-FFF2-40B4-BE49-F238E27FC236}">
                <a16:creationId xmlns:a16="http://schemas.microsoft.com/office/drawing/2014/main" id="{6F80897A-224A-7051-B686-F21AD96052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72357" y="2409312"/>
            <a:ext cx="2887880" cy="1287677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7CE6720E-B3FB-0BB3-4F3C-545C1E1495B7}"/>
              </a:ext>
            </a:extLst>
          </p:cNvPr>
          <p:cNvSpPr txBox="1"/>
          <p:nvPr/>
        </p:nvSpPr>
        <p:spPr>
          <a:xfrm>
            <a:off x="8491682" y="3489309"/>
            <a:ext cx="63301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/>
              <a:t>(Bing 2024)</a:t>
            </a:r>
          </a:p>
        </p:txBody>
      </p:sp>
    </p:spTree>
    <p:extLst>
      <p:ext uri="{BB962C8B-B14F-4D97-AF65-F5344CB8AC3E}">
        <p14:creationId xmlns:p14="http://schemas.microsoft.com/office/powerpoint/2010/main" val="2873752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515DA87D-133C-4F77-8863-8B66D40F9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5C436ED1-B374-4FA9-AC69-CA9B086E4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24" name="Rectangle 23">
              <a:extLst>
                <a:ext uri="{FF2B5EF4-FFF2-40B4-BE49-F238E27FC236}">
                  <a16:creationId xmlns:a16="http://schemas.microsoft.com/office/drawing/2014/main" id="{0BF795C8-C503-458A-B6C7-5C3B78FA6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29605B65-A1AD-48AA-9FA4-0239C3E34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158A24C-9ADB-45F1-90ED-8B0C00DF8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1F34DAB-52DE-4CC0-B643-81F62ACDF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red dragon with a green and white background&#10;&#10;AI-generated content may be incorrect.">
            <a:extLst>
              <a:ext uri="{FF2B5EF4-FFF2-40B4-BE49-F238E27FC236}">
                <a16:creationId xmlns:a16="http://schemas.microsoft.com/office/drawing/2014/main" id="{993B8140-6D1D-8104-13A3-1803B670C7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1787" r="-1" b="16488"/>
          <a:stretch/>
        </p:blipFill>
        <p:spPr>
          <a:xfrm>
            <a:off x="20" y="10"/>
            <a:ext cx="11741259" cy="5600205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2A9A3C0-86CD-4674-9020-567F2AA85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4000"/>
                </a:srgbClr>
              </a:gs>
              <a:gs pos="100000">
                <a:schemeClr val="tx1">
                  <a:alpha val="51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52078B7-A4A7-41F3-8113-3925A3BDA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0499" y="0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4000"/>
                </a:srgbClr>
              </a:gs>
              <a:gs pos="100000">
                <a:schemeClr val="tx1">
                  <a:alpha val="51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9F832E9-8174-4C9C-878F-8FC45B2BD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Freeform 9">
            <a:extLst>
              <a:ext uri="{FF2B5EF4-FFF2-40B4-BE49-F238E27FC236}">
                <a16:creationId xmlns:a16="http://schemas.microsoft.com/office/drawing/2014/main" id="{12579F24-C6D5-46F1-9180-D96AFE558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6DA50A8-9A0A-1D77-29D1-FCC4833D4178}"/>
              </a:ext>
            </a:extLst>
          </p:cNvPr>
          <p:cNvSpPr/>
          <p:nvPr/>
        </p:nvSpPr>
        <p:spPr>
          <a:xfrm>
            <a:off x="411636" y="776179"/>
            <a:ext cx="1573076" cy="92958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Celebrating more than 40 years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09B7786-6D5C-5809-4682-8E92E6067B5E}"/>
              </a:ext>
            </a:extLst>
          </p:cNvPr>
          <p:cNvSpPr/>
          <p:nvPr/>
        </p:nvSpPr>
        <p:spPr>
          <a:xfrm>
            <a:off x="432161" y="2624701"/>
            <a:ext cx="1563128" cy="91439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The only Welsh Language programme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CE84AD0-6E3F-8D9D-30E5-C52298B8FDBB}"/>
              </a:ext>
            </a:extLst>
          </p:cNvPr>
          <p:cNvSpPr/>
          <p:nvPr/>
        </p:nvSpPr>
        <p:spPr>
          <a:xfrm>
            <a:off x="447392" y="4137621"/>
            <a:ext cx="1666101" cy="91439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Welsh language at the heart of s4c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629A57C-B203-2369-1865-917C5B4B6000}"/>
              </a:ext>
            </a:extLst>
          </p:cNvPr>
          <p:cNvSpPr/>
          <p:nvPr/>
        </p:nvSpPr>
        <p:spPr>
          <a:xfrm>
            <a:off x="9747222" y="941804"/>
            <a:ext cx="1542533" cy="91439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Coronavirus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8AED810-1D2B-9CA1-156C-07CEE7E34777}"/>
              </a:ext>
            </a:extLst>
          </p:cNvPr>
          <p:cNvSpPr/>
          <p:nvPr/>
        </p:nvSpPr>
        <p:spPr>
          <a:xfrm>
            <a:off x="9752429" y="2624623"/>
            <a:ext cx="1532236" cy="91439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Employer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FADC744-D2D3-339A-50CE-CB511DD2D106}"/>
              </a:ext>
            </a:extLst>
          </p:cNvPr>
          <p:cNvSpPr/>
          <p:nvPr/>
        </p:nvSpPr>
        <p:spPr>
          <a:xfrm>
            <a:off x="9752337" y="4137583"/>
            <a:ext cx="1542533" cy="91439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1 million Welsh speakers 2050</a:t>
            </a:r>
          </a:p>
        </p:txBody>
      </p:sp>
    </p:spTree>
    <p:extLst>
      <p:ext uri="{BB962C8B-B14F-4D97-AF65-F5344CB8AC3E}">
        <p14:creationId xmlns:p14="http://schemas.microsoft.com/office/powerpoint/2010/main" val="407351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F770B4CD-535A-4FF2-B700-8C40F0031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42AB5EEF-5DB7-47EA-BB55-DC7DAC8A6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8" name="Rectangle 17">
              <a:extLst>
                <a:ext uri="{FF2B5EF4-FFF2-40B4-BE49-F238E27FC236}">
                  <a16:creationId xmlns:a16="http://schemas.microsoft.com/office/drawing/2014/main" id="{2D031218-C353-46BE-8BA0-03B929089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63018239-79C0-4159-AE08-A6113D9AD9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68094AE-62A3-4DD8-B617-758BE447B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9F5E1885-4B77-4930-AF94-83DC34F5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2CED8F1-A066-4193-A0C6-FA32AABA2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FC2AD83-6F23-413C-AD90-9F32AF827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8" y="6581"/>
            <a:ext cx="11741281" cy="56002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oup of electronic devices&#10;&#10;AI-generated content may be incorrect.">
            <a:extLst>
              <a:ext uri="{FF2B5EF4-FFF2-40B4-BE49-F238E27FC236}">
                <a16:creationId xmlns:a16="http://schemas.microsoft.com/office/drawing/2014/main" id="{F585E51F-3A83-6E8D-03CA-4804946B4C9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90098" y="321733"/>
            <a:ext cx="8745954" cy="4963329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7367BE40-CEB0-42C0-A019-83612A9D1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9527" y="6581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3A1CF79-E584-4525-AB80-C5E826445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0499" y="0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DFF68DC-7619-4C0C-B291-0018372D2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Freeform 9">
            <a:extLst>
              <a:ext uri="{FF2B5EF4-FFF2-40B4-BE49-F238E27FC236}">
                <a16:creationId xmlns:a16="http://schemas.microsoft.com/office/drawing/2014/main" id="{5003435F-4995-49A0-9B3D-4955D2822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F319BE-AE0B-344F-FB7B-DA50CE5DC130}"/>
              </a:ext>
            </a:extLst>
          </p:cNvPr>
          <p:cNvSpPr txBox="1"/>
          <p:nvPr/>
        </p:nvSpPr>
        <p:spPr>
          <a:xfrm>
            <a:off x="2932113" y="5813425"/>
            <a:ext cx="6327775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A07A6FF-859A-8D29-60AD-5DA636F3F80D}"/>
              </a:ext>
            </a:extLst>
          </p:cNvPr>
          <p:cNvSpPr/>
          <p:nvPr/>
        </p:nvSpPr>
        <p:spPr>
          <a:xfrm>
            <a:off x="503797" y="550507"/>
            <a:ext cx="1635210" cy="9143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Drama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217762-7B52-28C9-61AC-520859BA9555}"/>
              </a:ext>
            </a:extLst>
          </p:cNvPr>
          <p:cNvSpPr/>
          <p:nvPr/>
        </p:nvSpPr>
        <p:spPr>
          <a:xfrm>
            <a:off x="8213720" y="612303"/>
            <a:ext cx="1398371" cy="8526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Music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4CF129-150C-AE98-8E0F-BAE74BF3F7AE}"/>
              </a:ext>
            </a:extLst>
          </p:cNvPr>
          <p:cNvSpPr/>
          <p:nvPr/>
        </p:nvSpPr>
        <p:spPr>
          <a:xfrm>
            <a:off x="499295" y="1888438"/>
            <a:ext cx="1470453" cy="9143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/>
              <a:t>Documentories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7709C6-91FD-34A0-0937-7C6781B2ECB7}"/>
              </a:ext>
            </a:extLst>
          </p:cNvPr>
          <p:cNvSpPr/>
          <p:nvPr/>
        </p:nvSpPr>
        <p:spPr>
          <a:xfrm>
            <a:off x="9788398" y="1883361"/>
            <a:ext cx="1254209" cy="94529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Sport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92CB891-01D3-B375-811D-333985F6E7BD}"/>
              </a:ext>
            </a:extLst>
          </p:cNvPr>
          <p:cNvSpPr/>
          <p:nvPr/>
        </p:nvSpPr>
        <p:spPr>
          <a:xfrm>
            <a:off x="499048" y="3427264"/>
            <a:ext cx="1326290" cy="9143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English / Welsh subtitles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4F629AF-E7B8-FF04-D7C3-167B37CF81B4}"/>
              </a:ext>
            </a:extLst>
          </p:cNvPr>
          <p:cNvSpPr/>
          <p:nvPr/>
        </p:nvSpPr>
        <p:spPr>
          <a:xfrm>
            <a:off x="9783282" y="3319318"/>
            <a:ext cx="1388074" cy="9143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Available throughout the world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95C9D66-192A-33E5-863E-B8B088125984}"/>
              </a:ext>
            </a:extLst>
          </p:cNvPr>
          <p:cNvSpPr/>
          <p:nvPr/>
        </p:nvSpPr>
        <p:spPr>
          <a:xfrm>
            <a:off x="499008" y="4853068"/>
            <a:ext cx="1367480" cy="95558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Sign language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9CEF5E0-1281-E02A-20A1-E8ED01A43742}"/>
              </a:ext>
            </a:extLst>
          </p:cNvPr>
          <p:cNvSpPr/>
          <p:nvPr/>
        </p:nvSpPr>
        <p:spPr>
          <a:xfrm>
            <a:off x="9628915" y="4853003"/>
            <a:ext cx="1542532" cy="95558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Audio Description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C124C43-8F18-C705-D0DC-1E64E8F6508F}"/>
              </a:ext>
            </a:extLst>
          </p:cNvPr>
          <p:cNvSpPr/>
          <p:nvPr/>
        </p:nvSpPr>
        <p:spPr>
          <a:xfrm>
            <a:off x="3483751" y="4852990"/>
            <a:ext cx="1563128" cy="9349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News</a:t>
            </a:r>
          </a:p>
        </p:txBody>
      </p:sp>
    </p:spTree>
    <p:extLst>
      <p:ext uri="{BB962C8B-B14F-4D97-AF65-F5344CB8AC3E}">
        <p14:creationId xmlns:p14="http://schemas.microsoft.com/office/powerpoint/2010/main" val="1062778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3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47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C3048-FCFE-E4FD-9932-6E1D42D4F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959072" y="390182"/>
            <a:ext cx="5683314" cy="32849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7400"/>
              <a:t>                       LEARN AND PLAY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0CB6E001-5F13-6DF8-913A-33E362342EB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084" r="14670" b="2"/>
          <a:stretch/>
        </p:blipFill>
        <p:spPr>
          <a:xfrm rot="21420000">
            <a:off x="-118586" y="237518"/>
            <a:ext cx="4633277" cy="4518254"/>
          </a:xfrm>
          <a:custGeom>
            <a:avLst/>
            <a:gdLst/>
            <a:ahLst/>
            <a:cxnLst/>
            <a:rect l="l" t="t" r="r" b="b"/>
            <a:pathLst>
              <a:path w="4633277" h="4410442">
                <a:moveTo>
                  <a:pt x="4633277" y="0"/>
                </a:moveTo>
                <a:lnTo>
                  <a:pt x="4633277" y="4410442"/>
                </a:lnTo>
                <a:lnTo>
                  <a:pt x="0" y="4410442"/>
                </a:lnTo>
                <a:lnTo>
                  <a:pt x="231142" y="0"/>
                </a:lnTo>
                <a:close/>
              </a:path>
            </a:pathLst>
          </a:custGeom>
        </p:spPr>
      </p:pic>
      <p:sp>
        <p:nvSpPr>
          <p:cNvPr id="49" name="Freeform 25">
            <a:extLst>
              <a:ext uri="{FF2B5EF4-FFF2-40B4-BE49-F238E27FC236}">
                <a16:creationId xmlns:a16="http://schemas.microsoft.com/office/drawing/2014/main" id="{07280DB5-560C-4CF6-A5D0-61550AAA6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BA02D011-587F-3F1F-82D6-6E51BA2E73DC}"/>
              </a:ext>
            </a:extLst>
          </p:cNvPr>
          <p:cNvSpPr/>
          <p:nvPr/>
        </p:nvSpPr>
        <p:spPr>
          <a:xfrm>
            <a:off x="4626437" y="596356"/>
            <a:ext cx="1202723" cy="945290"/>
          </a:xfrm>
          <a:prstGeom prst="hear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Nursery</a:t>
            </a:r>
          </a:p>
        </p:txBody>
      </p:sp>
      <p:sp>
        <p:nvSpPr>
          <p:cNvPr id="6" name="Heart 5">
            <a:extLst>
              <a:ext uri="{FF2B5EF4-FFF2-40B4-BE49-F238E27FC236}">
                <a16:creationId xmlns:a16="http://schemas.microsoft.com/office/drawing/2014/main" id="{D331425A-4BB3-88D4-426E-9BEFDBC7D663}"/>
              </a:ext>
            </a:extLst>
          </p:cNvPr>
          <p:cNvSpPr/>
          <p:nvPr/>
        </p:nvSpPr>
        <p:spPr>
          <a:xfrm>
            <a:off x="4626476" y="1548889"/>
            <a:ext cx="1202723" cy="945290"/>
          </a:xfrm>
          <a:prstGeom prst="hear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Primary</a:t>
            </a:r>
          </a:p>
        </p:txBody>
      </p:sp>
      <p:sp>
        <p:nvSpPr>
          <p:cNvPr id="8" name="Heart 7">
            <a:extLst>
              <a:ext uri="{FF2B5EF4-FFF2-40B4-BE49-F238E27FC236}">
                <a16:creationId xmlns:a16="http://schemas.microsoft.com/office/drawing/2014/main" id="{681E82A7-1D3A-F92B-DDB5-9BB04F7ABD67}"/>
              </a:ext>
            </a:extLst>
          </p:cNvPr>
          <p:cNvSpPr/>
          <p:nvPr/>
        </p:nvSpPr>
        <p:spPr>
          <a:xfrm>
            <a:off x="4631566" y="2495783"/>
            <a:ext cx="1213018" cy="934993"/>
          </a:xfrm>
          <a:prstGeom prst="hear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Secondary</a:t>
            </a:r>
          </a:p>
        </p:txBody>
      </p:sp>
      <p:sp>
        <p:nvSpPr>
          <p:cNvPr id="10" name="Heart 9">
            <a:extLst>
              <a:ext uri="{FF2B5EF4-FFF2-40B4-BE49-F238E27FC236}">
                <a16:creationId xmlns:a16="http://schemas.microsoft.com/office/drawing/2014/main" id="{C5C56BE6-7E56-6B15-E731-206CCDF8BA8A}"/>
              </a:ext>
            </a:extLst>
          </p:cNvPr>
          <p:cNvSpPr/>
          <p:nvPr/>
        </p:nvSpPr>
        <p:spPr>
          <a:xfrm>
            <a:off x="4647032" y="3432497"/>
            <a:ext cx="1202723" cy="852616"/>
          </a:xfrm>
          <a:prstGeom prst="hear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Support</a:t>
            </a:r>
          </a:p>
        </p:txBody>
      </p:sp>
    </p:spTree>
    <p:extLst>
      <p:ext uri="{BB962C8B-B14F-4D97-AF65-F5344CB8AC3E}">
        <p14:creationId xmlns:p14="http://schemas.microsoft.com/office/powerpoint/2010/main" val="3531590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88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23B564A-E58E-45A3-AF7E-7FAF47E3C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custGeom>
            <a:avLst/>
            <a:gdLst>
              <a:gd name="connsiteX0" fmla="*/ 3 w 11647715"/>
              <a:gd name="connsiteY0" fmla="*/ 0 h 2634343"/>
              <a:gd name="connsiteX1" fmla="*/ 11647715 w 11647715"/>
              <a:gd name="connsiteY1" fmla="*/ 0 h 2634343"/>
              <a:gd name="connsiteX2" fmla="*/ 11647715 w 11647715"/>
              <a:gd name="connsiteY2" fmla="*/ 2634343 h 2634343"/>
              <a:gd name="connsiteX3" fmla="*/ 3 w 11647715"/>
              <a:gd name="connsiteY3" fmla="*/ 2634343 h 2634343"/>
              <a:gd name="connsiteX4" fmla="*/ 3 w 11647715"/>
              <a:gd name="connsiteY4" fmla="*/ 1533667 h 2634343"/>
              <a:gd name="connsiteX5" fmla="*/ 0 w 11647715"/>
              <a:gd name="connsiteY5" fmla="*/ 1533667 h 2634343"/>
              <a:gd name="connsiteX6" fmla="*/ 0 w 11647715"/>
              <a:gd name="connsiteY6" fmla="*/ 980400 h 2634343"/>
              <a:gd name="connsiteX7" fmla="*/ 3 w 11647715"/>
              <a:gd name="connsiteY7" fmla="*/ 980400 h 263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647715" h="2634343">
                <a:moveTo>
                  <a:pt x="3" y="0"/>
                </a:moveTo>
                <a:lnTo>
                  <a:pt x="11647715" y="0"/>
                </a:lnTo>
                <a:lnTo>
                  <a:pt x="11647715" y="2634343"/>
                </a:lnTo>
                <a:lnTo>
                  <a:pt x="3" y="2634343"/>
                </a:lnTo>
                <a:lnTo>
                  <a:pt x="3" y="1533667"/>
                </a:lnTo>
                <a:lnTo>
                  <a:pt x="0" y="1533667"/>
                </a:lnTo>
                <a:lnTo>
                  <a:pt x="0" y="980400"/>
                </a:lnTo>
                <a:lnTo>
                  <a:pt x="3" y="980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B0C801C-76F9-4E0A-A62B-99A95DBF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1548534" cy="6857998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60BA1-9B02-B897-7D8E-D3F63DB90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1" cy="1786812"/>
          </a:xfrm>
        </p:spPr>
        <p:txBody>
          <a:bodyPr anchor="t">
            <a:normAutofit/>
          </a:bodyPr>
          <a:lstStyle/>
          <a:p>
            <a:pPr algn="r"/>
            <a:r>
              <a:rPr lang="en-GB" dirty="0"/>
              <a:t>SIANEL PEDWAR CYMRU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B8F2B-68BE-69D0-F49F-E16FCFC873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02044" y="1020986"/>
            <a:ext cx="10396880" cy="323772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600" dirty="0">
              <a:solidFill>
                <a:srgbClr val="111111"/>
              </a:solidFill>
              <a:latin typeface="Impact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111111"/>
                </a:solidFill>
                <a:latin typeface="Impact"/>
                <a:ea typeface="Roboto"/>
                <a:cs typeface="Roboto"/>
              </a:rPr>
              <a:t>Our vision is to </a:t>
            </a:r>
            <a:r>
              <a:rPr lang="en-GB" sz="1600" b="1" dirty="0">
                <a:solidFill>
                  <a:srgbClr val="111111"/>
                </a:solidFill>
                <a:latin typeface="Impact"/>
                <a:ea typeface="Roboto"/>
                <a:cs typeface="Roboto"/>
              </a:rPr>
              <a:t>create a relevant, engaging and constantly evolving S4C</a:t>
            </a:r>
            <a:r>
              <a:rPr lang="en-GB" sz="1600" dirty="0">
                <a:solidFill>
                  <a:srgbClr val="111111"/>
                </a:solidFill>
                <a:latin typeface="Impact"/>
                <a:ea typeface="Roboto"/>
                <a:cs typeface="Roboto"/>
              </a:rPr>
              <a:t> in terms of the content we commission and how people access that content. S4C’s content will be inspiring, heart-warming, compelling, informative and entertaining.</a:t>
            </a:r>
            <a:endParaRPr lang="en-GB"/>
          </a:p>
          <a:p>
            <a:pPr marL="0" indent="0">
              <a:buNone/>
            </a:pPr>
            <a:endParaRPr lang="en-GB" sz="1600" dirty="0">
              <a:solidFill>
                <a:srgbClr val="111111"/>
              </a:solidFill>
              <a:latin typeface="Impact"/>
              <a:ea typeface="Roboto"/>
              <a:cs typeface="Roboto"/>
            </a:endParaRPr>
          </a:p>
          <a:p>
            <a:pPr marL="0" indent="0">
              <a:buNone/>
            </a:pPr>
            <a:endParaRPr lang="en-GB" sz="1600" dirty="0">
              <a:solidFill>
                <a:srgbClr val="111111"/>
              </a:solidFill>
              <a:latin typeface="Impact"/>
              <a:ea typeface="Roboto"/>
              <a:cs typeface="Roboto"/>
            </a:endParaRPr>
          </a:p>
          <a:p>
            <a:pPr marL="0" indent="0">
              <a:buNone/>
            </a:pPr>
            <a:endParaRPr lang="en-GB" sz="1600" dirty="0">
              <a:solidFill>
                <a:srgbClr val="111111"/>
              </a:solidFill>
              <a:latin typeface="Impact"/>
              <a:ea typeface="Roboto"/>
              <a:cs typeface="Roboto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0D5B2F6-2819-4D6B-90BA-882063E9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75400"/>
            <a:ext cx="11548534" cy="482600"/>
          </a:xfrm>
          <a:custGeom>
            <a:avLst/>
            <a:gdLst>
              <a:gd name="connsiteX0" fmla="*/ 3 w 11647715"/>
              <a:gd name="connsiteY0" fmla="*/ 0 h 2634343"/>
              <a:gd name="connsiteX1" fmla="*/ 11647715 w 11647715"/>
              <a:gd name="connsiteY1" fmla="*/ 0 h 2634343"/>
              <a:gd name="connsiteX2" fmla="*/ 11647715 w 11647715"/>
              <a:gd name="connsiteY2" fmla="*/ 2634343 h 2634343"/>
              <a:gd name="connsiteX3" fmla="*/ 3 w 11647715"/>
              <a:gd name="connsiteY3" fmla="*/ 2634343 h 2634343"/>
              <a:gd name="connsiteX4" fmla="*/ 3 w 11647715"/>
              <a:gd name="connsiteY4" fmla="*/ 1533667 h 2634343"/>
              <a:gd name="connsiteX5" fmla="*/ 0 w 11647715"/>
              <a:gd name="connsiteY5" fmla="*/ 1533667 h 2634343"/>
              <a:gd name="connsiteX6" fmla="*/ 0 w 11647715"/>
              <a:gd name="connsiteY6" fmla="*/ 980400 h 2634343"/>
              <a:gd name="connsiteX7" fmla="*/ 3 w 11647715"/>
              <a:gd name="connsiteY7" fmla="*/ 980400 h 263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647715" h="2634343">
                <a:moveTo>
                  <a:pt x="3" y="0"/>
                </a:moveTo>
                <a:lnTo>
                  <a:pt x="11647715" y="0"/>
                </a:lnTo>
                <a:lnTo>
                  <a:pt x="11647715" y="2634343"/>
                </a:lnTo>
                <a:lnTo>
                  <a:pt x="3" y="2634343"/>
                </a:lnTo>
                <a:lnTo>
                  <a:pt x="3" y="1533667"/>
                </a:lnTo>
                <a:lnTo>
                  <a:pt x="0" y="1533667"/>
                </a:lnTo>
                <a:lnTo>
                  <a:pt x="0" y="980400"/>
                </a:lnTo>
                <a:lnTo>
                  <a:pt x="3" y="980400"/>
                </a:lnTo>
                <a:close/>
              </a:path>
            </a:pathLst>
          </a:custGeom>
          <a:solidFill>
            <a:schemeClr val="tx1">
              <a:alpha val="1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036D81-E618-57A1-69FD-E8A2FC55BD29}"/>
              </a:ext>
            </a:extLst>
          </p:cNvPr>
          <p:cNvSpPr txBox="1"/>
          <p:nvPr/>
        </p:nvSpPr>
        <p:spPr>
          <a:xfrm>
            <a:off x="900589" y="3041304"/>
            <a:ext cx="10390731" cy="27546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Approximately 324 thousand people in Wales watched S4c in a week between 2021-2022.</a:t>
            </a:r>
          </a:p>
          <a:p>
            <a:r>
              <a:rPr lang="en-GB" dirty="0"/>
              <a:t>S4c is growing year after year.</a:t>
            </a:r>
          </a:p>
          <a:p>
            <a:endParaRPr lang="en-GB" sz="1500" dirty="0">
              <a:solidFill>
                <a:srgbClr val="111111"/>
              </a:solidFill>
              <a:latin typeface="Impact"/>
              <a:ea typeface="Roboto"/>
              <a:cs typeface="Roboto"/>
            </a:endParaRPr>
          </a:p>
          <a:p>
            <a:r>
              <a:rPr lang="en-GB" sz="1500" dirty="0">
                <a:solidFill>
                  <a:srgbClr val="111111"/>
                </a:solidFill>
                <a:latin typeface="Impact"/>
                <a:ea typeface="Roboto"/>
                <a:cs typeface="Roboto"/>
              </a:rPr>
              <a:t>S4C's weekly reach increased from 306k to 321k (five per cent) and the weekly reach outside of Wales from 396k to 502k </a:t>
            </a:r>
            <a:r>
              <a:rPr lang="en-GB" sz="1500" b="1" dirty="0">
                <a:solidFill>
                  <a:srgbClr val="111111"/>
                </a:solidFill>
                <a:latin typeface="Impact"/>
                <a:ea typeface="Roboto"/>
                <a:cs typeface="Roboto"/>
              </a:rPr>
              <a:t>(27 per cent)</a:t>
            </a:r>
            <a:r>
              <a:rPr lang="en-GB" sz="1500" dirty="0">
                <a:solidFill>
                  <a:srgbClr val="111111"/>
                </a:solidFill>
                <a:latin typeface="Impact"/>
                <a:ea typeface="Roboto"/>
                <a:cs typeface="Roboto"/>
              </a:rPr>
              <a:t>. S4C viewing hours throughout the UK have risen to their highest level in seven years.</a:t>
            </a:r>
            <a:endParaRPr lang="en-GB"/>
          </a:p>
          <a:p>
            <a:endParaRPr lang="en-GB" sz="1500" dirty="0">
              <a:solidFill>
                <a:srgbClr val="111111"/>
              </a:solidFill>
              <a:latin typeface="Impact"/>
              <a:ea typeface="Roboto"/>
              <a:cs typeface="Roboto"/>
            </a:endParaRPr>
          </a:p>
          <a:p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S4C's on-demand service, S4C </a:t>
            </a:r>
            <a:r>
              <a:rPr lang="en-GB" sz="1400" err="1">
                <a:solidFill>
                  <a:srgbClr val="000000"/>
                </a:solidFill>
                <a:ea typeface="+mn-lt"/>
                <a:cs typeface="+mn-lt"/>
              </a:rPr>
              <a:t>Clic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, has succeeded in increasing the number of subscribers from less than 1,000 at the end of 2018/19 to more than 100,000 to the end of March 2020</a:t>
            </a:r>
            <a:endParaRPr lang="en-GB" sz="1400"/>
          </a:p>
          <a:p>
            <a:endParaRPr lang="en-GB" sz="1400" dirty="0">
              <a:solidFill>
                <a:srgbClr val="111111"/>
              </a:solidFill>
              <a:latin typeface="Impact"/>
              <a:ea typeface="Roboto"/>
              <a:cs typeface="Roboto"/>
            </a:endParaRPr>
          </a:p>
          <a:p>
            <a:endParaRPr lang="en-GB" sz="1500" dirty="0">
              <a:solidFill>
                <a:srgbClr val="111111"/>
              </a:solidFill>
              <a:latin typeface="Impact"/>
              <a:ea typeface="Roboto"/>
              <a:cs typeface="Roboto"/>
            </a:endParaRPr>
          </a:p>
          <a:p>
            <a:endParaRPr lang="en-GB" sz="1500" dirty="0">
              <a:solidFill>
                <a:srgbClr val="111111"/>
              </a:solidFill>
              <a:latin typeface="Impact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799321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576E8DBD-6DBD-4FCB-8FE8-8F0425C0B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7" name="Freeform 11">
            <a:extLst>
              <a:ext uri="{FF2B5EF4-FFF2-40B4-BE49-F238E27FC236}">
                <a16:creationId xmlns:a16="http://schemas.microsoft.com/office/drawing/2014/main" id="{70BE0118-665B-49AC-8ED9-B29C009CE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 13">
            <a:extLst>
              <a:ext uri="{FF2B5EF4-FFF2-40B4-BE49-F238E27FC236}">
                <a16:creationId xmlns:a16="http://schemas.microsoft.com/office/drawing/2014/main" id="{DB8E4593-3024-4A7B-92FB-8114D72E5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5">
            <a:extLst>
              <a:ext uri="{FF2B5EF4-FFF2-40B4-BE49-F238E27FC236}">
                <a16:creationId xmlns:a16="http://schemas.microsoft.com/office/drawing/2014/main" id="{F72029E6-113E-4A42-8D29-4B796B39B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14">
            <a:extLst>
              <a:ext uri="{FF2B5EF4-FFF2-40B4-BE49-F238E27FC236}">
                <a16:creationId xmlns:a16="http://schemas.microsoft.com/office/drawing/2014/main" id="{FBAE6AE5-2B20-46E6-B338-A385BFF09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31" name="5-Point Star 24">
            <a:extLst>
              <a:ext uri="{FF2B5EF4-FFF2-40B4-BE49-F238E27FC236}">
                <a16:creationId xmlns:a16="http://schemas.microsoft.com/office/drawing/2014/main" id="{4555B12C-E2CF-448D-918F-96D0958DC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EB9FA3F-CAB0-4533-9364-224CEC6FF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FCBF49-5FD0-2A78-1970-0311B6937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47" y="4519749"/>
            <a:ext cx="10805790" cy="1270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/>
              <a:t>CONCLUSION</a:t>
            </a:r>
          </a:p>
        </p:txBody>
      </p:sp>
      <p:sp>
        <p:nvSpPr>
          <p:cNvPr id="33" name="5-Point Star 31">
            <a:extLst>
              <a:ext uri="{FF2B5EF4-FFF2-40B4-BE49-F238E27FC236}">
                <a16:creationId xmlns:a16="http://schemas.microsoft.com/office/drawing/2014/main" id="{42B0C1BF-5CB1-40DA-9A22-5452B5469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03408" y="6388943"/>
            <a:ext cx="373049" cy="373049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lumMod val="65000"/>
              <a:lumOff val="35000"/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4" name="Graphic 33" descr="Flow">
            <a:extLst>
              <a:ext uri="{FF2B5EF4-FFF2-40B4-BE49-F238E27FC236}">
                <a16:creationId xmlns:a16="http://schemas.microsoft.com/office/drawing/2014/main" id="{54DD5588-826F-4297-76F8-3A7FC16C86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37094" y="691546"/>
            <a:ext cx="3514694" cy="351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290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D89A888-ED07-83A6-F0A1-63D664E7E1A6}"/>
              </a:ext>
            </a:extLst>
          </p:cNvPr>
          <p:cNvSpPr txBox="1"/>
          <p:nvPr/>
        </p:nvSpPr>
        <p:spPr>
          <a:xfrm>
            <a:off x="169663" y="-222"/>
            <a:ext cx="7119550" cy="69865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dirty="0">
                <a:latin typeface="Calibri"/>
                <a:ea typeface="Calibri"/>
                <a:cs typeface="Calibri"/>
              </a:rPr>
              <a:t>Bing. (2023).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s4c - Bing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2"/>
              </a:rPr>
              <a:t>https://www.bing.com/images/search?form=IARRTH&amp;q=s4c&amp;first=1</a:t>
            </a:r>
            <a:r>
              <a:rPr lang="en-GB" sz="900" dirty="0">
                <a:latin typeface="Calibri"/>
                <a:ea typeface="Calibri"/>
                <a:cs typeface="Calibri"/>
              </a:rPr>
              <a:t> [Accessed 19 Jan. 2025].</a:t>
            </a:r>
            <a:endParaRPr lang="en-US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‌</a:t>
            </a:r>
            <a:endParaRPr lang="en-GB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Welsh Government (2020).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Welsh Language (Wales) Measure 2011 | Law Wales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</a:t>
            </a:r>
            <a:r>
              <a:rPr lang="en-GB" sz="900" err="1">
                <a:latin typeface="Calibri"/>
                <a:ea typeface="Calibri"/>
                <a:cs typeface="Calibri"/>
              </a:rPr>
              <a:t>law.gov.wales</a:t>
            </a:r>
            <a:r>
              <a:rPr lang="en-GB" sz="900" dirty="0">
                <a:latin typeface="Calibri"/>
                <a:ea typeface="Calibri"/>
                <a:cs typeface="Calibri"/>
              </a:rPr>
              <a:t>.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3"/>
              </a:rPr>
              <a:t>https://law.gov.wales/culture/welsh-language/welsh-language-wales-measure-2011</a:t>
            </a:r>
            <a:r>
              <a:rPr lang="en-GB" sz="900" dirty="0">
                <a:latin typeface="Calibri"/>
                <a:ea typeface="Calibri"/>
                <a:cs typeface="Calibri"/>
              </a:rPr>
              <a:t>.</a:t>
            </a:r>
            <a:endParaRPr lang="en-GB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‌</a:t>
            </a:r>
            <a:endParaRPr lang="en-GB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Welsh Government (2020).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Welsh Language Act 1993 | Law Wales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</a:t>
            </a:r>
            <a:r>
              <a:rPr lang="en-GB" sz="900" err="1">
                <a:latin typeface="Calibri"/>
                <a:ea typeface="Calibri"/>
                <a:cs typeface="Calibri"/>
              </a:rPr>
              <a:t>law.gov.wales</a:t>
            </a:r>
            <a:r>
              <a:rPr lang="en-GB" sz="900" dirty="0">
                <a:latin typeface="Calibri"/>
                <a:ea typeface="Calibri"/>
                <a:cs typeface="Calibri"/>
              </a:rPr>
              <a:t>.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4"/>
              </a:rPr>
              <a:t>https://law.gov.wales/culture/welsh-language/welsh-language-act-1993</a:t>
            </a:r>
            <a:r>
              <a:rPr lang="en-GB" sz="900" dirty="0">
                <a:latin typeface="Calibri"/>
                <a:ea typeface="Calibri"/>
                <a:cs typeface="Calibri"/>
              </a:rPr>
              <a:t>.</a:t>
            </a:r>
            <a:endParaRPr lang="en-GB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‌</a:t>
            </a:r>
            <a:endParaRPr lang="en-GB" sz="900"/>
          </a:p>
          <a:p>
            <a:r>
              <a:rPr lang="en-GB" sz="900" err="1">
                <a:latin typeface="Calibri"/>
                <a:ea typeface="Calibri"/>
                <a:cs typeface="Calibri"/>
              </a:rPr>
              <a:t>Siarter</a:t>
            </a:r>
            <a:r>
              <a:rPr lang="en-GB" sz="900" dirty="0">
                <a:latin typeface="Calibri"/>
                <a:ea typeface="Calibri"/>
                <a:cs typeface="Calibri"/>
              </a:rPr>
              <a:t> Iaith framework: Initial guidance for schools 2 Contents </a:t>
            </a:r>
            <a:r>
              <a:rPr lang="en-GB" sz="900" err="1">
                <a:latin typeface="Calibri"/>
                <a:ea typeface="Calibri"/>
                <a:cs typeface="Calibri"/>
              </a:rPr>
              <a:t>Siarter</a:t>
            </a:r>
            <a:r>
              <a:rPr lang="en-GB" sz="900" dirty="0">
                <a:latin typeface="Calibri"/>
                <a:ea typeface="Calibri"/>
                <a:cs typeface="Calibri"/>
              </a:rPr>
              <a:t> Iaith framework: Initial guidance for schools 02. (n.d.).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5"/>
              </a:rPr>
              <a:t>https://hwb.gov.wales/api/storage/3b73bf7c-640d-4c34-855d-9586b0b30c80/siarter-iaith-framework.pdf</a:t>
            </a:r>
            <a:r>
              <a:rPr lang="en-GB" sz="900" dirty="0">
                <a:latin typeface="Calibri"/>
                <a:ea typeface="Calibri"/>
                <a:cs typeface="Calibri"/>
              </a:rPr>
              <a:t>.</a:t>
            </a:r>
            <a:endParaRPr lang="en-GB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‌</a:t>
            </a:r>
            <a:endParaRPr lang="en-GB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Developing the Curriculum </a:t>
            </a:r>
            <a:r>
              <a:rPr lang="en-GB" sz="900" err="1">
                <a:latin typeface="Calibri"/>
                <a:ea typeface="Calibri"/>
                <a:cs typeface="Calibri"/>
              </a:rPr>
              <a:t>Cymreig</a:t>
            </a:r>
            <a:r>
              <a:rPr lang="en-GB" sz="900" dirty="0">
                <a:latin typeface="Calibri"/>
                <a:ea typeface="Calibri"/>
                <a:cs typeface="Calibri"/>
              </a:rPr>
              <a:t>. (n.d.).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6"/>
              </a:rPr>
              <a:t>https://hwb.gov.wales/api/storage/8e68e2f5-851f-43b8-af24-9eb38cf62482/developing-the-curriculum-cymreig.pdf</a:t>
            </a:r>
            <a:r>
              <a:rPr lang="en-GB" sz="900" dirty="0">
                <a:latin typeface="Calibri"/>
                <a:ea typeface="Calibri"/>
                <a:cs typeface="Calibri"/>
              </a:rPr>
              <a:t>.</a:t>
            </a:r>
            <a:endParaRPr lang="en-GB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‌</a:t>
            </a:r>
            <a:endParaRPr lang="en-GB" sz="900"/>
          </a:p>
          <a:p>
            <a:r>
              <a:rPr lang="en-GB" sz="900" err="1">
                <a:latin typeface="Calibri"/>
                <a:ea typeface="Calibri"/>
                <a:cs typeface="Calibri"/>
              </a:rPr>
              <a:t>culturetrip</a:t>
            </a:r>
            <a:r>
              <a:rPr lang="en-GB" sz="900" dirty="0">
                <a:latin typeface="Calibri"/>
                <a:ea typeface="Calibri"/>
                <a:cs typeface="Calibri"/>
              </a:rPr>
              <a:t> (2017).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A Brief History of the Welsh Language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Culture Trip.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7"/>
              </a:rPr>
              <a:t>https://theculturetrip.com/europe/united-kingdom/wales/articles/a-brief-history-of-the-welsh-language</a:t>
            </a:r>
            <a:r>
              <a:rPr lang="en-GB" sz="900" dirty="0">
                <a:latin typeface="Calibri"/>
                <a:ea typeface="Calibri"/>
                <a:cs typeface="Calibri"/>
              </a:rPr>
              <a:t>.</a:t>
            </a:r>
            <a:endParaRPr lang="en-GB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‌Brain, J. (2018).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The Welsh Language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Historic UK.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8"/>
              </a:rPr>
              <a:t>https://www.historic-uk.com/HistoryUK/HistoryofWales/Welsh-Language/</a:t>
            </a:r>
            <a:r>
              <a:rPr lang="en-GB" sz="900" dirty="0">
                <a:latin typeface="Calibri"/>
                <a:ea typeface="Calibri"/>
                <a:cs typeface="Calibri"/>
              </a:rPr>
              <a:t>.</a:t>
            </a:r>
            <a:endParaRPr lang="en-GB" sz="900">
              <a:latin typeface="Impact" panose="020B0806030902050204"/>
              <a:ea typeface="Calibri"/>
              <a:cs typeface="Calibri"/>
            </a:endParaRPr>
          </a:p>
          <a:p>
            <a:endParaRPr lang="en-GB" sz="9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Wikipedia. (2020).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S4C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9"/>
              </a:rPr>
              <a:t>https://en.wikipedia.org/wiki/S4C</a:t>
            </a:r>
            <a:r>
              <a:rPr lang="en-GB" sz="900" dirty="0">
                <a:latin typeface="Calibri"/>
                <a:ea typeface="Calibri"/>
                <a:cs typeface="Calibri"/>
              </a:rPr>
              <a:t>.</a:t>
            </a:r>
            <a:endParaRPr lang="en-GB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‌</a:t>
            </a:r>
            <a:endParaRPr lang="en-GB" sz="900" dirty="0"/>
          </a:p>
          <a:p>
            <a:r>
              <a:rPr lang="en-GB" sz="800" dirty="0">
                <a:latin typeface="Calibri"/>
                <a:ea typeface="Calibri"/>
                <a:cs typeface="Calibri"/>
              </a:rPr>
              <a:t>Bing. (2024). </a:t>
            </a:r>
            <a:r>
              <a:rPr lang="en-GB" sz="800" i="1" dirty="0" err="1">
                <a:latin typeface="Calibri"/>
                <a:ea typeface="Calibri"/>
                <a:cs typeface="Calibri"/>
              </a:rPr>
              <a:t>newyddion</a:t>
            </a:r>
            <a:r>
              <a:rPr lang="en-GB" sz="800" i="1" dirty="0">
                <a:latin typeface="Calibri"/>
                <a:ea typeface="Calibri"/>
                <a:cs typeface="Calibri"/>
              </a:rPr>
              <a:t> - Bing</a:t>
            </a:r>
            <a:r>
              <a:rPr lang="en-GB" sz="8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800" dirty="0">
                <a:latin typeface="Calibri"/>
                <a:ea typeface="Calibri"/>
                <a:cs typeface="Calibri"/>
                <a:hlinkClick r:id="rId10"/>
              </a:rPr>
              <a:t>https://www.bing.com/images/search?q=newyddion&amp;form=HDRSC4&amp;first=1</a:t>
            </a:r>
            <a:r>
              <a:rPr lang="en-GB" sz="800" dirty="0">
                <a:latin typeface="Calibri"/>
                <a:ea typeface="Calibri"/>
                <a:cs typeface="Calibri"/>
              </a:rPr>
              <a:t> [Accessed 19 Jan. 2025]</a:t>
            </a:r>
            <a:r>
              <a:rPr lang="en-GB" sz="1400" dirty="0">
                <a:latin typeface="Calibri"/>
                <a:ea typeface="Calibri"/>
                <a:cs typeface="Calibri"/>
              </a:rPr>
              <a:t>.</a:t>
            </a:r>
            <a:endParaRPr lang="en-GB" sz="900">
              <a:latin typeface="Impact" panose="020B0806030902050204"/>
              <a:ea typeface="Calibri"/>
              <a:cs typeface="Calibri"/>
            </a:endParaRPr>
          </a:p>
          <a:p>
            <a:endParaRPr lang="en-GB" sz="8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‌</a:t>
            </a:r>
            <a:r>
              <a:rPr lang="en-GB" sz="800" dirty="0">
                <a:latin typeface="Calibri"/>
                <a:ea typeface="Calibri"/>
                <a:cs typeface="Calibri"/>
              </a:rPr>
              <a:t>Bing. (2025). </a:t>
            </a:r>
            <a:r>
              <a:rPr lang="en-GB" sz="800" i="1" dirty="0">
                <a:latin typeface="Calibri"/>
                <a:ea typeface="Calibri"/>
                <a:cs typeface="Calibri"/>
              </a:rPr>
              <a:t>fireman </a:t>
            </a:r>
            <a:r>
              <a:rPr lang="en-GB" sz="800" i="1" err="1">
                <a:latin typeface="Calibri"/>
                <a:ea typeface="Calibri"/>
                <a:cs typeface="Calibri"/>
              </a:rPr>
              <a:t>sam</a:t>
            </a:r>
            <a:r>
              <a:rPr lang="en-GB" sz="800" i="1" dirty="0">
                <a:latin typeface="Calibri"/>
                <a:ea typeface="Calibri"/>
                <a:cs typeface="Calibri"/>
              </a:rPr>
              <a:t> s4c - Bing</a:t>
            </a:r>
            <a:r>
              <a:rPr lang="en-GB" sz="8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800" dirty="0">
                <a:latin typeface="Calibri"/>
                <a:ea typeface="Calibri"/>
                <a:cs typeface="Calibri"/>
                <a:hlinkClick r:id="rId11"/>
              </a:rPr>
              <a:t>https://www.bing.com/images/search?q=fireman%20sam%20s4c&amp;qs=n&amp;form=QBIR&amp;sp=-1&amp;ghc=1&amp;lq=0&amp;pq=fireman%20sam%20s4c&amp;sc=8-15&amp;cvid=AB162B3C20C54A6E8540EEE07F74C381&amp;ghsh=0&amp;ghacc=0&amp;first=1</a:t>
            </a:r>
            <a:r>
              <a:rPr lang="en-GB" sz="800" dirty="0">
                <a:latin typeface="Calibri"/>
                <a:ea typeface="Calibri"/>
                <a:cs typeface="Calibri"/>
              </a:rPr>
              <a:t> [Accessed 19 Jan. 2025].</a:t>
            </a:r>
            <a:endParaRPr lang="en-GB" sz="800" dirty="0">
              <a:latin typeface="Impact" panose="020B0806030902050204"/>
              <a:ea typeface="Calibri"/>
              <a:cs typeface="Calibri"/>
            </a:endParaRPr>
          </a:p>
          <a:p>
            <a:endParaRPr lang="en-GB" sz="8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‌</a:t>
            </a:r>
            <a:r>
              <a:rPr lang="en-GB" sz="900" dirty="0">
                <a:latin typeface="Calibri"/>
                <a:ea typeface="Calibri"/>
                <a:cs typeface="Calibri"/>
                <a:hlinkClick r:id="rId12"/>
              </a:rPr>
              <a:t>www.s4c.cymru</a:t>
            </a:r>
            <a:r>
              <a:rPr lang="en-GB" sz="900" dirty="0">
                <a:latin typeface="Calibri"/>
                <a:ea typeface="Calibri"/>
                <a:cs typeface="Calibri"/>
              </a:rPr>
              <a:t>. (n.d.).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About us | S4C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13"/>
              </a:rPr>
              <a:t>https://www.s4c.cymru/en/about-us/</a:t>
            </a:r>
            <a:r>
              <a:rPr lang="en-GB" sz="900" dirty="0">
                <a:latin typeface="Calibri"/>
                <a:ea typeface="Calibri"/>
                <a:cs typeface="Calibri"/>
              </a:rPr>
              <a:t>.</a:t>
            </a:r>
            <a:endParaRPr lang="en-GB" sz="900"/>
          </a:p>
          <a:p>
            <a:endParaRPr lang="en-GB" sz="9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latin typeface="Calibri"/>
                <a:ea typeface="Calibri"/>
                <a:cs typeface="Calibri"/>
                <a:hlinkClick r:id="rId12"/>
              </a:rPr>
              <a:t>www.s4c.cymru</a:t>
            </a:r>
            <a:r>
              <a:rPr lang="en-GB" sz="900" dirty="0">
                <a:latin typeface="Calibri"/>
                <a:ea typeface="Calibri"/>
                <a:cs typeface="Calibri"/>
              </a:rPr>
              <a:t>. (n.d.).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Learn and Play | S4C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14"/>
              </a:rPr>
              <a:t>https://www.s4c.cymru/en/learn-and-play/</a:t>
            </a:r>
            <a:r>
              <a:rPr lang="en-GB" sz="900" dirty="0">
                <a:latin typeface="Calibri"/>
                <a:ea typeface="Calibri"/>
                <a:cs typeface="Calibri"/>
              </a:rPr>
              <a:t>.</a:t>
            </a:r>
            <a:endParaRPr lang="en-GB" sz="900">
              <a:latin typeface="Impact" panose="020B0806030902050204"/>
              <a:ea typeface="Calibri"/>
              <a:cs typeface="Calibri"/>
            </a:endParaRPr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O</a:t>
            </a:r>
            <a:r>
              <a:rPr lang="en-GB" sz="900" dirty="0">
                <a:latin typeface="Calibri"/>
                <a:ea typeface="Calibri"/>
                <a:cs typeface="Calibri"/>
              </a:rPr>
              <a:t>gwen, E. (2017).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Building an S4C for the future An independent review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15"/>
              </a:rPr>
              <a:t>https://assets.publishing.service.gov.uk/media/5abbcdaf40f0b67d64e21b9e/Building_an_S4C_for_the_Future_English_Accessible.pdf</a:t>
            </a:r>
            <a:r>
              <a:rPr lang="en-GB" sz="900" dirty="0">
                <a:latin typeface="Calibri"/>
                <a:ea typeface="Calibri"/>
                <a:cs typeface="Calibri"/>
              </a:rPr>
              <a:t>.</a:t>
            </a:r>
            <a:endParaRPr lang="en-GB" sz="900">
              <a:latin typeface="Impact" panose="020B0806030902050204"/>
              <a:ea typeface="Calibri"/>
              <a:cs typeface="Calibri"/>
            </a:endParaRPr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Bing. (2024).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s4c vision - Bing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16"/>
              </a:rPr>
              <a:t>https://www.bing.com/search?q=s4c%20vision&amp;qs=n&amp;form=QBRE&amp;sp=-1&amp;ghc=1&amp;lq=0&amp;pq=s4c%20vision&amp;sc=8-10&amp;sk=&amp;cvid=37E1A82EBD7E491D96CE17FD6386D6D8&amp;ghsh=0&amp;ghacc=0&amp;ghpl=</a:t>
            </a:r>
            <a:r>
              <a:rPr lang="en-GB" sz="900" dirty="0">
                <a:latin typeface="Calibri"/>
                <a:ea typeface="Calibri"/>
                <a:cs typeface="Calibri"/>
              </a:rPr>
              <a:t> [Accessed 19 Jan. 2025].</a:t>
            </a:r>
            <a:endParaRPr lang="en-GB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Bing. (2022).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what percentage of people outside of </a:t>
            </a:r>
            <a:r>
              <a:rPr lang="en-GB" sz="900" i="1" dirty="0" err="1">
                <a:latin typeface="Calibri"/>
                <a:ea typeface="Calibri"/>
                <a:cs typeface="Calibri"/>
              </a:rPr>
              <a:t>wales</a:t>
            </a:r>
            <a:r>
              <a:rPr lang="en-GB" sz="900" i="1" dirty="0">
                <a:latin typeface="Calibri"/>
                <a:ea typeface="Calibri"/>
                <a:cs typeface="Calibri"/>
              </a:rPr>
              <a:t> watch s4c - Bing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17"/>
              </a:rPr>
              <a:t>https://www.bing.com/search?q=what+percentage+of+people+outside+of+wales+watch+s4c&amp;form=ANNH01&amp;refig=47a8ca1b84df4eb4ad1f3674098cc228&amp;pc=ACTS</a:t>
            </a:r>
            <a:r>
              <a:rPr lang="en-GB" sz="900" dirty="0">
                <a:latin typeface="Calibri"/>
                <a:ea typeface="Calibri"/>
                <a:cs typeface="Calibri"/>
              </a:rPr>
              <a:t> [Accessed 19 Jan. 2025].</a:t>
            </a:r>
            <a:endParaRPr lang="en-GB" sz="900"/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‌</a:t>
            </a:r>
            <a:r>
              <a:rPr lang="en-GB" sz="900" err="1">
                <a:latin typeface="Calibri"/>
                <a:ea typeface="Calibri"/>
                <a:cs typeface="Calibri"/>
              </a:rPr>
              <a:t>Cyw</a:t>
            </a:r>
            <a:r>
              <a:rPr lang="en-GB" sz="900" dirty="0">
                <a:latin typeface="Calibri"/>
                <a:ea typeface="Calibri"/>
                <a:cs typeface="Calibri"/>
              </a:rPr>
              <a:t>. (2023). </a:t>
            </a:r>
            <a:r>
              <a:rPr lang="en-GB" sz="900" i="1" dirty="0">
                <a:latin typeface="Calibri"/>
                <a:ea typeface="Calibri"/>
                <a:cs typeface="Calibri"/>
              </a:rPr>
              <a:t>Creu </a:t>
            </a:r>
            <a:r>
              <a:rPr lang="en-GB" sz="900" i="1" err="1">
                <a:latin typeface="Calibri"/>
                <a:ea typeface="Calibri"/>
                <a:cs typeface="Calibri"/>
              </a:rPr>
              <a:t>gyda</a:t>
            </a:r>
            <a:r>
              <a:rPr lang="en-GB" sz="900" i="1" dirty="0">
                <a:latin typeface="Calibri"/>
                <a:ea typeface="Calibri"/>
                <a:cs typeface="Calibri"/>
              </a:rPr>
              <a:t> </a:t>
            </a:r>
            <a:r>
              <a:rPr lang="en-GB" sz="900" i="1" err="1">
                <a:latin typeface="Calibri"/>
                <a:ea typeface="Calibri"/>
                <a:cs typeface="Calibri"/>
              </a:rPr>
              <a:t>Cyw</a:t>
            </a:r>
            <a:r>
              <a:rPr lang="en-GB" sz="900" i="1" dirty="0">
                <a:latin typeface="Calibri"/>
                <a:ea typeface="Calibri"/>
                <a:cs typeface="Calibri"/>
              </a:rPr>
              <a:t> - </a:t>
            </a:r>
            <a:r>
              <a:rPr lang="en-GB" sz="900" i="1" err="1">
                <a:latin typeface="Calibri"/>
                <a:ea typeface="Calibri"/>
                <a:cs typeface="Calibri"/>
              </a:rPr>
              <a:t>Cyw</a:t>
            </a:r>
            <a:r>
              <a:rPr lang="en-GB" sz="9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900" dirty="0">
                <a:latin typeface="Calibri"/>
                <a:ea typeface="Calibri"/>
                <a:cs typeface="Calibri"/>
                <a:hlinkClick r:id="rId18"/>
              </a:rPr>
              <a:t>https://cyw.cymru/en/games/create-with-cyw/</a:t>
            </a:r>
            <a:r>
              <a:rPr lang="en-GB" sz="900" dirty="0">
                <a:latin typeface="Calibri"/>
                <a:ea typeface="Calibri"/>
                <a:cs typeface="Calibri"/>
              </a:rPr>
              <a:t> [Accessed 19 Jan. 2025].</a:t>
            </a:r>
            <a:endParaRPr lang="en-GB" sz="900" dirty="0">
              <a:latin typeface="Impact" panose="020B0806030902050204"/>
              <a:ea typeface="Calibri"/>
              <a:cs typeface="Calibri"/>
            </a:endParaRPr>
          </a:p>
          <a:p>
            <a:r>
              <a:rPr lang="en-GB" sz="900" dirty="0">
                <a:latin typeface="Calibri"/>
                <a:ea typeface="Calibri"/>
                <a:cs typeface="Calibri"/>
              </a:rPr>
              <a:t>‌</a:t>
            </a:r>
            <a:endParaRPr lang="en-GB" dirty="0"/>
          </a:p>
          <a:p>
            <a:endParaRPr lang="en-GB" sz="900" dirty="0">
              <a:latin typeface="Calibri"/>
              <a:ea typeface="Calibri"/>
              <a:cs typeface="Calibri"/>
            </a:endParaRPr>
          </a:p>
          <a:p>
            <a:endParaRPr lang="en-GB" sz="900" dirty="0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Calibri"/>
                <a:cs typeface="Calibri"/>
              </a:rPr>
              <a:t>‌</a:t>
            </a:r>
            <a:endParaRPr lang="en-GB" dirty="0"/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5491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0</TotalTime>
  <Words>1</Words>
  <Application>Microsoft Office PowerPoint</Application>
  <PresentationFormat>Widescreen</PresentationFormat>
  <Paragraphs>1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Main Event</vt:lpstr>
      <vt:lpstr>Celebrating language and culture  - Belonging to Wales</vt:lpstr>
      <vt:lpstr>PowerPoint Presentation</vt:lpstr>
      <vt:lpstr>S4c – es pedwar ec       </vt:lpstr>
      <vt:lpstr>PowerPoint Presentation</vt:lpstr>
      <vt:lpstr>PowerPoint Presentation</vt:lpstr>
      <vt:lpstr>                       LEARN AND PLAY</vt:lpstr>
      <vt:lpstr>SIANEL PEDWAR CYMRU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541</cp:revision>
  <dcterms:created xsi:type="dcterms:W3CDTF">2025-01-15T14:16:59Z</dcterms:created>
  <dcterms:modified xsi:type="dcterms:W3CDTF">2025-01-19T19:33:13Z</dcterms:modified>
</cp:coreProperties>
</file>