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23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303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417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577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296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311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943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473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378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045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612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725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F3433-DE4E-4E5B-B9E9-DF2763D80B92}" type="datetimeFigureOut">
              <a:rPr lang="en-US" smtClean="0"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3E5EBA-813E-4DB6-9963-9F7B3AAB94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719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Fuel Consumption Reduction Strategies</a:t>
            </a:r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616872"/>
              </p:ext>
            </p:extLst>
          </p:nvPr>
        </p:nvGraphicFramePr>
        <p:xfrm>
          <a:off x="901939" y="1430864"/>
          <a:ext cx="10451862" cy="48750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19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349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750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00074">
                <a:tc>
                  <a:txBody>
                    <a:bodyPr/>
                    <a:lstStyle/>
                    <a:p>
                      <a:r>
                        <a:rPr lang="en-GB" dirty="0" smtClean="0"/>
                        <a:t>FC Reduction Strategies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Sources of Effectiveness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Engine Strategies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1959">
                <a:tc>
                  <a:txBody>
                    <a:bodyPr/>
                    <a:lstStyle/>
                    <a:p>
                      <a:r>
                        <a:rPr lang="en-GB" dirty="0" smtClean="0"/>
                        <a:t>1 – Increased effective expansion ratio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-   Improved</a:t>
                      </a:r>
                      <a:r>
                        <a:rPr lang="en-GB" baseline="0" dirty="0" smtClean="0"/>
                        <a:t> indicated efficiency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High fixed</a:t>
                      </a:r>
                      <a:r>
                        <a:rPr lang="en-GB" baseline="0" dirty="0" smtClean="0"/>
                        <a:t> compression ratio (FCR)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Variable compression ratio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88173">
                <a:tc>
                  <a:txBody>
                    <a:bodyPr/>
                    <a:lstStyle/>
                    <a:p>
                      <a:r>
                        <a:rPr lang="en-GB" dirty="0" smtClean="0"/>
                        <a:t>2 – Downsizing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Pumping losses reduction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Internal heat transfer surface reduction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Flame travel distance reduction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Friction</a:t>
                      </a:r>
                      <a:r>
                        <a:rPr lang="en-GB" baseline="0" dirty="0" smtClean="0"/>
                        <a:t> losses reduction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High supercharging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Increased average BMEP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10:1 Compression Ratio (FCR)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From 8:1 to 16:1 Compression</a:t>
                      </a:r>
                      <a:r>
                        <a:rPr lang="en-GB" baseline="0" dirty="0" smtClean="0"/>
                        <a:t> Ration (VCR)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1959">
                <a:tc>
                  <a:txBody>
                    <a:bodyPr/>
                    <a:lstStyle/>
                    <a:p>
                      <a:r>
                        <a:rPr lang="en-GB" dirty="0" smtClean="0"/>
                        <a:t>3 – Down-speeding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Pumping loses reduction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Friction losses reduction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High supercharging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Increased</a:t>
                      </a:r>
                      <a:r>
                        <a:rPr lang="en-GB" baseline="0" dirty="0" smtClean="0"/>
                        <a:t> average BMEP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1959">
                <a:tc>
                  <a:txBody>
                    <a:bodyPr/>
                    <a:lstStyle/>
                    <a:p>
                      <a:r>
                        <a:rPr lang="en-GB" dirty="0" smtClean="0"/>
                        <a:t>4 – Un-throttled load control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- </a:t>
                      </a:r>
                      <a:r>
                        <a:rPr lang="en-GB" baseline="0" dirty="0" smtClean="0"/>
                        <a:t>   Pumping losses reduction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-    Load control</a:t>
                      </a:r>
                      <a:r>
                        <a:rPr lang="en-GB" baseline="0" dirty="0" smtClean="0"/>
                        <a:t> by air/fuel ratio</a:t>
                      </a:r>
                    </a:p>
                    <a:p>
                      <a:r>
                        <a:rPr lang="en-GB" baseline="0" dirty="0" smtClean="0"/>
                        <a:t>-    Load control by late intake valve closing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17405">
                <a:tc>
                  <a:txBody>
                    <a:bodyPr/>
                    <a:lstStyle/>
                    <a:p>
                      <a:r>
                        <a:rPr lang="en-GB" dirty="0" smtClean="0"/>
                        <a:t>5 – Engine mechanical efficiency improvement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-    Friction losses reduction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-    Reduction of all friction sources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5451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Fuel Consumption Reduction Technology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0385666"/>
              </p:ext>
            </p:extLst>
          </p:nvPr>
        </p:nvGraphicFramePr>
        <p:xfrm>
          <a:off x="838200" y="1383896"/>
          <a:ext cx="10445152" cy="50790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564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886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1772">
                <a:tc>
                  <a:txBody>
                    <a:bodyPr/>
                    <a:lstStyle/>
                    <a:p>
                      <a:r>
                        <a:rPr lang="en-GB" dirty="0" smtClean="0"/>
                        <a:t>Technical Strategy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Technologies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9562">
                <a:tc>
                  <a:txBody>
                    <a:bodyPr/>
                    <a:lstStyle/>
                    <a:p>
                      <a:r>
                        <a:rPr lang="en-GB" dirty="0" smtClean="0"/>
                        <a:t>1 – Direct</a:t>
                      </a:r>
                      <a:r>
                        <a:rPr lang="en-GB" baseline="0" dirty="0" smtClean="0"/>
                        <a:t> Fuel Injection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- 200 bar common rail direct injection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2336">
                <a:tc>
                  <a:txBody>
                    <a:bodyPr/>
                    <a:lstStyle/>
                    <a:p>
                      <a:r>
                        <a:rPr lang="en-GB" dirty="0" smtClean="0"/>
                        <a:t>2 – Variable Valve</a:t>
                      </a:r>
                      <a:r>
                        <a:rPr lang="en-GB" baseline="0" dirty="0" smtClean="0"/>
                        <a:t> Actuation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Cam Based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baseline="0" dirty="0" smtClean="0"/>
                        <a:t>      + Cam phasing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baseline="0" dirty="0" smtClean="0"/>
                        <a:t>      + Cam phasing and cam changing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baseline="0" dirty="0" smtClean="0"/>
                        <a:t>      + Cam phasing and continuous valve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err="1" smtClean="0"/>
                        <a:t>Camless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 smtClean="0"/>
                        <a:t>      + Electromechanical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 smtClean="0"/>
                        <a:t>      + Electrohydraulic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baseline="0" dirty="0" smtClean="0"/>
                        <a:t>      + Hydro mechanical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2336">
                <a:tc>
                  <a:txBody>
                    <a:bodyPr/>
                    <a:lstStyle/>
                    <a:p>
                      <a:r>
                        <a:rPr lang="en-GB" dirty="0" smtClean="0"/>
                        <a:t>3 – Variable</a:t>
                      </a:r>
                      <a:r>
                        <a:rPr lang="en-GB" baseline="0" dirty="0" smtClean="0"/>
                        <a:t> Compression Ratio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Articulated cylinder</a:t>
                      </a:r>
                      <a:r>
                        <a:rPr lang="en-GB" baseline="0" dirty="0" smtClean="0"/>
                        <a:t> head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Slide mounted engine block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Additional piston in cylinder head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err="1" smtClean="0"/>
                        <a:t>Multilinks</a:t>
                      </a:r>
                      <a:r>
                        <a:rPr lang="en-GB" baseline="0" dirty="0" smtClean="0"/>
                        <a:t> rod crank mechanism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Eccentrics on bearings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Hydraulic pistons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Gear-based mechanism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3917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Fuel Consumption Reduction Technology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6322024"/>
              </p:ext>
            </p:extLst>
          </p:nvPr>
        </p:nvGraphicFramePr>
        <p:xfrm>
          <a:off x="838198" y="1590930"/>
          <a:ext cx="10445152" cy="31772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897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554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1772">
                <a:tc>
                  <a:txBody>
                    <a:bodyPr/>
                    <a:lstStyle/>
                    <a:p>
                      <a:r>
                        <a:rPr lang="en-GB" dirty="0" smtClean="0"/>
                        <a:t>Technical Strategy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Technologies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9562"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r>
                        <a:rPr lang="en-GB" baseline="0" dirty="0" smtClean="0"/>
                        <a:t> – Supercharging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Supercharger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Turbo-charger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2336">
                <a:tc>
                  <a:txBody>
                    <a:bodyPr/>
                    <a:lstStyle/>
                    <a:p>
                      <a:r>
                        <a:rPr lang="en-GB" dirty="0" smtClean="0"/>
                        <a:t>5 – Low-friction</a:t>
                      </a:r>
                      <a:r>
                        <a:rPr lang="en-GB" baseline="0" dirty="0" smtClean="0"/>
                        <a:t> designs, materials and lubricants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Low-friction</a:t>
                      </a:r>
                      <a:r>
                        <a:rPr lang="en-GB" baseline="0" dirty="0" smtClean="0"/>
                        <a:t> coatings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Low-tension rings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Roller-rockers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Reduced rod angle</a:t>
                      </a:r>
                      <a:r>
                        <a:rPr lang="en-GB" baseline="0" dirty="0" smtClean="0"/>
                        <a:t> under combustion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Reduced diameter bearings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2336">
                <a:tc>
                  <a:txBody>
                    <a:bodyPr/>
                    <a:lstStyle/>
                    <a:p>
                      <a:r>
                        <a:rPr lang="en-GB" dirty="0" smtClean="0"/>
                        <a:t>6 – Low-energy consuming peripherals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Electric oil pump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Electric water</a:t>
                      </a:r>
                      <a:r>
                        <a:rPr lang="en-GB" baseline="0" dirty="0" smtClean="0"/>
                        <a:t> pump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7089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250</Words>
  <Application>Microsoft Office PowerPoint</Application>
  <PresentationFormat>Widescreen</PresentationFormat>
  <Paragraphs>66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Fuel Consumption Reduction Strategies</vt:lpstr>
      <vt:lpstr>Fuel Consumption Reduction Technology</vt:lpstr>
      <vt:lpstr>Fuel Consumption Reduction Technology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Fuel Consumption Reduction Strategies</dc:title>
  <dc:creator>Kerry Tudor</dc:creator>
  <cp:lastModifiedBy>Kerry Tudor</cp:lastModifiedBy>
  <cp:revision>3</cp:revision>
  <dcterms:created xsi:type="dcterms:W3CDTF">2017-11-19T21:26:56Z</dcterms:created>
  <dcterms:modified xsi:type="dcterms:W3CDTF">2017-11-21T08:51:13Z</dcterms:modified>
</cp:coreProperties>
</file>