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56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61" r:id="rId11"/>
    <p:sldId id="286" r:id="rId12"/>
    <p:sldId id="291" r:id="rId13"/>
    <p:sldId id="289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3" r:id="rId25"/>
    <p:sldId id="275" r:id="rId26"/>
    <p:sldId id="274" r:id="rId27"/>
    <p:sldId id="29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28/11/2012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348880"/>
            <a:ext cx="8077200" cy="1673352"/>
          </a:xfrm>
        </p:spPr>
        <p:txBody>
          <a:bodyPr/>
          <a:lstStyle/>
          <a:p>
            <a:pPr algn="ctr"/>
            <a:r>
              <a:rPr lang="en-GB" dirty="0" smtClean="0"/>
              <a:t>Intro to</a:t>
            </a:r>
            <a:br>
              <a:rPr lang="en-GB" dirty="0" smtClean="0"/>
            </a:br>
            <a:r>
              <a:rPr lang="en-GB" dirty="0" smtClean="0"/>
              <a:t>Data </a:t>
            </a:r>
            <a:r>
              <a:rPr lang="en-GB" dirty="0" smtClean="0"/>
              <a:t>Compression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764704"/>
            <a:ext cx="8077200" cy="864096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Effective File </a:t>
            </a:r>
            <a:r>
              <a:rPr lang="en-GB" dirty="0" err="1" smtClean="0"/>
              <a:t>Trasnfer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can we do to move files quicker and more efficiently?</a:t>
            </a:r>
          </a:p>
          <a:p>
            <a:endParaRPr lang="en-GB" dirty="0" smtClean="0"/>
          </a:p>
          <a:p>
            <a:r>
              <a:rPr lang="en-GB" dirty="0" smtClean="0"/>
              <a:t>Faster/Larger Storage</a:t>
            </a:r>
          </a:p>
          <a:p>
            <a:r>
              <a:rPr lang="en-GB" dirty="0" smtClean="0"/>
              <a:t>Faster Transfer Medium/Connections</a:t>
            </a:r>
          </a:p>
          <a:p>
            <a:r>
              <a:rPr lang="en-GB" dirty="0" smtClean="0"/>
              <a:t>Smaller Files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Compression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Data Compression?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“Storing data in a format that requires less space than usual.”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“</a:t>
            </a:r>
            <a:r>
              <a:rPr lang="en-US" dirty="0" smtClean="0"/>
              <a:t>Recoding data so that it requires fewer bytes of storage space</a:t>
            </a:r>
            <a:r>
              <a:rPr lang="en-GB" dirty="0" smtClean="0"/>
              <a:t>”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Compression Types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LOSSY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Loose some unnecessary information</a:t>
            </a:r>
          </a:p>
          <a:p>
            <a:endParaRPr lang="en-GB" dirty="0" smtClean="0"/>
          </a:p>
          <a:p>
            <a:r>
              <a:rPr lang="en-GB" dirty="0" smtClean="0"/>
              <a:t>Cannot be retrieved</a:t>
            </a:r>
          </a:p>
          <a:p>
            <a:endParaRPr lang="en-GB" dirty="0" smtClean="0"/>
          </a:p>
          <a:p>
            <a:r>
              <a:rPr lang="en-GB" dirty="0" smtClean="0"/>
              <a:t>Used a lot for media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JPEG, MP3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LOSSLESS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Breaking files into a smaller form</a:t>
            </a:r>
          </a:p>
          <a:p>
            <a:endParaRPr lang="en-GB" dirty="0" smtClean="0"/>
          </a:p>
          <a:p>
            <a:r>
              <a:rPr lang="en-GB" dirty="0" smtClean="0"/>
              <a:t>Recreate the original file EXACTLY</a:t>
            </a:r>
          </a:p>
          <a:p>
            <a:endParaRPr lang="en-GB" dirty="0" smtClean="0"/>
          </a:p>
          <a:p>
            <a:r>
              <a:rPr lang="en-GB" dirty="0" smtClean="0"/>
              <a:t>No loss of quality</a:t>
            </a:r>
          </a:p>
          <a:p>
            <a:endParaRPr lang="en-GB" dirty="0" smtClean="0"/>
          </a:p>
          <a:p>
            <a:r>
              <a:rPr lang="en-GB" dirty="0" smtClean="0"/>
              <a:t>Less Reduction</a:t>
            </a:r>
          </a:p>
          <a:p>
            <a:endParaRPr lang="en-GB" dirty="0" smtClean="0"/>
          </a:p>
          <a:p>
            <a:r>
              <a:rPr lang="en-GB" dirty="0" smtClean="0"/>
              <a:t>GIF, DOC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uiExpand="1" build="p"/>
      <p:bldP spid="5" grpId="0" build="p"/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Redundancy </a:t>
            </a:r>
          </a:p>
          <a:p>
            <a:endParaRPr lang="en-GB" dirty="0" smtClean="0"/>
          </a:p>
          <a:p>
            <a:pPr algn="ctr">
              <a:buNone/>
            </a:pPr>
            <a:r>
              <a:rPr lang="en-GB" i="1" dirty="0" smtClean="0">
                <a:solidFill>
                  <a:srgbClr val="0070C0"/>
                </a:solidFill>
              </a:rPr>
              <a:t>Ask not what your country can do for you –</a:t>
            </a:r>
            <a:br>
              <a:rPr lang="en-GB" i="1" dirty="0" smtClean="0">
                <a:solidFill>
                  <a:srgbClr val="0070C0"/>
                </a:solidFill>
              </a:rPr>
            </a:br>
            <a:r>
              <a:rPr lang="en-GB" i="1" dirty="0" smtClean="0">
                <a:solidFill>
                  <a:srgbClr val="0070C0"/>
                </a:solidFill>
              </a:rPr>
              <a:t>ask what you can do for your country.</a:t>
            </a:r>
          </a:p>
          <a:p>
            <a:pPr algn="r">
              <a:buNone/>
            </a:pPr>
            <a:r>
              <a:rPr lang="en-GB" sz="2000" dirty="0" smtClean="0"/>
              <a:t>John F. Kennedy's 1961 inaugural address</a:t>
            </a:r>
            <a:endParaRPr lang="en-GB" sz="2000" i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en-GB" i="1" dirty="0" smtClean="0"/>
          </a:p>
          <a:p>
            <a:r>
              <a:rPr lang="en-GB" dirty="0" smtClean="0"/>
              <a:t>The quote has 17 words, made up of 61 letters, 16 spaces, 1 dash and 1 full stop.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>
              <a:buNone/>
            </a:pPr>
            <a:r>
              <a:rPr lang="en-GB" sz="3800" i="1" dirty="0" smtClean="0">
                <a:solidFill>
                  <a:srgbClr val="0070C0"/>
                </a:solidFill>
              </a:rPr>
              <a:t>Ask not what your country can do for you –</a:t>
            </a:r>
            <a:br>
              <a:rPr lang="en-GB" sz="3800" i="1" dirty="0" smtClean="0">
                <a:solidFill>
                  <a:srgbClr val="0070C0"/>
                </a:solidFill>
              </a:rPr>
            </a:br>
            <a:r>
              <a:rPr lang="en-GB" sz="3800" i="1" dirty="0" smtClean="0">
                <a:solidFill>
                  <a:srgbClr val="0070C0"/>
                </a:solidFill>
              </a:rPr>
              <a:t>ask what you can do for your country.</a:t>
            </a:r>
            <a:endParaRPr lang="en-GB" sz="3800" i="1" dirty="0" smtClean="0"/>
          </a:p>
          <a:p>
            <a:pPr algn="ctr">
              <a:buNone/>
            </a:pPr>
            <a:endParaRPr lang="en-GB" i="1" dirty="0" smtClean="0"/>
          </a:p>
          <a:p>
            <a:r>
              <a:rPr lang="en-GB" dirty="0" smtClean="0"/>
              <a:t>We can see that:</a:t>
            </a:r>
          </a:p>
          <a:p>
            <a:pPr lvl="1">
              <a:buNone/>
            </a:pPr>
            <a:r>
              <a:rPr lang="en-GB" dirty="0" smtClean="0"/>
              <a:t>"ask" appears 2 times		"what" appears 2 times </a:t>
            </a:r>
          </a:p>
          <a:p>
            <a:pPr lvl="1">
              <a:buNone/>
            </a:pPr>
            <a:r>
              <a:rPr lang="en-GB" dirty="0" smtClean="0"/>
              <a:t>"your" appears 2 times 		"country" appears 2 times </a:t>
            </a:r>
          </a:p>
          <a:p>
            <a:pPr lvl="1">
              <a:buNone/>
            </a:pPr>
            <a:r>
              <a:rPr lang="en-GB" dirty="0" smtClean="0"/>
              <a:t>"can" appears 2 times 		"do" appears 2 times </a:t>
            </a:r>
          </a:p>
          <a:p>
            <a:pPr lvl="1">
              <a:buNone/>
            </a:pPr>
            <a:r>
              <a:rPr lang="en-GB" dirty="0" smtClean="0"/>
              <a:t>"for" appears 2 times 		"you" appears 2 times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Lempel and </a:t>
            </a:r>
            <a:r>
              <a:rPr lang="en-GB" dirty="0" err="1" smtClean="0"/>
              <a:t>Ziv</a:t>
            </a:r>
            <a:r>
              <a:rPr lang="en-GB" dirty="0" smtClean="0"/>
              <a:t> –</a:t>
            </a:r>
            <a:br>
              <a:rPr lang="en-GB" dirty="0" smtClean="0"/>
            </a:br>
            <a:r>
              <a:rPr lang="en-GB" dirty="0" err="1" smtClean="0"/>
              <a:t>LZ</a:t>
            </a:r>
            <a:r>
              <a:rPr lang="en-GB" dirty="0" smtClean="0"/>
              <a:t> adaptive dictionary-based algorithm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5536" y="3212976"/>
            <a:ext cx="3312368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ask 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what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your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country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can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do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for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you </a:t>
            </a:r>
          </a:p>
        </p:txBody>
      </p:sp>
      <p:sp>
        <p:nvSpPr>
          <p:cNvPr id="6" name="Rectangle 5"/>
          <p:cNvSpPr/>
          <p:nvPr/>
        </p:nvSpPr>
        <p:spPr>
          <a:xfrm>
            <a:off x="3995936" y="3645024"/>
            <a:ext cx="489654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en-GB" sz="2400" b="1" dirty="0" smtClean="0"/>
              <a:t>1 not 2 3 4 5 6 7 8 -- 1 2 8 5 6 7 3 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space have we actually saved?</a:t>
            </a:r>
          </a:p>
          <a:p>
            <a:endParaRPr lang="en-GB" dirty="0" smtClean="0"/>
          </a:p>
          <a:p>
            <a:pPr>
              <a:tabLst>
                <a:tab pos="4310063" algn="dec"/>
              </a:tabLst>
            </a:pPr>
            <a:r>
              <a:rPr lang="en-GB" dirty="0" smtClean="0"/>
              <a:t>Original Speech 	79 memory units</a:t>
            </a:r>
          </a:p>
          <a:p>
            <a:pPr>
              <a:tabLst>
                <a:tab pos="4310063" algn="dec"/>
              </a:tabLst>
            </a:pPr>
            <a:endParaRPr lang="en-GB" dirty="0" smtClean="0"/>
          </a:p>
          <a:p>
            <a:pPr>
              <a:tabLst>
                <a:tab pos="4310063" algn="dec"/>
              </a:tabLst>
            </a:pPr>
            <a:r>
              <a:rPr lang="en-GB" dirty="0" smtClean="0"/>
              <a:t>New Speech	37 memory units</a:t>
            </a:r>
          </a:p>
          <a:p>
            <a:pPr>
              <a:tabLst>
                <a:tab pos="4310063" algn="dec"/>
              </a:tabLst>
            </a:pPr>
            <a:r>
              <a:rPr lang="en-GB" dirty="0" smtClean="0"/>
              <a:t>Dictionary	+ 37 memory units</a:t>
            </a:r>
          </a:p>
          <a:p>
            <a:pPr>
              <a:tabLst>
                <a:tab pos="4310063" algn="dec"/>
              </a:tabLst>
            </a:pPr>
            <a:r>
              <a:rPr lang="en-GB" dirty="0" smtClean="0"/>
              <a:t>Total New File	74 memory unit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7984" y="1775191"/>
            <a:ext cx="4258816" cy="4625609"/>
          </a:xfrm>
        </p:spPr>
        <p:txBody>
          <a:bodyPr/>
          <a:lstStyle/>
          <a:p>
            <a:r>
              <a:rPr lang="en-GB" dirty="0" smtClean="0"/>
              <a:t>Sentence = 18 units</a:t>
            </a:r>
          </a:p>
          <a:p>
            <a:r>
              <a:rPr lang="en-GB" dirty="0" smtClean="0"/>
              <a:t>Dictionary = 41 units</a:t>
            </a:r>
          </a:p>
          <a:p>
            <a:endParaRPr lang="en-GB" dirty="0" smtClean="0"/>
          </a:p>
          <a:p>
            <a:r>
              <a:rPr lang="en-GB" dirty="0" smtClean="0"/>
              <a:t>Compressed from 79 units to 59 units!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1520" y="1772816"/>
            <a:ext cx="4176464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ask__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what__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you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err="1" smtClean="0"/>
              <a:t>r__country</a:t>
            </a:r>
            <a:endParaRPr lang="en-GB" sz="2400" b="1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__</a:t>
            </a:r>
            <a:r>
              <a:rPr lang="en-GB" sz="2400" b="1" dirty="0" err="1" smtClean="0"/>
              <a:t>can__do__for__you</a:t>
            </a:r>
            <a:r>
              <a:rPr lang="en-GB" sz="2400" b="1" dirty="0" smtClean="0"/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20" y="5157192"/>
            <a:ext cx="417646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en-GB" sz="2400" b="1" dirty="0" smtClean="0"/>
              <a:t>1not__2345__--__12354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Activitiy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Try and create a new sentence and dictionary entry for the following sentence:</a:t>
            </a:r>
          </a:p>
          <a:p>
            <a:endParaRPr lang="en-US" dirty="0" smtClean="0"/>
          </a:p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3600" i="1" dirty="0" smtClean="0">
                <a:solidFill>
                  <a:srgbClr val="0070C0"/>
                </a:solidFill>
              </a:rPr>
              <a:t>Peter Piper picked a peck of pickled peppers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– One Possible 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sz="3600" i="1" dirty="0" smtClean="0">
                <a:solidFill>
                  <a:srgbClr val="0070C0"/>
                </a:solidFill>
              </a:rPr>
              <a:t>Peter Piper picked a peck of pickled peppers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528" y="2780928"/>
            <a:ext cx="2880320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57300" lvl="2" indent="-342900">
              <a:buFont typeface="+mj-lt"/>
              <a:buAutoNum type="arabicPeriod"/>
            </a:pPr>
            <a:r>
              <a:rPr lang="en-GB" sz="3600" b="1" dirty="0" err="1" smtClean="0"/>
              <a:t>pe</a:t>
            </a:r>
            <a:endParaRPr lang="en-GB" sz="3600" b="1" dirty="0" smtClean="0"/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err="1" smtClean="0"/>
              <a:t>er</a:t>
            </a:r>
            <a:endParaRPr lang="en-GB" sz="3600" b="1" dirty="0" smtClean="0"/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smtClean="0"/>
              <a:t>pi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smtClean="0"/>
              <a:t>ck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err="1" smtClean="0"/>
              <a:t>ed</a:t>
            </a:r>
            <a:r>
              <a:rPr lang="en-GB" sz="3600" b="1" dirty="0" smtClean="0"/>
              <a:t>_ </a:t>
            </a:r>
          </a:p>
        </p:txBody>
      </p:sp>
      <p:sp>
        <p:nvSpPr>
          <p:cNvPr id="5" name="Rectangle 4"/>
          <p:cNvSpPr/>
          <p:nvPr/>
        </p:nvSpPr>
        <p:spPr>
          <a:xfrm>
            <a:off x="3347864" y="3356992"/>
            <a:ext cx="554461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en-GB" sz="3200" b="1" dirty="0" smtClean="0"/>
              <a:t>1t2 31r 345a 1ck of 34l51pp2s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2400" dirty="0" smtClean="0"/>
              <a:t>Gif uses LZW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Lempel-Ziv-Welch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Lossless.</a:t>
            </a:r>
          </a:p>
          <a:p>
            <a:pPr>
              <a:buNone/>
            </a:pPr>
            <a:r>
              <a:rPr lang="en-GB" sz="2400" dirty="0" smtClean="0"/>
              <a:t>Good for Images that have large areas of</a:t>
            </a:r>
          </a:p>
          <a:p>
            <a:pPr>
              <a:buNone/>
            </a:pPr>
            <a:r>
              <a:rPr lang="en-GB" sz="2400" dirty="0" smtClean="0"/>
              <a:t>Colour that are the same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Not so good for random images – Data explosion!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Lossy</a:t>
            </a:r>
            <a:r>
              <a:rPr lang="en-GB" dirty="0" smtClean="0"/>
              <a:t> Compression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Works Very Differently</a:t>
            </a:r>
          </a:p>
          <a:p>
            <a:endParaRPr lang="en-GB" dirty="0" smtClean="0"/>
          </a:p>
          <a:p>
            <a:r>
              <a:rPr lang="en-GB" dirty="0" smtClean="0"/>
              <a:t>Eliminate "unnecessary" </a:t>
            </a:r>
            <a:r>
              <a:rPr lang="en-GB" dirty="0" smtClean="0"/>
              <a:t>bits or bits that might not be noticed (too much!)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Lossless compression programme cannot do much </a:t>
            </a:r>
            <a:r>
              <a:rPr lang="en-GB" dirty="0" smtClean="0"/>
              <a:t>with many types of data – mainly AV</a:t>
            </a:r>
          </a:p>
          <a:p>
            <a:endParaRPr lang="en-GB" dirty="0" smtClean="0"/>
          </a:p>
          <a:p>
            <a:r>
              <a:rPr lang="en-GB" dirty="0" smtClean="0"/>
              <a:t>Much higher compression ratios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:\Desktop\Compression\Origin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4352582" y="332656"/>
            <a:ext cx="4467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Original Image – 100%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P:\Desktop\Compression\Test3\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3" y="332656"/>
            <a:ext cx="4033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3600" dirty="0" smtClean="0"/>
              <a:t>Compressed by 10%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P:\Desktop\Compression\Test3\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20%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P:\Desktop\Compression\Test3\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30%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P:\Desktop\Compression\Test3\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40%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P:\Desktop\Compression\Test3\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50%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P:\Desktop\Compression\Test3\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68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60%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P:\Desktop\Compression\Test3\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70%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P:\Desktop\Compression\Test3\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80%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P:\Desktop\Compression\Test3\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90%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:\Desktop\Compression\Test3\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735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99%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:\Desktop\Compression\Test3\99.jpg"/>
          <p:cNvPicPr>
            <a:picLocks noChangeAspect="1" noChangeArrowheads="1"/>
          </p:cNvPicPr>
          <p:nvPr/>
        </p:nvPicPr>
        <p:blipFill>
          <a:blip r:embed="rId2" cstate="print"/>
          <a:srcRect r="50000"/>
          <a:stretch>
            <a:fillRect/>
          </a:stretch>
        </p:blipFill>
        <p:spPr bwMode="auto">
          <a:xfrm>
            <a:off x="0" y="0"/>
            <a:ext cx="4572000" cy="6858000"/>
          </a:xfrm>
          <a:prstGeom prst="rect">
            <a:avLst/>
          </a:prstGeom>
          <a:noFill/>
        </p:spPr>
      </p:pic>
      <p:pic>
        <p:nvPicPr>
          <p:cNvPr id="5" name="Picture 2" descr="P:\Desktop\Compression\Original.jpg"/>
          <p:cNvPicPr>
            <a:picLocks noChangeAspect="1" noChangeArrowheads="1"/>
          </p:cNvPicPr>
          <p:nvPr/>
        </p:nvPicPr>
        <p:blipFill>
          <a:blip r:embed="rId3" cstate="print"/>
          <a:srcRect r="50000"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1726857" y="332656"/>
            <a:ext cx="1040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dirty="0" smtClean="0"/>
              <a:t>99%</a:t>
            </a:r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4716016" y="332656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Types of Compression</a:t>
            </a:r>
          </a:p>
          <a:p>
            <a:pPr lvl="1"/>
            <a:r>
              <a:rPr lang="en-GB" dirty="0" err="1" smtClean="0"/>
              <a:t>Lossy</a:t>
            </a:r>
            <a:r>
              <a:rPr lang="en-GB" dirty="0" smtClean="0"/>
              <a:t> and Lossless</a:t>
            </a:r>
          </a:p>
          <a:p>
            <a:endParaRPr lang="en-GB" dirty="0" smtClean="0"/>
          </a:p>
          <a:p>
            <a:r>
              <a:rPr lang="en-GB" dirty="0" smtClean="0"/>
              <a:t>Used for Different File Types</a:t>
            </a:r>
          </a:p>
          <a:p>
            <a:endParaRPr lang="en-GB" dirty="0" smtClean="0"/>
          </a:p>
          <a:p>
            <a:r>
              <a:rPr lang="en-GB" dirty="0" smtClean="0"/>
              <a:t>Work in Very Different Ways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139</TotalTime>
  <Words>391</Words>
  <Application>Microsoft Office PowerPoint</Application>
  <PresentationFormat>On-screen Show (4:3)</PresentationFormat>
  <Paragraphs>131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Powerpoint New</vt:lpstr>
      <vt:lpstr>Intro to Data Compression</vt:lpstr>
      <vt:lpstr>Effective File Trasnfer</vt:lpstr>
      <vt:lpstr>Data Compression</vt:lpstr>
      <vt:lpstr>Compression Types</vt:lpstr>
      <vt:lpstr>How?</vt:lpstr>
      <vt:lpstr>How?</vt:lpstr>
      <vt:lpstr>How?</vt:lpstr>
      <vt:lpstr>How?</vt:lpstr>
      <vt:lpstr>How?</vt:lpstr>
      <vt:lpstr>Activitiy</vt:lpstr>
      <vt:lpstr>Activity – One Possible Answer</vt:lpstr>
      <vt:lpstr>GIF</vt:lpstr>
      <vt:lpstr>Lossy Compression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Recap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GLJ</cp:lastModifiedBy>
  <cp:revision>20</cp:revision>
  <dcterms:created xsi:type="dcterms:W3CDTF">2011-12-07T23:11:01Z</dcterms:created>
  <dcterms:modified xsi:type="dcterms:W3CDTF">2012-11-28T20:14:47Z</dcterms:modified>
</cp:coreProperties>
</file>