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36536-A25B-40C6-BB99-D421E53E5E6A}" v="325" dt="2019-10-23T11:25:24.494"/>
    <p1510:client id="{13AAEE70-F033-010D-4AF8-E7C7019E4A38}" v="3422" dt="2019-10-22T21:23:03.912"/>
    <p1510:client id="{A77C17DB-A426-1AF1-0507-43734C05676D}" v="3548" dt="2019-10-23T21:14:36.172"/>
    <p1510:client id="{A8ABD87C-4BCB-4409-B454-B346622E65C4}" v="131" dt="2019-10-24T08:12:14.380"/>
    <p1510:client id="{D848D1F6-5FEB-6DA3-9712-2ECE93A0A874}" v="130" dt="2019-10-22T21:30:17.503"/>
    <p1510:client id="{E1DC336A-3A32-2E48-DADC-1D2F9CA5BA13}" v="856" dt="2019-10-24T18:55:21.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eeves (1807017)" userId="S::1807017@student.uwtsd.ac.uk::73ca1a6e-003d-479d-987a-00ddae70a1f1" providerId="AD" clId="Web-{13AAEE70-F033-010D-4AF8-E7C7019E4A38}"/>
    <pc:docChg chg="addSld modSld addMainMaster delMainMaster">
      <pc:chgData name="Emma Reeves (1807017)" userId="S::1807017@student.uwtsd.ac.uk::73ca1a6e-003d-479d-987a-00ddae70a1f1" providerId="AD" clId="Web-{13AAEE70-F033-010D-4AF8-E7C7019E4A38}" dt="2019-10-22T21:23:03.912" v="3410"/>
      <pc:docMkLst>
        <pc:docMk/>
      </pc:docMkLst>
      <pc:sldChg chg="modSp mod setBg modClrScheme chgLayout">
        <pc:chgData name="Emma Reeves (1807017)" userId="S::1807017@student.uwtsd.ac.uk::73ca1a6e-003d-479d-987a-00ddae70a1f1" providerId="AD" clId="Web-{13AAEE70-F033-010D-4AF8-E7C7019E4A38}" dt="2019-10-22T21:22:27.254" v="3407"/>
        <pc:sldMkLst>
          <pc:docMk/>
          <pc:sldMk cId="109857222" sldId="256"/>
        </pc:sldMkLst>
        <pc:spChg chg="mod ord">
          <ac:chgData name="Emma Reeves (1807017)" userId="S::1807017@student.uwtsd.ac.uk::73ca1a6e-003d-479d-987a-00ddae70a1f1" providerId="AD" clId="Web-{13AAEE70-F033-010D-4AF8-E7C7019E4A38}" dt="2019-10-22T19:49:55.003" v="88" actId="20577"/>
          <ac:spMkLst>
            <pc:docMk/>
            <pc:sldMk cId="109857222" sldId="256"/>
            <ac:spMk id="2" creationId="{00000000-0000-0000-0000-000000000000}"/>
          </ac:spMkLst>
        </pc:spChg>
        <pc:spChg chg="mod ord">
          <ac:chgData name="Emma Reeves (1807017)" userId="S::1807017@student.uwtsd.ac.uk::73ca1a6e-003d-479d-987a-00ddae70a1f1" providerId="AD" clId="Web-{13AAEE70-F033-010D-4AF8-E7C7019E4A38}" dt="2019-10-22T19:50:07.378" v="109" actId="20577"/>
          <ac:spMkLst>
            <pc:docMk/>
            <pc:sldMk cId="109857222" sldId="256"/>
            <ac:spMk id="3" creationId="{00000000-0000-0000-0000-000000000000}"/>
          </ac:spMkLst>
        </pc:spChg>
      </pc:sldChg>
      <pc:sldChg chg="addSp modSp new mod setBg modClrScheme chgLayout">
        <pc:chgData name="Emma Reeves (1807017)" userId="S::1807017@student.uwtsd.ac.uk::73ca1a6e-003d-479d-987a-00ddae70a1f1" providerId="AD" clId="Web-{13AAEE70-F033-010D-4AF8-E7C7019E4A38}" dt="2019-10-22T21:22:12.801" v="3406"/>
        <pc:sldMkLst>
          <pc:docMk/>
          <pc:sldMk cId="4140576203" sldId="257"/>
        </pc:sldMkLst>
        <pc:spChg chg="add mod">
          <ac:chgData name="Emma Reeves (1807017)" userId="S::1807017@student.uwtsd.ac.uk::73ca1a6e-003d-479d-987a-00ddae70a1f1" providerId="AD" clId="Web-{13AAEE70-F033-010D-4AF8-E7C7019E4A38}" dt="2019-10-22T19:24:11.648" v="18" actId="14100"/>
          <ac:spMkLst>
            <pc:docMk/>
            <pc:sldMk cId="4140576203" sldId="257"/>
            <ac:spMk id="2" creationId="{BA327F77-DE28-4BAD-8D47-CBC66DF657F2}"/>
          </ac:spMkLst>
        </pc:spChg>
        <pc:spChg chg="add mod">
          <ac:chgData name="Emma Reeves (1807017)" userId="S::1807017@student.uwtsd.ac.uk::73ca1a6e-003d-479d-987a-00ddae70a1f1" providerId="AD" clId="Web-{13AAEE70-F033-010D-4AF8-E7C7019E4A38}" dt="2019-10-22T21:14:14.846" v="3399"/>
          <ac:spMkLst>
            <pc:docMk/>
            <pc:sldMk cId="4140576203" sldId="257"/>
            <ac:spMk id="5" creationId="{D8EC13FD-0AD8-4DB6-98D6-DE957FD850F0}"/>
          </ac:spMkLst>
        </pc:spChg>
        <pc:spChg chg="add mod">
          <ac:chgData name="Emma Reeves (1807017)" userId="S::1807017@student.uwtsd.ac.uk::73ca1a6e-003d-479d-987a-00ddae70a1f1" providerId="AD" clId="Web-{13AAEE70-F033-010D-4AF8-E7C7019E4A38}" dt="2019-10-22T19:41:26.594" v="38" actId="20577"/>
          <ac:spMkLst>
            <pc:docMk/>
            <pc:sldMk cId="4140576203" sldId="257"/>
            <ac:spMk id="6" creationId="{EB60EC73-6021-47CC-B658-AB2101A738B4}"/>
          </ac:spMkLst>
        </pc:spChg>
        <pc:spChg chg="add mod">
          <ac:chgData name="Emma Reeves (1807017)" userId="S::1807017@student.uwtsd.ac.uk::73ca1a6e-003d-479d-987a-00ddae70a1f1" providerId="AD" clId="Web-{13AAEE70-F033-010D-4AF8-E7C7019E4A38}" dt="2019-10-22T20:00:28.029" v="591" actId="1076"/>
          <ac:spMkLst>
            <pc:docMk/>
            <pc:sldMk cId="4140576203" sldId="257"/>
            <ac:spMk id="9" creationId="{544769C6-BF7D-4139-BF6B-3B6681F9F2A2}"/>
          </ac:spMkLst>
        </pc:spChg>
        <pc:picChg chg="add mod">
          <ac:chgData name="Emma Reeves (1807017)" userId="S::1807017@student.uwtsd.ac.uk::73ca1a6e-003d-479d-987a-00ddae70a1f1" providerId="AD" clId="Web-{13AAEE70-F033-010D-4AF8-E7C7019E4A38}" dt="2019-10-22T20:00:06.404" v="588" actId="1076"/>
          <ac:picMkLst>
            <pc:docMk/>
            <pc:sldMk cId="4140576203" sldId="257"/>
            <ac:picMk id="3" creationId="{B614639E-DA12-4F0D-AF00-0F101DB1F121}"/>
          </ac:picMkLst>
        </pc:picChg>
        <pc:picChg chg="add mod">
          <ac:chgData name="Emma Reeves (1807017)" userId="S::1807017@student.uwtsd.ac.uk::73ca1a6e-003d-479d-987a-00ddae70a1f1" providerId="AD" clId="Web-{13AAEE70-F033-010D-4AF8-E7C7019E4A38}" dt="2019-10-22T21:14:23.831" v="3401" actId="1076"/>
          <ac:picMkLst>
            <pc:docMk/>
            <pc:sldMk cId="4140576203" sldId="257"/>
            <ac:picMk id="7" creationId="{4960A8BD-914F-4AD7-B5D6-F8163FCFE729}"/>
          </ac:picMkLst>
        </pc:picChg>
      </pc:sldChg>
      <pc:sldChg chg="addSp delSp modSp new mod setBg modClrScheme chgLayout">
        <pc:chgData name="Emma Reeves (1807017)" userId="S::1807017@student.uwtsd.ac.uk::73ca1a6e-003d-479d-987a-00ddae70a1f1" providerId="AD" clId="Web-{13AAEE70-F033-010D-4AF8-E7C7019E4A38}" dt="2019-10-22T21:21:55.895" v="3405"/>
        <pc:sldMkLst>
          <pc:docMk/>
          <pc:sldMk cId="1288528813" sldId="258"/>
        </pc:sldMkLst>
        <pc:spChg chg="add del mod">
          <ac:chgData name="Emma Reeves (1807017)" userId="S::1807017@student.uwtsd.ac.uk::73ca1a6e-003d-479d-987a-00ddae70a1f1" providerId="AD" clId="Web-{13AAEE70-F033-010D-4AF8-E7C7019E4A38}" dt="2019-10-22T20:34:39.602" v="1347"/>
          <ac:spMkLst>
            <pc:docMk/>
            <pc:sldMk cId="1288528813" sldId="258"/>
            <ac:spMk id="2" creationId="{9095B444-99BE-4126-8BF8-27D1E2B8DD2D}"/>
          </ac:spMkLst>
        </pc:spChg>
        <pc:spChg chg="add mod">
          <ac:chgData name="Emma Reeves (1807017)" userId="S::1807017@student.uwtsd.ac.uk::73ca1a6e-003d-479d-987a-00ddae70a1f1" providerId="AD" clId="Web-{13AAEE70-F033-010D-4AF8-E7C7019E4A38}" dt="2019-10-22T21:14:34.128" v="3402"/>
          <ac:spMkLst>
            <pc:docMk/>
            <pc:sldMk cId="1288528813" sldId="258"/>
            <ac:spMk id="5" creationId="{DEE5F406-F17A-4A68-A317-82FBDCC04F73}"/>
          </ac:spMkLst>
        </pc:spChg>
        <pc:spChg chg="add mod">
          <ac:chgData name="Emma Reeves (1807017)" userId="S::1807017@student.uwtsd.ac.uk::73ca1a6e-003d-479d-987a-00ddae70a1f1" providerId="AD" clId="Web-{13AAEE70-F033-010D-4AF8-E7C7019E4A38}" dt="2019-10-22T21:14:48.331" v="3404"/>
          <ac:spMkLst>
            <pc:docMk/>
            <pc:sldMk cId="1288528813" sldId="258"/>
            <ac:spMk id="6" creationId="{94238288-0F55-4424-B396-3D159CEF1C9E}"/>
          </ac:spMkLst>
        </pc:spChg>
        <pc:spChg chg="add del">
          <ac:chgData name="Emma Reeves (1807017)" userId="S::1807017@student.uwtsd.ac.uk::73ca1a6e-003d-479d-987a-00ddae70a1f1" providerId="AD" clId="Web-{13AAEE70-F033-010D-4AF8-E7C7019E4A38}" dt="2019-10-22T20:13:27.612" v="1045"/>
          <ac:spMkLst>
            <pc:docMk/>
            <pc:sldMk cId="1288528813" sldId="258"/>
            <ac:spMk id="34" creationId="{8334A2EF-69D9-41C1-9876-91D7FCF7C3C4}"/>
          </ac:spMkLst>
        </pc:spChg>
        <pc:spChg chg="add del">
          <ac:chgData name="Emma Reeves (1807017)" userId="S::1807017@student.uwtsd.ac.uk::73ca1a6e-003d-479d-987a-00ddae70a1f1" providerId="AD" clId="Web-{13AAEE70-F033-010D-4AF8-E7C7019E4A38}" dt="2019-10-22T20:13:27.612" v="1045"/>
          <ac:spMkLst>
            <pc:docMk/>
            <pc:sldMk cId="1288528813" sldId="258"/>
            <ac:spMk id="57" creationId="{C8CA0C52-5ACA-4F17-AA4A-312E0E110981}"/>
          </ac:spMkLst>
        </pc:spChg>
        <pc:spChg chg="add del">
          <ac:chgData name="Emma Reeves (1807017)" userId="S::1807017@student.uwtsd.ac.uk::73ca1a6e-003d-479d-987a-00ddae70a1f1" providerId="AD" clId="Web-{13AAEE70-F033-010D-4AF8-E7C7019E4A38}" dt="2019-10-22T20:13:27.612" v="1045"/>
          <ac:spMkLst>
            <pc:docMk/>
            <pc:sldMk cId="1288528813" sldId="258"/>
            <ac:spMk id="59" creationId="{4F37E7FB-7372-47E3-914E-7CF7E94B1C49}"/>
          </ac:spMkLst>
        </pc:spChg>
        <pc:grpChg chg="add del">
          <ac:chgData name="Emma Reeves (1807017)" userId="S::1807017@student.uwtsd.ac.uk::73ca1a6e-003d-479d-987a-00ddae70a1f1" providerId="AD" clId="Web-{13AAEE70-F033-010D-4AF8-E7C7019E4A38}" dt="2019-10-22T20:13:27.612" v="1045"/>
          <ac:grpSpMkLst>
            <pc:docMk/>
            <pc:sldMk cId="1288528813" sldId="258"/>
            <ac:grpSpMk id="8" creationId="{17C4610E-9C18-467B-BF10-BE6A974CC364}"/>
          </ac:grpSpMkLst>
        </pc:grpChg>
        <pc:grpChg chg="add del">
          <ac:chgData name="Emma Reeves (1807017)" userId="S::1807017@student.uwtsd.ac.uk::73ca1a6e-003d-479d-987a-00ddae70a1f1" providerId="AD" clId="Web-{13AAEE70-F033-010D-4AF8-E7C7019E4A38}" dt="2019-10-22T20:13:27.612" v="1045"/>
          <ac:grpSpMkLst>
            <pc:docMk/>
            <pc:sldMk cId="1288528813" sldId="258"/>
            <ac:grpSpMk id="29" creationId="{A899734C-500F-4274-9854-8BFA14A1D7EE}"/>
          </ac:grpSpMkLst>
        </pc:grpChg>
        <pc:grpChg chg="add del">
          <ac:chgData name="Emma Reeves (1807017)" userId="S::1807017@student.uwtsd.ac.uk::73ca1a6e-003d-479d-987a-00ddae70a1f1" providerId="AD" clId="Web-{13AAEE70-F033-010D-4AF8-E7C7019E4A38}" dt="2019-10-22T20:13:27.612" v="1045"/>
          <ac:grpSpMkLst>
            <pc:docMk/>
            <pc:sldMk cId="1288528813" sldId="258"/>
            <ac:grpSpMk id="36" creationId="{874C0C03-1202-4DC9-BA33-998DDFB3FB89}"/>
          </ac:grpSpMkLst>
        </pc:grpChg>
        <pc:picChg chg="add mod">
          <ac:chgData name="Emma Reeves (1807017)" userId="S::1807017@student.uwtsd.ac.uk::73ca1a6e-003d-479d-987a-00ddae70a1f1" providerId="AD" clId="Web-{13AAEE70-F033-010D-4AF8-E7C7019E4A38}" dt="2019-10-22T21:12:24.265" v="3370" actId="1076"/>
          <ac:picMkLst>
            <pc:docMk/>
            <pc:sldMk cId="1288528813" sldId="258"/>
            <ac:picMk id="3" creationId="{7B8D9639-324D-44AD-833F-6CB0166D97A7}"/>
          </ac:picMkLst>
        </pc:picChg>
      </pc:sldChg>
      <pc:sldChg chg="new mod setBg modClrScheme chgLayout">
        <pc:chgData name="Emma Reeves (1807017)" userId="S::1807017@student.uwtsd.ac.uk::73ca1a6e-003d-479d-987a-00ddae70a1f1" providerId="AD" clId="Web-{13AAEE70-F033-010D-4AF8-E7C7019E4A38}" dt="2019-10-22T21:22:40.615" v="3408"/>
        <pc:sldMkLst>
          <pc:docMk/>
          <pc:sldMk cId="1636738653" sldId="259"/>
        </pc:sldMkLst>
      </pc:sldChg>
      <pc:sldChg chg="new mod setBg modClrScheme chgLayout">
        <pc:chgData name="Emma Reeves (1807017)" userId="S::1807017@student.uwtsd.ac.uk::73ca1a6e-003d-479d-987a-00ddae70a1f1" providerId="AD" clId="Web-{13AAEE70-F033-010D-4AF8-E7C7019E4A38}" dt="2019-10-22T21:22:52.459" v="3409"/>
        <pc:sldMkLst>
          <pc:docMk/>
          <pc:sldMk cId="914329590" sldId="260"/>
        </pc:sldMkLst>
      </pc:sldChg>
      <pc:sldChg chg="addSp delSp modSp new mod setBg modClrScheme chgLayout">
        <pc:chgData name="Emma Reeves (1807017)" userId="S::1807017@student.uwtsd.ac.uk::73ca1a6e-003d-479d-987a-00ddae70a1f1" providerId="AD" clId="Web-{13AAEE70-F033-010D-4AF8-E7C7019E4A38}" dt="2019-10-22T21:23:03.912" v="3410"/>
        <pc:sldMkLst>
          <pc:docMk/>
          <pc:sldMk cId="431777254" sldId="261"/>
        </pc:sldMkLst>
        <pc:spChg chg="mod ord">
          <ac:chgData name="Emma Reeves (1807017)" userId="S::1807017@student.uwtsd.ac.uk::73ca1a6e-003d-479d-987a-00ddae70a1f1" providerId="AD" clId="Web-{13AAEE70-F033-010D-4AF8-E7C7019E4A38}" dt="2019-10-22T20:22:43.052" v="1346"/>
          <ac:spMkLst>
            <pc:docMk/>
            <pc:sldMk cId="431777254" sldId="261"/>
            <ac:spMk id="2" creationId="{169B60B4-BDAE-46D8-B0A6-12CA26288AD1}"/>
          </ac:spMkLst>
        </pc:spChg>
        <pc:spChg chg="add del mod ord">
          <ac:chgData name="Emma Reeves (1807017)" userId="S::1807017@student.uwtsd.ac.uk::73ca1a6e-003d-479d-987a-00ddae70a1f1" providerId="AD" clId="Web-{13AAEE70-F033-010D-4AF8-E7C7019E4A38}" dt="2019-10-22T20:22:43.052" v="1346"/>
          <ac:spMkLst>
            <pc:docMk/>
            <pc:sldMk cId="431777254" sldId="261"/>
            <ac:spMk id="3" creationId="{C933CEA0-E22A-4573-97AB-1BA07C2658A9}"/>
          </ac:spMkLst>
        </pc:spChg>
        <pc:spChg chg="add del">
          <ac:chgData name="Emma Reeves (1807017)" userId="S::1807017@student.uwtsd.ac.uk::73ca1a6e-003d-479d-987a-00ddae70a1f1" providerId="AD" clId="Web-{13AAEE70-F033-010D-4AF8-E7C7019E4A38}" dt="2019-10-22T20:22:43.052" v="1346"/>
          <ac:spMkLst>
            <pc:docMk/>
            <pc:sldMk cId="431777254" sldId="261"/>
            <ac:spMk id="10" creationId="{982413CC-69E6-4BDA-A88D-E4EF8F95B27D}"/>
          </ac:spMkLst>
        </pc:spChg>
        <pc:grpChg chg="add del">
          <ac:chgData name="Emma Reeves (1807017)" userId="S::1807017@student.uwtsd.ac.uk::73ca1a6e-003d-479d-987a-00ddae70a1f1" providerId="AD" clId="Web-{13AAEE70-F033-010D-4AF8-E7C7019E4A38}" dt="2019-10-22T20:22:43.052" v="1346"/>
          <ac:grpSpMkLst>
            <pc:docMk/>
            <pc:sldMk cId="431777254" sldId="261"/>
            <ac:grpSpMk id="12" creationId="{4F1F7357-8633-4CE7-BF80-475EE8A2FAEA}"/>
          </ac:grpSpMkLst>
        </pc:grpChg>
        <pc:graphicFrameChg chg="add del">
          <ac:chgData name="Emma Reeves (1807017)" userId="S::1807017@student.uwtsd.ac.uk::73ca1a6e-003d-479d-987a-00ddae70a1f1" providerId="AD" clId="Web-{13AAEE70-F033-010D-4AF8-E7C7019E4A38}" dt="2019-10-22T20:22:43.052" v="1346"/>
          <ac:graphicFrameMkLst>
            <pc:docMk/>
            <pc:sldMk cId="431777254" sldId="261"/>
            <ac:graphicFrameMk id="5" creationId="{37AEB254-7C3C-4029-94D7-85310AA9CFDF}"/>
          </ac:graphicFrameMkLst>
        </pc:graphicFrameChg>
      </pc:sldChg>
      <pc:sldMasterChg chg="del delSldLayout">
        <pc:chgData name="Emma Reeves (1807017)" userId="S::1807017@student.uwtsd.ac.uk::73ca1a6e-003d-479d-987a-00ddae70a1f1" providerId="AD" clId="Web-{13AAEE70-F033-010D-4AF8-E7C7019E4A38}" dt="2019-10-22T19:45:47.642" v="61"/>
        <pc:sldMasterMkLst>
          <pc:docMk/>
          <pc:sldMasterMk cId="2460954070" sldId="2147483660"/>
        </pc:sldMasterMkLst>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2385387890" sldId="2147483661"/>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949138452" sldId="2147483662"/>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2591524520" sldId="2147483663"/>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1203092039" sldId="2147483664"/>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3733172339" sldId="2147483665"/>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3210312558" sldId="2147483666"/>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3146388984" sldId="2147483667"/>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3171841454" sldId="2147483668"/>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1718958274" sldId="2147483669"/>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2202905451" sldId="2147483670"/>
          </pc:sldLayoutMkLst>
        </pc:sldLayoutChg>
        <pc:sldLayoutChg chg="del">
          <pc:chgData name="Emma Reeves (1807017)" userId="S::1807017@student.uwtsd.ac.uk::73ca1a6e-003d-479d-987a-00ddae70a1f1" providerId="AD" clId="Web-{13AAEE70-F033-010D-4AF8-E7C7019E4A38}" dt="2019-10-22T19:45:47.642" v="61"/>
          <pc:sldLayoutMkLst>
            <pc:docMk/>
            <pc:sldMasterMk cId="2460954070" sldId="2147483660"/>
            <pc:sldLayoutMk cId="3479445657" sldId="2147483671"/>
          </pc:sldLayoutMkLst>
        </pc:sldLayoutChg>
      </pc:sldMasterChg>
      <pc:sldMasterChg chg="add del addSldLayout delSldLayout modSldLayout">
        <pc:chgData name="Emma Reeves (1807017)" userId="S::1807017@student.uwtsd.ac.uk::73ca1a6e-003d-479d-987a-00ddae70a1f1" providerId="AD" clId="Web-{13AAEE70-F033-010D-4AF8-E7C7019E4A38}" dt="2019-10-22T19:45:52.470" v="62"/>
        <pc:sldMasterMkLst>
          <pc:docMk/>
          <pc:sldMasterMk cId="2369503872" sldId="2147483672"/>
        </pc:sldMasterMkLst>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893385322" sldId="2147483673"/>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469212080" sldId="2147483674"/>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857657265" sldId="2147483675"/>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2918659060" sldId="2147483676"/>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1924444111" sldId="2147483677"/>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481345657" sldId="2147483678"/>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1118569305" sldId="2147483679"/>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127025070" sldId="2147483680"/>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60805545" sldId="2147483681"/>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890900790" sldId="2147483682"/>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2901887055" sldId="2147483683"/>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904680473" sldId="2147483684"/>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4196927077" sldId="2147483685"/>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130946766" sldId="2147483686"/>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3714250940" sldId="2147483687"/>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533814180" sldId="2147483688"/>
          </pc:sldLayoutMkLst>
        </pc:sldLayoutChg>
        <pc:sldLayoutChg chg="add del mod replId">
          <pc:chgData name="Emma Reeves (1807017)" userId="S::1807017@student.uwtsd.ac.uk::73ca1a6e-003d-479d-987a-00ddae70a1f1" providerId="AD" clId="Web-{13AAEE70-F033-010D-4AF8-E7C7019E4A38}" dt="2019-10-22T19:45:52.470" v="62"/>
          <pc:sldLayoutMkLst>
            <pc:docMk/>
            <pc:sldMasterMk cId="2369503872" sldId="2147483672"/>
            <pc:sldLayoutMk cId="507324042" sldId="2147483689"/>
          </pc:sldLayoutMkLst>
        </pc:sldLayoutChg>
      </pc:sldMasterChg>
      <pc:sldMasterChg chg="add del addSldLayout delSldLayout modSldLayout">
        <pc:chgData name="Emma Reeves (1807017)" userId="S::1807017@student.uwtsd.ac.uk::73ca1a6e-003d-479d-987a-00ddae70a1f1" providerId="AD" clId="Web-{13AAEE70-F033-010D-4AF8-E7C7019E4A38}" dt="2019-10-22T19:45:54.220" v="63"/>
        <pc:sldMasterMkLst>
          <pc:docMk/>
          <pc:sldMasterMk cId="3971180157" sldId="2147483690"/>
        </pc:sldMasterMkLst>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1148474881" sldId="2147483691"/>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694032866" sldId="2147483692"/>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1701278775" sldId="2147483693"/>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384624123" sldId="2147483694"/>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1151429649" sldId="2147483695"/>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469751566" sldId="2147483696"/>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1272776928" sldId="2147483697"/>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480218738" sldId="2147483698"/>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584253293" sldId="2147483699"/>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1505272195" sldId="2147483700"/>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340050844" sldId="2147483701"/>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267900517" sldId="2147483702"/>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2337965221" sldId="2147483703"/>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4010109047" sldId="2147483704"/>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2220040880" sldId="2147483705"/>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3214685424" sldId="2147483706"/>
          </pc:sldLayoutMkLst>
        </pc:sldLayoutChg>
        <pc:sldLayoutChg chg="add del mod replId">
          <pc:chgData name="Emma Reeves (1807017)" userId="S::1807017@student.uwtsd.ac.uk::73ca1a6e-003d-479d-987a-00ddae70a1f1" providerId="AD" clId="Web-{13AAEE70-F033-010D-4AF8-E7C7019E4A38}" dt="2019-10-22T19:45:54.220" v="63"/>
          <pc:sldLayoutMkLst>
            <pc:docMk/>
            <pc:sldMasterMk cId="3971180157" sldId="2147483690"/>
            <pc:sldLayoutMk cId="802211292" sldId="2147483707"/>
          </pc:sldLayoutMkLst>
        </pc:sldLayoutChg>
      </pc:sldMasterChg>
      <pc:sldMasterChg chg="add del addSldLayout delSldLayout modSldLayout">
        <pc:chgData name="Emma Reeves (1807017)" userId="S::1807017@student.uwtsd.ac.uk::73ca1a6e-003d-479d-987a-00ddae70a1f1" providerId="AD" clId="Web-{13AAEE70-F033-010D-4AF8-E7C7019E4A38}" dt="2019-10-22T19:45:55.611" v="64"/>
        <pc:sldMasterMkLst>
          <pc:docMk/>
          <pc:sldMasterMk cId="2650698195" sldId="2147483708"/>
        </pc:sldMasterMkLst>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4275309121" sldId="2147483709"/>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62338724" sldId="2147483710"/>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4169151796" sldId="2147483711"/>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300543561" sldId="2147483712"/>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817030482" sldId="2147483713"/>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992010864" sldId="2147483714"/>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367187364" sldId="2147483715"/>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3568094060" sldId="2147483716"/>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307625637" sldId="2147483717"/>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3489756200" sldId="2147483718"/>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3758722780" sldId="2147483719"/>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999418472" sldId="2147483720"/>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844727580" sldId="2147483721"/>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513333814" sldId="2147483722"/>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2816933110" sldId="2147483723"/>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4119348695" sldId="2147483724"/>
          </pc:sldLayoutMkLst>
        </pc:sldLayoutChg>
        <pc:sldLayoutChg chg="add del mod replId">
          <pc:chgData name="Emma Reeves (1807017)" userId="S::1807017@student.uwtsd.ac.uk::73ca1a6e-003d-479d-987a-00ddae70a1f1" providerId="AD" clId="Web-{13AAEE70-F033-010D-4AF8-E7C7019E4A38}" dt="2019-10-22T19:45:55.611" v="64"/>
          <pc:sldLayoutMkLst>
            <pc:docMk/>
            <pc:sldMasterMk cId="2650698195" sldId="2147483708"/>
            <pc:sldLayoutMk cId="1965639680" sldId="2147483725"/>
          </pc:sldLayoutMkLst>
        </pc:sldLayoutChg>
      </pc:sldMasterChg>
      <pc:sldMasterChg chg="add del addSldLayout delSldLayout modSldLayout">
        <pc:chgData name="Emma Reeves (1807017)" userId="S::1807017@student.uwtsd.ac.uk::73ca1a6e-003d-479d-987a-00ddae70a1f1" providerId="AD" clId="Web-{13AAEE70-F033-010D-4AF8-E7C7019E4A38}" dt="2019-10-22T19:46:05.955" v="65"/>
        <pc:sldMasterMkLst>
          <pc:docMk/>
          <pc:sldMasterMk cId="2544691969" sldId="2147483726"/>
        </pc:sldMasterMkLst>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441641632" sldId="2147483727"/>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1983669236" sldId="2147483728"/>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628083725" sldId="2147483729"/>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1032421176" sldId="2147483730"/>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899171253" sldId="2147483731"/>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380037560" sldId="2147483732"/>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346522397" sldId="2147483733"/>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163711571" sldId="2147483734"/>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1342202131" sldId="2147483735"/>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2642716700" sldId="2147483736"/>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2038635093" sldId="2147483737"/>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779252925" sldId="2147483738"/>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2399449811" sldId="2147483739"/>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2831657407" sldId="2147483740"/>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4063543448" sldId="2147483741"/>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225110623" sldId="2147483742"/>
          </pc:sldLayoutMkLst>
        </pc:sldLayoutChg>
        <pc:sldLayoutChg chg="add del mod replId">
          <pc:chgData name="Emma Reeves (1807017)" userId="S::1807017@student.uwtsd.ac.uk::73ca1a6e-003d-479d-987a-00ddae70a1f1" providerId="AD" clId="Web-{13AAEE70-F033-010D-4AF8-E7C7019E4A38}" dt="2019-10-22T19:46:05.955" v="65"/>
          <pc:sldLayoutMkLst>
            <pc:docMk/>
            <pc:sldMasterMk cId="2544691969" sldId="2147483726"/>
            <pc:sldLayoutMk cId="3706961100" sldId="2147483743"/>
          </pc:sldLayoutMkLst>
        </pc:sldLayoutChg>
      </pc:sldMasterChg>
      <pc:sldMasterChg chg="add del addSldLayout delSldLayout modSldLayout">
        <pc:chgData name="Emma Reeves (1807017)" userId="S::1807017@student.uwtsd.ac.uk::73ca1a6e-003d-479d-987a-00ddae70a1f1" providerId="AD" clId="Web-{13AAEE70-F033-010D-4AF8-E7C7019E4A38}" dt="2019-10-22T19:46:14.533" v="66"/>
        <pc:sldMasterMkLst>
          <pc:docMk/>
          <pc:sldMasterMk cId="1143135532" sldId="2147483744"/>
        </pc:sldMasterMkLst>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3804454029" sldId="2147483745"/>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3306068806" sldId="2147483746"/>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2277897781" sldId="2147483747"/>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3218944374" sldId="2147483748"/>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804215536" sldId="2147483749"/>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3025232122" sldId="2147483750"/>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2041880401" sldId="2147483751"/>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2982986499" sldId="2147483752"/>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2411605674" sldId="2147483753"/>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1334646049" sldId="2147483754"/>
          </pc:sldLayoutMkLst>
        </pc:sldLayoutChg>
        <pc:sldLayoutChg chg="add del mod replId">
          <pc:chgData name="Emma Reeves (1807017)" userId="S::1807017@student.uwtsd.ac.uk::73ca1a6e-003d-479d-987a-00ddae70a1f1" providerId="AD" clId="Web-{13AAEE70-F033-010D-4AF8-E7C7019E4A38}" dt="2019-10-22T19:46:14.533" v="66"/>
          <pc:sldLayoutMkLst>
            <pc:docMk/>
            <pc:sldMasterMk cId="1143135532" sldId="2147483744"/>
            <pc:sldLayoutMk cId="1686145280" sldId="2147483755"/>
          </pc:sldLayoutMkLst>
        </pc:sldLayoutChg>
      </pc:sldMasterChg>
      <pc:sldMasterChg chg="add del addSldLayout delSldLayout modSldLayout">
        <pc:chgData name="Emma Reeves (1807017)" userId="S::1807017@student.uwtsd.ac.uk::73ca1a6e-003d-479d-987a-00ddae70a1f1" providerId="AD" clId="Web-{13AAEE70-F033-010D-4AF8-E7C7019E4A38}" dt="2019-10-22T19:46:19.017" v="67"/>
        <pc:sldMasterMkLst>
          <pc:docMk/>
          <pc:sldMasterMk cId="992812712" sldId="2147483756"/>
        </pc:sldMasterMkLst>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908131901" sldId="2147483757"/>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1030701071" sldId="2147483758"/>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2553067895" sldId="2147483759"/>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1785074996" sldId="2147483760"/>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2053814197" sldId="2147483761"/>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1632836658" sldId="2147483762"/>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2071510292" sldId="2147483763"/>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660840964" sldId="2147483764"/>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3650513609" sldId="2147483765"/>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4146394967" sldId="2147483766"/>
          </pc:sldLayoutMkLst>
        </pc:sldLayoutChg>
        <pc:sldLayoutChg chg="add del mod replId">
          <pc:chgData name="Emma Reeves (1807017)" userId="S::1807017@student.uwtsd.ac.uk::73ca1a6e-003d-479d-987a-00ddae70a1f1" providerId="AD" clId="Web-{13AAEE70-F033-010D-4AF8-E7C7019E4A38}" dt="2019-10-22T19:46:19.017" v="67"/>
          <pc:sldLayoutMkLst>
            <pc:docMk/>
            <pc:sldMasterMk cId="992812712" sldId="2147483756"/>
            <pc:sldLayoutMk cId="3754501505" sldId="2147483767"/>
          </pc:sldLayoutMkLst>
        </pc:sldLayoutChg>
      </pc:sldMasterChg>
      <pc:sldMasterChg chg="add addSldLayout modSldLayout">
        <pc:chgData name="Emma Reeves (1807017)" userId="S::1807017@student.uwtsd.ac.uk::73ca1a6e-003d-479d-987a-00ddae70a1f1" providerId="AD" clId="Web-{13AAEE70-F033-010D-4AF8-E7C7019E4A38}" dt="2019-10-22T19:46:19.017" v="67"/>
        <pc:sldMasterMkLst>
          <pc:docMk/>
          <pc:sldMasterMk cId="1481969874" sldId="2147483768"/>
        </pc:sldMasterMkLst>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3327401490" sldId="2147483769"/>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2664452921" sldId="2147483770"/>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3733765304" sldId="2147483771"/>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2327771490" sldId="2147483772"/>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4253065163" sldId="2147483773"/>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685819274" sldId="2147483774"/>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2458325276" sldId="2147483775"/>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358822844" sldId="2147483776"/>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1511779169" sldId="2147483777"/>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3999841993" sldId="2147483778"/>
          </pc:sldLayoutMkLst>
        </pc:sldLayoutChg>
        <pc:sldLayoutChg chg="add mod replId">
          <pc:chgData name="Emma Reeves (1807017)" userId="S::1807017@student.uwtsd.ac.uk::73ca1a6e-003d-479d-987a-00ddae70a1f1" providerId="AD" clId="Web-{13AAEE70-F033-010D-4AF8-E7C7019E4A38}" dt="2019-10-22T19:46:19.017" v="67"/>
          <pc:sldLayoutMkLst>
            <pc:docMk/>
            <pc:sldMasterMk cId="1481969874" sldId="2147483768"/>
            <pc:sldLayoutMk cId="810888099" sldId="2147483779"/>
          </pc:sldLayoutMkLst>
        </pc:sldLayoutChg>
      </pc:sldMasterChg>
    </pc:docChg>
  </pc:docChgLst>
  <pc:docChgLst>
    <pc:chgData name="Emma Reeves (1807017)" userId="S::1807017@student.uwtsd.ac.uk::73ca1a6e-003d-479d-987a-00ddae70a1f1" providerId="AD" clId="Web-{A8ABD87C-4BCB-4409-B454-B346622E65C4}"/>
    <pc:docChg chg="modSld">
      <pc:chgData name="Emma Reeves (1807017)" userId="S::1807017@student.uwtsd.ac.uk::73ca1a6e-003d-479d-987a-00ddae70a1f1" providerId="AD" clId="Web-{A8ABD87C-4BCB-4409-B454-B346622E65C4}" dt="2019-10-24T08:12:14.380" v="129" actId="1076"/>
      <pc:docMkLst>
        <pc:docMk/>
      </pc:docMkLst>
      <pc:sldChg chg="modSp">
        <pc:chgData name="Emma Reeves (1807017)" userId="S::1807017@student.uwtsd.ac.uk::73ca1a6e-003d-479d-987a-00ddae70a1f1" providerId="AD" clId="Web-{A8ABD87C-4BCB-4409-B454-B346622E65C4}" dt="2019-10-24T08:12:14.380" v="129" actId="1076"/>
        <pc:sldMkLst>
          <pc:docMk/>
          <pc:sldMk cId="914329590" sldId="260"/>
        </pc:sldMkLst>
        <pc:spChg chg="mod">
          <ac:chgData name="Emma Reeves (1807017)" userId="S::1807017@student.uwtsd.ac.uk::73ca1a6e-003d-479d-987a-00ddae70a1f1" providerId="AD" clId="Web-{A8ABD87C-4BCB-4409-B454-B346622E65C4}" dt="2019-10-24T08:12:14.380" v="129" actId="1076"/>
          <ac:spMkLst>
            <pc:docMk/>
            <pc:sldMk cId="914329590" sldId="260"/>
            <ac:spMk id="4" creationId="{B26758F6-19DA-4F44-AD9B-4ADC5B952E90}"/>
          </ac:spMkLst>
        </pc:spChg>
        <pc:spChg chg="mod">
          <ac:chgData name="Emma Reeves (1807017)" userId="S::1807017@student.uwtsd.ac.uk::73ca1a6e-003d-479d-987a-00ddae70a1f1" providerId="AD" clId="Web-{A8ABD87C-4BCB-4409-B454-B346622E65C4}" dt="2019-10-24T08:11:05.240" v="13" actId="20577"/>
          <ac:spMkLst>
            <pc:docMk/>
            <pc:sldMk cId="914329590" sldId="260"/>
            <ac:spMk id="7" creationId="{EDB4CDC5-175F-4F4F-B3C3-45FC2D5D63A6}"/>
          </ac:spMkLst>
        </pc:spChg>
        <pc:picChg chg="mod">
          <ac:chgData name="Emma Reeves (1807017)" userId="S::1807017@student.uwtsd.ac.uk::73ca1a6e-003d-479d-987a-00ddae70a1f1" providerId="AD" clId="Web-{A8ABD87C-4BCB-4409-B454-B346622E65C4}" dt="2019-10-24T08:12:11.927" v="128" actId="1076"/>
          <ac:picMkLst>
            <pc:docMk/>
            <pc:sldMk cId="914329590" sldId="260"/>
            <ac:picMk id="6" creationId="{8D4D8297-04C8-48BE-8681-6D1879C86030}"/>
          </ac:picMkLst>
        </pc:picChg>
      </pc:sldChg>
      <pc:sldChg chg="modSp">
        <pc:chgData name="Emma Reeves (1807017)" userId="S::1807017@student.uwtsd.ac.uk::73ca1a6e-003d-479d-987a-00ddae70a1f1" providerId="AD" clId="Web-{A8ABD87C-4BCB-4409-B454-B346622E65C4}" dt="2019-10-24T08:11:44.787" v="118" actId="20577"/>
        <pc:sldMkLst>
          <pc:docMk/>
          <pc:sldMk cId="431777254" sldId="261"/>
        </pc:sldMkLst>
        <pc:spChg chg="mod">
          <ac:chgData name="Emma Reeves (1807017)" userId="S::1807017@student.uwtsd.ac.uk::73ca1a6e-003d-479d-987a-00ddae70a1f1" providerId="AD" clId="Web-{A8ABD87C-4BCB-4409-B454-B346622E65C4}" dt="2019-10-24T08:11:44.787" v="118" actId="20577"/>
          <ac:spMkLst>
            <pc:docMk/>
            <pc:sldMk cId="431777254" sldId="261"/>
            <ac:spMk id="3" creationId="{C933CEA0-E22A-4573-97AB-1BA07C2658A9}"/>
          </ac:spMkLst>
        </pc:spChg>
      </pc:sldChg>
    </pc:docChg>
  </pc:docChgLst>
  <pc:docChgLst>
    <pc:chgData name="Emma Reeves (1807017)" userId="S::1807017@student.uwtsd.ac.uk::73ca1a6e-003d-479d-987a-00ddae70a1f1" providerId="AD" clId="Web-{A77C17DB-A426-1AF1-0507-43734C05676D}"/>
    <pc:docChg chg="modSld addMainMaster delMainMaster">
      <pc:chgData name="Emma Reeves (1807017)" userId="S::1807017@student.uwtsd.ac.uk::73ca1a6e-003d-479d-987a-00ddae70a1f1" providerId="AD" clId="Web-{A77C17DB-A426-1AF1-0507-43734C05676D}" dt="2019-10-23T21:14:36.172" v="3544" actId="20577"/>
      <pc:docMkLst>
        <pc:docMk/>
      </pc:docMkLst>
      <pc:sldChg chg="modSp mod setBg modClrScheme chgLayout">
        <pc:chgData name="Emma Reeves (1807017)" userId="S::1807017@student.uwtsd.ac.uk::73ca1a6e-003d-479d-987a-00ddae70a1f1" providerId="AD" clId="Web-{A77C17DB-A426-1AF1-0507-43734C05676D}" dt="2019-10-23T21:13:48.547" v="3533"/>
        <pc:sldMkLst>
          <pc:docMk/>
          <pc:sldMk cId="109857222" sldId="256"/>
        </pc:sldMkLst>
        <pc:spChg chg="mod ord">
          <ac:chgData name="Emma Reeves (1807017)" userId="S::1807017@student.uwtsd.ac.uk::73ca1a6e-003d-479d-987a-00ddae70a1f1" providerId="AD" clId="Web-{A77C17DB-A426-1AF1-0507-43734C05676D}" dt="2019-10-23T21:11:17.983" v="3501"/>
          <ac:spMkLst>
            <pc:docMk/>
            <pc:sldMk cId="109857222" sldId="256"/>
            <ac:spMk id="2" creationId="{00000000-0000-0000-0000-000000000000}"/>
          </ac:spMkLst>
        </pc:spChg>
        <pc:spChg chg="mod ord">
          <ac:chgData name="Emma Reeves (1807017)" userId="S::1807017@student.uwtsd.ac.uk::73ca1a6e-003d-479d-987a-00ddae70a1f1" providerId="AD" clId="Web-{A77C17DB-A426-1AF1-0507-43734C05676D}" dt="2019-10-23T21:11:17.983" v="3501"/>
          <ac:spMkLst>
            <pc:docMk/>
            <pc:sldMk cId="109857222" sldId="256"/>
            <ac:spMk id="3" creationId="{00000000-0000-0000-0000-000000000000}"/>
          </ac:spMkLst>
        </pc:spChg>
      </pc:sldChg>
      <pc:sldChg chg="modSp mod setBg modClrScheme chgLayout">
        <pc:chgData name="Emma Reeves (1807017)" userId="S::1807017@student.uwtsd.ac.uk::73ca1a6e-003d-479d-987a-00ddae70a1f1" providerId="AD" clId="Web-{A77C17DB-A426-1AF1-0507-43734C05676D}" dt="2019-10-23T21:11:17.983" v="3501"/>
        <pc:sldMkLst>
          <pc:docMk/>
          <pc:sldMk cId="4140576203" sldId="257"/>
        </pc:sldMkLst>
        <pc:spChg chg="mod">
          <ac:chgData name="Emma Reeves (1807017)" userId="S::1807017@student.uwtsd.ac.uk::73ca1a6e-003d-479d-987a-00ddae70a1f1" providerId="AD" clId="Web-{A77C17DB-A426-1AF1-0507-43734C05676D}" dt="2019-10-23T21:02:28.150" v="3494" actId="1076"/>
          <ac:spMkLst>
            <pc:docMk/>
            <pc:sldMk cId="4140576203" sldId="257"/>
            <ac:spMk id="5" creationId="{D8EC13FD-0AD8-4DB6-98D6-DE957FD850F0}"/>
          </ac:spMkLst>
        </pc:spChg>
        <pc:picChg chg="mod">
          <ac:chgData name="Emma Reeves (1807017)" userId="S::1807017@student.uwtsd.ac.uk::73ca1a6e-003d-479d-987a-00ddae70a1f1" providerId="AD" clId="Web-{A77C17DB-A426-1AF1-0507-43734C05676D}" dt="2019-10-23T21:02:23.103" v="3493" actId="1076"/>
          <ac:picMkLst>
            <pc:docMk/>
            <pc:sldMk cId="4140576203" sldId="257"/>
            <ac:picMk id="3" creationId="{B614639E-DA12-4F0D-AF00-0F101DB1F121}"/>
          </ac:picMkLst>
        </pc:picChg>
        <pc:picChg chg="mod">
          <ac:chgData name="Emma Reeves (1807017)" userId="S::1807017@student.uwtsd.ac.uk::73ca1a6e-003d-479d-987a-00ddae70a1f1" providerId="AD" clId="Web-{A77C17DB-A426-1AF1-0507-43734C05676D}" dt="2019-10-23T21:02:31.213" v="3495" actId="1076"/>
          <ac:picMkLst>
            <pc:docMk/>
            <pc:sldMk cId="4140576203" sldId="257"/>
            <ac:picMk id="7" creationId="{4960A8BD-914F-4AD7-B5D6-F8163FCFE729}"/>
          </ac:picMkLst>
        </pc:picChg>
      </pc:sldChg>
      <pc:sldChg chg="modSp mod setBg modClrScheme chgLayout">
        <pc:chgData name="Emma Reeves (1807017)" userId="S::1807017@student.uwtsd.ac.uk::73ca1a6e-003d-479d-987a-00ddae70a1f1" providerId="AD" clId="Web-{A77C17DB-A426-1AF1-0507-43734C05676D}" dt="2019-10-23T21:14:14.187" v="3536" actId="1076"/>
        <pc:sldMkLst>
          <pc:docMk/>
          <pc:sldMk cId="1288528813" sldId="258"/>
        </pc:sldMkLst>
        <pc:spChg chg="mod">
          <ac:chgData name="Emma Reeves (1807017)" userId="S::1807017@student.uwtsd.ac.uk::73ca1a6e-003d-479d-987a-00ddae70a1f1" providerId="AD" clId="Web-{A77C17DB-A426-1AF1-0507-43734C05676D}" dt="2019-10-23T20:26:04.584" v="3243" actId="20577"/>
          <ac:spMkLst>
            <pc:docMk/>
            <pc:sldMk cId="1288528813" sldId="258"/>
            <ac:spMk id="5" creationId="{DEE5F406-F17A-4A68-A317-82FBDCC04F73}"/>
          </ac:spMkLst>
        </pc:spChg>
        <pc:spChg chg="mod">
          <ac:chgData name="Emma Reeves (1807017)" userId="S::1807017@student.uwtsd.ac.uk::73ca1a6e-003d-479d-987a-00ddae70a1f1" providerId="AD" clId="Web-{A77C17DB-A426-1AF1-0507-43734C05676D}" dt="2019-10-23T20:26:11.928" v="3247" actId="20577"/>
          <ac:spMkLst>
            <pc:docMk/>
            <pc:sldMk cId="1288528813" sldId="258"/>
            <ac:spMk id="6" creationId="{94238288-0F55-4424-B396-3D159CEF1C9E}"/>
          </ac:spMkLst>
        </pc:spChg>
        <pc:spChg chg="mod">
          <ac:chgData name="Emma Reeves (1807017)" userId="S::1807017@student.uwtsd.ac.uk::73ca1a6e-003d-479d-987a-00ddae70a1f1" providerId="AD" clId="Web-{A77C17DB-A426-1AF1-0507-43734C05676D}" dt="2019-10-23T21:14:14.187" v="3536" actId="1076"/>
          <ac:spMkLst>
            <pc:docMk/>
            <pc:sldMk cId="1288528813" sldId="258"/>
            <ac:spMk id="7" creationId="{CD42F4C0-AE25-4448-A79F-315A211182F8}"/>
          </ac:spMkLst>
        </pc:spChg>
        <pc:picChg chg="mod">
          <ac:chgData name="Emma Reeves (1807017)" userId="S::1807017@student.uwtsd.ac.uk::73ca1a6e-003d-479d-987a-00ddae70a1f1" providerId="AD" clId="Web-{A77C17DB-A426-1AF1-0507-43734C05676D}" dt="2019-10-23T21:14:11.062" v="3535" actId="1076"/>
          <ac:picMkLst>
            <pc:docMk/>
            <pc:sldMk cId="1288528813" sldId="258"/>
            <ac:picMk id="2" creationId="{E0FC319A-4E80-4756-806D-70381F0D72FE}"/>
          </ac:picMkLst>
        </pc:picChg>
        <pc:picChg chg="mod">
          <ac:chgData name="Emma Reeves (1807017)" userId="S::1807017@student.uwtsd.ac.uk::73ca1a6e-003d-479d-987a-00ddae70a1f1" providerId="AD" clId="Web-{A77C17DB-A426-1AF1-0507-43734C05676D}" dt="2019-10-23T21:14:05.172" v="3534" actId="1076"/>
          <ac:picMkLst>
            <pc:docMk/>
            <pc:sldMk cId="1288528813" sldId="258"/>
            <ac:picMk id="3" creationId="{7B8D9639-324D-44AD-833F-6CB0166D97A7}"/>
          </ac:picMkLst>
        </pc:picChg>
      </pc:sldChg>
      <pc:sldChg chg="addSp modSp mod setBg modClrScheme chgLayout">
        <pc:chgData name="Emma Reeves (1807017)" userId="S::1807017@student.uwtsd.ac.uk::73ca1a6e-003d-479d-987a-00ddae70a1f1" providerId="AD" clId="Web-{A77C17DB-A426-1AF1-0507-43734C05676D}" dt="2019-10-23T21:11:17.983" v="3501"/>
        <pc:sldMkLst>
          <pc:docMk/>
          <pc:sldMk cId="1636738653" sldId="259"/>
        </pc:sldMkLst>
        <pc:spChg chg="add mod">
          <ac:chgData name="Emma Reeves (1807017)" userId="S::1807017@student.uwtsd.ac.uk::73ca1a6e-003d-479d-987a-00ddae70a1f1" providerId="AD" clId="Web-{A77C17DB-A426-1AF1-0507-43734C05676D}" dt="2019-10-23T20:26:24.475" v="3253" actId="20577"/>
          <ac:spMkLst>
            <pc:docMk/>
            <pc:sldMk cId="1636738653" sldId="259"/>
            <ac:spMk id="3" creationId="{0AB009B8-F222-43D0-AB81-A002BFFB31D1}"/>
          </ac:spMkLst>
        </pc:spChg>
        <pc:spChg chg="add mod">
          <ac:chgData name="Emma Reeves (1807017)" userId="S::1807017@student.uwtsd.ac.uk::73ca1a6e-003d-479d-987a-00ddae70a1f1" providerId="AD" clId="Web-{A77C17DB-A426-1AF1-0507-43734C05676D}" dt="2019-10-23T20:26:48.991" v="3263" actId="1076"/>
          <ac:spMkLst>
            <pc:docMk/>
            <pc:sldMk cId="1636738653" sldId="259"/>
            <ac:spMk id="4" creationId="{A7BBB7DD-13B6-4033-AB89-E706DE632F72}"/>
          </ac:spMkLst>
        </pc:spChg>
        <pc:spChg chg="add mod">
          <ac:chgData name="Emma Reeves (1807017)" userId="S::1807017@student.uwtsd.ac.uk::73ca1a6e-003d-479d-987a-00ddae70a1f1" providerId="AD" clId="Web-{A77C17DB-A426-1AF1-0507-43734C05676D}" dt="2019-10-23T20:26:39.303" v="3259" actId="20577"/>
          <ac:spMkLst>
            <pc:docMk/>
            <pc:sldMk cId="1636738653" sldId="259"/>
            <ac:spMk id="5" creationId="{394862F7-A07D-4844-9A8B-FEB50A2A0491}"/>
          </ac:spMkLst>
        </pc:spChg>
        <pc:picChg chg="mod">
          <ac:chgData name="Emma Reeves (1807017)" userId="S::1807017@student.uwtsd.ac.uk::73ca1a6e-003d-479d-987a-00ddae70a1f1" providerId="AD" clId="Web-{A77C17DB-A426-1AF1-0507-43734C05676D}" dt="2019-10-23T20:26:45.022" v="3262" actId="1076"/>
          <ac:picMkLst>
            <pc:docMk/>
            <pc:sldMk cId="1636738653" sldId="259"/>
            <ac:picMk id="2" creationId="{17812CD2-DAB0-41BB-916E-C582CE109580}"/>
          </ac:picMkLst>
        </pc:picChg>
      </pc:sldChg>
      <pc:sldChg chg="addSp delSp modSp mod setBg modClrScheme chgLayout">
        <pc:chgData name="Emma Reeves (1807017)" userId="S::1807017@student.uwtsd.ac.uk::73ca1a6e-003d-479d-987a-00ddae70a1f1" providerId="AD" clId="Web-{A77C17DB-A426-1AF1-0507-43734C05676D}" dt="2019-10-23T21:14:36.156" v="3543" actId="20577"/>
        <pc:sldMkLst>
          <pc:docMk/>
          <pc:sldMk cId="914329590" sldId="260"/>
        </pc:sldMkLst>
        <pc:spChg chg="add del mod">
          <ac:chgData name="Emma Reeves (1807017)" userId="S::1807017@student.uwtsd.ac.uk::73ca1a6e-003d-479d-987a-00ddae70a1f1" providerId="AD" clId="Web-{A77C17DB-A426-1AF1-0507-43734C05676D}" dt="2019-10-23T19:45:32.296" v="1532"/>
          <ac:spMkLst>
            <pc:docMk/>
            <pc:sldMk cId="914329590" sldId="260"/>
            <ac:spMk id="2" creationId="{31DD37E0-4B43-4507-83C7-75C28F021C87}"/>
          </ac:spMkLst>
        </pc:spChg>
        <pc:spChg chg="add mod">
          <ac:chgData name="Emma Reeves (1807017)" userId="S::1807017@student.uwtsd.ac.uk::73ca1a6e-003d-479d-987a-00ddae70a1f1" providerId="AD" clId="Web-{A77C17DB-A426-1AF1-0507-43734C05676D}" dt="2019-10-23T20:26:56.585" v="3264" actId="20577"/>
          <ac:spMkLst>
            <pc:docMk/>
            <pc:sldMk cId="914329590" sldId="260"/>
            <ac:spMk id="2" creationId="{B8FE3A28-3829-4045-9B35-26883AF22BB4}"/>
          </ac:spMkLst>
        </pc:spChg>
        <pc:spChg chg="add mod">
          <ac:chgData name="Emma Reeves (1807017)" userId="S::1807017@student.uwtsd.ac.uk::73ca1a6e-003d-479d-987a-00ddae70a1f1" providerId="AD" clId="Web-{A77C17DB-A426-1AF1-0507-43734C05676D}" dt="2019-10-23T21:14:36.156" v="3543" actId="20577"/>
          <ac:spMkLst>
            <pc:docMk/>
            <pc:sldMk cId="914329590" sldId="260"/>
            <ac:spMk id="4" creationId="{B26758F6-19DA-4F44-AD9B-4ADC5B952E90}"/>
          </ac:spMkLst>
        </pc:spChg>
        <pc:spChg chg="add mod">
          <ac:chgData name="Emma Reeves (1807017)" userId="S::1807017@student.uwtsd.ac.uk::73ca1a6e-003d-479d-987a-00ddae70a1f1" providerId="AD" clId="Web-{A77C17DB-A426-1AF1-0507-43734C05676D}" dt="2019-10-23T20:27:02.554" v="3267" actId="20577"/>
          <ac:spMkLst>
            <pc:docMk/>
            <pc:sldMk cId="914329590" sldId="260"/>
            <ac:spMk id="7" creationId="{EDB4CDC5-175F-4F4F-B3C3-45FC2D5D63A6}"/>
          </ac:spMkLst>
        </pc:spChg>
        <pc:picChg chg="add mod">
          <ac:chgData name="Emma Reeves (1807017)" userId="S::1807017@student.uwtsd.ac.uk::73ca1a6e-003d-479d-987a-00ddae70a1f1" providerId="AD" clId="Web-{A77C17DB-A426-1AF1-0507-43734C05676D}" dt="2019-10-23T19:45:35.718" v="1533" actId="1076"/>
          <ac:picMkLst>
            <pc:docMk/>
            <pc:sldMk cId="914329590" sldId="260"/>
            <ac:picMk id="3" creationId="{2FA1B9D3-C58B-4434-A36A-1833A8564D4A}"/>
          </ac:picMkLst>
        </pc:picChg>
        <pc:picChg chg="add mod">
          <ac:chgData name="Emma Reeves (1807017)" userId="S::1807017@student.uwtsd.ac.uk::73ca1a6e-003d-479d-987a-00ddae70a1f1" providerId="AD" clId="Web-{A77C17DB-A426-1AF1-0507-43734C05676D}" dt="2019-10-23T19:45:17.108" v="1528" actId="1076"/>
          <ac:picMkLst>
            <pc:docMk/>
            <pc:sldMk cId="914329590" sldId="260"/>
            <ac:picMk id="5" creationId="{26423CAD-CB1A-459B-BC5C-FD65CDD66CBB}"/>
          </ac:picMkLst>
        </pc:picChg>
        <pc:picChg chg="add mod">
          <ac:chgData name="Emma Reeves (1807017)" userId="S::1807017@student.uwtsd.ac.uk::73ca1a6e-003d-479d-987a-00ddae70a1f1" providerId="AD" clId="Web-{A77C17DB-A426-1AF1-0507-43734C05676D}" dt="2019-10-23T20:51:33.582" v="3490" actId="1076"/>
          <ac:picMkLst>
            <pc:docMk/>
            <pc:sldMk cId="914329590" sldId="260"/>
            <ac:picMk id="6" creationId="{8D4D8297-04C8-48BE-8681-6D1879C86030}"/>
          </ac:picMkLst>
        </pc:picChg>
      </pc:sldChg>
      <pc:sldChg chg="modSp mod setBg modClrScheme chgLayout">
        <pc:chgData name="Emma Reeves (1807017)" userId="S::1807017@student.uwtsd.ac.uk::73ca1a6e-003d-479d-987a-00ddae70a1f1" providerId="AD" clId="Web-{A77C17DB-A426-1AF1-0507-43734C05676D}" dt="2019-10-23T21:13:24.499" v="3530" actId="20577"/>
        <pc:sldMkLst>
          <pc:docMk/>
          <pc:sldMk cId="431777254" sldId="261"/>
        </pc:sldMkLst>
        <pc:spChg chg="mod ord">
          <ac:chgData name="Emma Reeves (1807017)" userId="S::1807017@student.uwtsd.ac.uk::73ca1a6e-003d-479d-987a-00ddae70a1f1" providerId="AD" clId="Web-{A77C17DB-A426-1AF1-0507-43734C05676D}" dt="2019-10-23T21:13:24.499" v="3530" actId="20577"/>
          <ac:spMkLst>
            <pc:docMk/>
            <pc:sldMk cId="431777254" sldId="261"/>
            <ac:spMk id="2" creationId="{169B60B4-BDAE-46D8-B0A6-12CA26288AD1}"/>
          </ac:spMkLst>
        </pc:spChg>
        <pc:spChg chg="mod ord">
          <ac:chgData name="Emma Reeves (1807017)" userId="S::1807017@student.uwtsd.ac.uk::73ca1a6e-003d-479d-987a-00ddae70a1f1" providerId="AD" clId="Web-{A77C17DB-A426-1AF1-0507-43734C05676D}" dt="2019-10-23T21:13:14.328" v="3524" actId="20577"/>
          <ac:spMkLst>
            <pc:docMk/>
            <pc:sldMk cId="431777254" sldId="261"/>
            <ac:spMk id="3" creationId="{C933CEA0-E22A-4573-97AB-1BA07C2658A9}"/>
          </ac:spMkLst>
        </pc:spChg>
      </pc:sldChg>
      <pc:sldMasterChg chg="del delSldLayout">
        <pc:chgData name="Emma Reeves (1807017)" userId="S::1807017@student.uwtsd.ac.uk::73ca1a6e-003d-479d-987a-00ddae70a1f1" providerId="AD" clId="Web-{A77C17DB-A426-1AF1-0507-43734C05676D}" dt="2019-10-23T21:11:17.983" v="3501"/>
        <pc:sldMasterMkLst>
          <pc:docMk/>
          <pc:sldMasterMk cId="1481969874" sldId="2147483768"/>
        </pc:sldMasterMkLst>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3327401490" sldId="2147483769"/>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2664452921" sldId="2147483770"/>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3733765304" sldId="2147483771"/>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2327771490" sldId="2147483772"/>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4253065163" sldId="2147483773"/>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685819274" sldId="2147483774"/>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2458325276" sldId="2147483775"/>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358822844" sldId="2147483776"/>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1511779169" sldId="2147483777"/>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3999841993" sldId="2147483778"/>
          </pc:sldLayoutMkLst>
        </pc:sldLayoutChg>
        <pc:sldLayoutChg chg="del">
          <pc:chgData name="Emma Reeves (1807017)" userId="S::1807017@student.uwtsd.ac.uk::73ca1a6e-003d-479d-987a-00ddae70a1f1" providerId="AD" clId="Web-{A77C17DB-A426-1AF1-0507-43734C05676D}" dt="2019-10-23T21:11:17.983" v="3501"/>
          <pc:sldLayoutMkLst>
            <pc:docMk/>
            <pc:sldMasterMk cId="1481969874" sldId="2147483768"/>
            <pc:sldLayoutMk cId="810888099" sldId="2147483779"/>
          </pc:sldLayoutMkLst>
        </pc:sldLayoutChg>
      </pc:sldMasterChg>
      <pc:sldMasterChg chg="add addSldLayout modSldLayout">
        <pc:chgData name="Emma Reeves (1807017)" userId="S::1807017@student.uwtsd.ac.uk::73ca1a6e-003d-479d-987a-00ddae70a1f1" providerId="AD" clId="Web-{A77C17DB-A426-1AF1-0507-43734C05676D}" dt="2019-10-23T21:11:17.983" v="3501"/>
        <pc:sldMasterMkLst>
          <pc:docMk/>
          <pc:sldMasterMk cId="1981447754" sldId="2147483780"/>
        </pc:sldMasterMkLst>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1531030037" sldId="2147483781"/>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2695031087" sldId="2147483782"/>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1041273267" sldId="2147483783"/>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128781749" sldId="2147483784"/>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1444468726" sldId="2147483785"/>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3110921983" sldId="2147483786"/>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495387494" sldId="2147483787"/>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4214434506" sldId="2147483788"/>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1343971060" sldId="2147483789"/>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3931576174" sldId="2147483790"/>
          </pc:sldLayoutMkLst>
        </pc:sldLayoutChg>
        <pc:sldLayoutChg chg="add mod replId">
          <pc:chgData name="Emma Reeves (1807017)" userId="S::1807017@student.uwtsd.ac.uk::73ca1a6e-003d-479d-987a-00ddae70a1f1" providerId="AD" clId="Web-{A77C17DB-A426-1AF1-0507-43734C05676D}" dt="2019-10-23T21:11:17.983" v="3501"/>
          <pc:sldLayoutMkLst>
            <pc:docMk/>
            <pc:sldMasterMk cId="1981447754" sldId="2147483780"/>
            <pc:sldLayoutMk cId="2319931577" sldId="2147483791"/>
          </pc:sldLayoutMkLst>
        </pc:sldLayoutChg>
      </pc:sldMasterChg>
    </pc:docChg>
  </pc:docChgLst>
  <pc:docChgLst>
    <pc:chgData name="Emma Reeves (1807017)" userId="S::1807017@student.uwtsd.ac.uk::73ca1a6e-003d-479d-987a-00ddae70a1f1" providerId="AD" clId="Web-{E1DC336A-3A32-2E48-DADC-1D2F9CA5BA13}"/>
    <pc:docChg chg="addSld delSld modSld">
      <pc:chgData name="Emma Reeves (1807017)" userId="S::1807017@student.uwtsd.ac.uk::73ca1a6e-003d-479d-987a-00ddae70a1f1" providerId="AD" clId="Web-{E1DC336A-3A32-2E48-DADC-1D2F9CA5BA13}" dt="2019-10-24T18:55:21.996" v="853" actId="20577"/>
      <pc:docMkLst>
        <pc:docMk/>
      </pc:docMkLst>
      <pc:sldChg chg="modSp add del">
        <pc:chgData name="Emma Reeves (1807017)" userId="S::1807017@student.uwtsd.ac.uk::73ca1a6e-003d-479d-987a-00ddae70a1f1" providerId="AD" clId="Web-{E1DC336A-3A32-2E48-DADC-1D2F9CA5BA13}" dt="2019-10-24T18:47:47.431" v="490" actId="20577"/>
        <pc:sldMkLst>
          <pc:docMk/>
          <pc:sldMk cId="1288528813" sldId="258"/>
        </pc:sldMkLst>
        <pc:spChg chg="mod">
          <ac:chgData name="Emma Reeves (1807017)" userId="S::1807017@student.uwtsd.ac.uk::73ca1a6e-003d-479d-987a-00ddae70a1f1" providerId="AD" clId="Web-{E1DC336A-3A32-2E48-DADC-1D2F9CA5BA13}" dt="2019-10-24T18:41:06.460" v="378" actId="20577"/>
          <ac:spMkLst>
            <pc:docMk/>
            <pc:sldMk cId="1288528813" sldId="258"/>
            <ac:spMk id="5" creationId="{DEE5F406-F17A-4A68-A317-82FBDCC04F73}"/>
          </ac:spMkLst>
        </pc:spChg>
        <pc:spChg chg="mod">
          <ac:chgData name="Emma Reeves (1807017)" userId="S::1807017@student.uwtsd.ac.uk::73ca1a6e-003d-479d-987a-00ddae70a1f1" providerId="AD" clId="Web-{E1DC336A-3A32-2E48-DADC-1D2F9CA5BA13}" dt="2019-10-24T18:39:28.959" v="357" actId="1076"/>
          <ac:spMkLst>
            <pc:docMk/>
            <pc:sldMk cId="1288528813" sldId="258"/>
            <ac:spMk id="6" creationId="{94238288-0F55-4424-B396-3D159CEF1C9E}"/>
          </ac:spMkLst>
        </pc:spChg>
        <pc:spChg chg="mod">
          <ac:chgData name="Emma Reeves (1807017)" userId="S::1807017@student.uwtsd.ac.uk::73ca1a6e-003d-479d-987a-00ddae70a1f1" providerId="AD" clId="Web-{E1DC336A-3A32-2E48-DADC-1D2F9CA5BA13}" dt="2019-10-24T18:47:47.431" v="490" actId="20577"/>
          <ac:spMkLst>
            <pc:docMk/>
            <pc:sldMk cId="1288528813" sldId="258"/>
            <ac:spMk id="7" creationId="{CD42F4C0-AE25-4448-A79F-315A211182F8}"/>
          </ac:spMkLst>
        </pc:spChg>
        <pc:picChg chg="mod">
          <ac:chgData name="Emma Reeves (1807017)" userId="S::1807017@student.uwtsd.ac.uk::73ca1a6e-003d-479d-987a-00ddae70a1f1" providerId="AD" clId="Web-{E1DC336A-3A32-2E48-DADC-1D2F9CA5BA13}" dt="2019-10-24T18:39:38.585" v="359" actId="1076"/>
          <ac:picMkLst>
            <pc:docMk/>
            <pc:sldMk cId="1288528813" sldId="258"/>
            <ac:picMk id="2" creationId="{E0FC319A-4E80-4756-806D-70381F0D72FE}"/>
          </ac:picMkLst>
        </pc:picChg>
      </pc:sldChg>
      <pc:sldChg chg="modSp add del">
        <pc:chgData name="Emma Reeves (1807017)" userId="S::1807017@student.uwtsd.ac.uk::73ca1a6e-003d-479d-987a-00ddae70a1f1" providerId="AD" clId="Web-{E1DC336A-3A32-2E48-DADC-1D2F9CA5BA13}" dt="2019-10-24T18:55:21.996" v="852" actId="20577"/>
        <pc:sldMkLst>
          <pc:docMk/>
          <pc:sldMk cId="1636738653" sldId="259"/>
        </pc:sldMkLst>
        <pc:spChg chg="mod">
          <ac:chgData name="Emma Reeves (1807017)" userId="S::1807017@student.uwtsd.ac.uk::73ca1a6e-003d-479d-987a-00ddae70a1f1" providerId="AD" clId="Web-{E1DC336A-3A32-2E48-DADC-1D2F9CA5BA13}" dt="2019-10-24T18:55:21.996" v="852" actId="20577"/>
          <ac:spMkLst>
            <pc:docMk/>
            <pc:sldMk cId="1636738653" sldId="259"/>
            <ac:spMk id="3" creationId="{0AB009B8-F222-43D0-AB81-A002BFFB31D1}"/>
          </ac:spMkLst>
        </pc:spChg>
        <pc:spChg chg="mod">
          <ac:chgData name="Emma Reeves (1807017)" userId="S::1807017@student.uwtsd.ac.uk::73ca1a6e-003d-479d-987a-00ddae70a1f1" providerId="AD" clId="Web-{E1DC336A-3A32-2E48-DADC-1D2F9CA5BA13}" dt="2019-10-24T18:42:04.539" v="399" actId="20577"/>
          <ac:spMkLst>
            <pc:docMk/>
            <pc:sldMk cId="1636738653" sldId="259"/>
            <ac:spMk id="4" creationId="{A7BBB7DD-13B6-4033-AB89-E706DE632F72}"/>
          </ac:spMkLst>
        </pc:spChg>
        <pc:spChg chg="mod">
          <ac:chgData name="Emma Reeves (1807017)" userId="S::1807017@student.uwtsd.ac.uk::73ca1a6e-003d-479d-987a-00ddae70a1f1" providerId="AD" clId="Web-{E1DC336A-3A32-2E48-DADC-1D2F9CA5BA13}" dt="2019-10-24T18:42:37.257" v="424" actId="20577"/>
          <ac:spMkLst>
            <pc:docMk/>
            <pc:sldMk cId="1636738653" sldId="259"/>
            <ac:spMk id="5" creationId="{394862F7-A07D-4844-9A8B-FEB50A2A0491}"/>
          </ac:spMkLst>
        </pc:spChg>
      </pc:sldChg>
      <pc:sldChg chg="modSp">
        <pc:chgData name="Emma Reeves (1807017)" userId="S::1807017@student.uwtsd.ac.uk::73ca1a6e-003d-479d-987a-00ddae70a1f1" providerId="AD" clId="Web-{E1DC336A-3A32-2E48-DADC-1D2F9CA5BA13}" dt="2019-10-24T18:46:59.024" v="449" actId="20577"/>
        <pc:sldMkLst>
          <pc:docMk/>
          <pc:sldMk cId="914329590" sldId="260"/>
        </pc:sldMkLst>
        <pc:spChg chg="mod">
          <ac:chgData name="Emma Reeves (1807017)" userId="S::1807017@student.uwtsd.ac.uk::73ca1a6e-003d-479d-987a-00ddae70a1f1" providerId="AD" clId="Web-{E1DC336A-3A32-2E48-DADC-1D2F9CA5BA13}" dt="2019-10-24T18:46:59.024" v="449" actId="20577"/>
          <ac:spMkLst>
            <pc:docMk/>
            <pc:sldMk cId="914329590" sldId="260"/>
            <ac:spMk id="7" creationId="{EDB4CDC5-175F-4F4F-B3C3-45FC2D5D63A6}"/>
          </ac:spMkLst>
        </pc:spChg>
      </pc:sldChg>
      <pc:sldChg chg="modSp">
        <pc:chgData name="Emma Reeves (1807017)" userId="S::1807017@student.uwtsd.ac.uk::73ca1a6e-003d-479d-987a-00ddae70a1f1" providerId="AD" clId="Web-{E1DC336A-3A32-2E48-DADC-1D2F9CA5BA13}" dt="2019-10-24T18:50:56.604" v="702" actId="20577"/>
        <pc:sldMkLst>
          <pc:docMk/>
          <pc:sldMk cId="431777254" sldId="261"/>
        </pc:sldMkLst>
        <pc:spChg chg="mod">
          <ac:chgData name="Emma Reeves (1807017)" userId="S::1807017@student.uwtsd.ac.uk::73ca1a6e-003d-479d-987a-00ddae70a1f1" providerId="AD" clId="Web-{E1DC336A-3A32-2E48-DADC-1D2F9CA5BA13}" dt="2019-10-24T18:50:56.604" v="702" actId="20577"/>
          <ac:spMkLst>
            <pc:docMk/>
            <pc:sldMk cId="431777254" sldId="261"/>
            <ac:spMk id="3" creationId="{C933CEA0-E22A-4573-97AB-1BA07C2658A9}"/>
          </ac:spMkLst>
        </pc:spChg>
      </pc:sldChg>
    </pc:docChg>
  </pc:docChgLst>
  <pc:docChgLst>
    <pc:chgData name="Emma Reeves (1807017)" userId="S::1807017@student.uwtsd.ac.uk::73ca1a6e-003d-479d-987a-00ddae70a1f1" providerId="AD" clId="Web-{00936536-A25B-40C6-BB99-D421E53E5E6A}"/>
    <pc:docChg chg="modSld">
      <pc:chgData name="Emma Reeves (1807017)" userId="S::1807017@student.uwtsd.ac.uk::73ca1a6e-003d-479d-987a-00ddae70a1f1" providerId="AD" clId="Web-{00936536-A25B-40C6-BB99-D421E53E5E6A}" dt="2019-10-23T11:25:24.494" v="322" actId="14100"/>
      <pc:docMkLst>
        <pc:docMk/>
      </pc:docMkLst>
      <pc:sldChg chg="modSp">
        <pc:chgData name="Emma Reeves (1807017)" userId="S::1807017@student.uwtsd.ac.uk::73ca1a6e-003d-479d-987a-00ddae70a1f1" providerId="AD" clId="Web-{00936536-A25B-40C6-BB99-D421E53E5E6A}" dt="2019-10-23T11:09:13.504" v="318" actId="1076"/>
        <pc:sldMkLst>
          <pc:docMk/>
          <pc:sldMk cId="4140576203" sldId="257"/>
        </pc:sldMkLst>
        <pc:spChg chg="mod">
          <ac:chgData name="Emma Reeves (1807017)" userId="S::1807017@student.uwtsd.ac.uk::73ca1a6e-003d-479d-987a-00ddae70a1f1" providerId="AD" clId="Web-{00936536-A25B-40C6-BB99-D421E53E5E6A}" dt="2019-10-23T11:09:13.504" v="318" actId="1076"/>
          <ac:spMkLst>
            <pc:docMk/>
            <pc:sldMk cId="4140576203" sldId="257"/>
            <ac:spMk id="9" creationId="{544769C6-BF7D-4139-BF6B-3B6681F9F2A2}"/>
          </ac:spMkLst>
        </pc:spChg>
      </pc:sldChg>
      <pc:sldChg chg="addSp modSp">
        <pc:chgData name="Emma Reeves (1807017)" userId="S::1807017@student.uwtsd.ac.uk::73ca1a6e-003d-479d-987a-00ddae70a1f1" providerId="AD" clId="Web-{00936536-A25B-40C6-BB99-D421E53E5E6A}" dt="2019-10-23T11:08:36.989" v="317" actId="1076"/>
        <pc:sldMkLst>
          <pc:docMk/>
          <pc:sldMk cId="1288528813" sldId="258"/>
        </pc:sldMkLst>
        <pc:spChg chg="mod">
          <ac:chgData name="Emma Reeves (1807017)" userId="S::1807017@student.uwtsd.ac.uk::73ca1a6e-003d-479d-987a-00ddae70a1f1" providerId="AD" clId="Web-{00936536-A25B-40C6-BB99-D421E53E5E6A}" dt="2019-10-23T11:00:29.384" v="1" actId="1076"/>
          <ac:spMkLst>
            <pc:docMk/>
            <pc:sldMk cId="1288528813" sldId="258"/>
            <ac:spMk id="5" creationId="{DEE5F406-F17A-4A68-A317-82FBDCC04F73}"/>
          </ac:spMkLst>
        </pc:spChg>
        <pc:spChg chg="mod">
          <ac:chgData name="Emma Reeves (1807017)" userId="S::1807017@student.uwtsd.ac.uk::73ca1a6e-003d-479d-987a-00ddae70a1f1" providerId="AD" clId="Web-{00936536-A25B-40C6-BB99-D421E53E5E6A}" dt="2019-10-23T11:08:27.801" v="315" actId="14100"/>
          <ac:spMkLst>
            <pc:docMk/>
            <pc:sldMk cId="1288528813" sldId="258"/>
            <ac:spMk id="6" creationId="{94238288-0F55-4424-B396-3D159CEF1C9E}"/>
          </ac:spMkLst>
        </pc:spChg>
        <pc:spChg chg="add mod">
          <ac:chgData name="Emma Reeves (1807017)" userId="S::1807017@student.uwtsd.ac.uk::73ca1a6e-003d-479d-987a-00ddae70a1f1" providerId="AD" clId="Web-{00936536-A25B-40C6-BB99-D421E53E5E6A}" dt="2019-10-23T11:08:36.989" v="317" actId="1076"/>
          <ac:spMkLst>
            <pc:docMk/>
            <pc:sldMk cId="1288528813" sldId="258"/>
            <ac:spMk id="7" creationId="{CD42F4C0-AE25-4448-A79F-315A211182F8}"/>
          </ac:spMkLst>
        </pc:spChg>
        <pc:picChg chg="add mod">
          <ac:chgData name="Emma Reeves (1807017)" userId="S::1807017@student.uwtsd.ac.uk::73ca1a6e-003d-479d-987a-00ddae70a1f1" providerId="AD" clId="Web-{00936536-A25B-40C6-BB99-D421E53E5E6A}" dt="2019-10-23T11:08:32.911" v="316" actId="1076"/>
          <ac:picMkLst>
            <pc:docMk/>
            <pc:sldMk cId="1288528813" sldId="258"/>
            <ac:picMk id="2" creationId="{E0FC319A-4E80-4756-806D-70381F0D72FE}"/>
          </ac:picMkLst>
        </pc:picChg>
        <pc:picChg chg="mod">
          <ac:chgData name="Emma Reeves (1807017)" userId="S::1807017@student.uwtsd.ac.uk::73ca1a6e-003d-479d-987a-00ddae70a1f1" providerId="AD" clId="Web-{00936536-A25B-40C6-BB99-D421E53E5E6A}" dt="2019-10-23T11:00:24.119" v="0" actId="1076"/>
          <ac:picMkLst>
            <pc:docMk/>
            <pc:sldMk cId="1288528813" sldId="258"/>
            <ac:picMk id="3" creationId="{7B8D9639-324D-44AD-833F-6CB0166D97A7}"/>
          </ac:picMkLst>
        </pc:picChg>
      </pc:sldChg>
      <pc:sldChg chg="addSp modSp">
        <pc:chgData name="Emma Reeves (1807017)" userId="S::1807017@student.uwtsd.ac.uk::73ca1a6e-003d-479d-987a-00ddae70a1f1" providerId="AD" clId="Web-{00936536-A25B-40C6-BB99-D421E53E5E6A}" dt="2019-10-23T11:25:24.494" v="322" actId="14100"/>
        <pc:sldMkLst>
          <pc:docMk/>
          <pc:sldMk cId="1636738653" sldId="259"/>
        </pc:sldMkLst>
        <pc:picChg chg="add mod">
          <ac:chgData name="Emma Reeves (1807017)" userId="S::1807017@student.uwtsd.ac.uk::73ca1a6e-003d-479d-987a-00ddae70a1f1" providerId="AD" clId="Web-{00936536-A25B-40C6-BB99-D421E53E5E6A}" dt="2019-10-23T11:25:24.494" v="322" actId="14100"/>
          <ac:picMkLst>
            <pc:docMk/>
            <pc:sldMk cId="1636738653" sldId="259"/>
            <ac:picMk id="2" creationId="{17812CD2-DAB0-41BB-916E-C582CE109580}"/>
          </ac:picMkLst>
        </pc:picChg>
      </pc:sldChg>
    </pc:docChg>
  </pc:docChgLst>
  <pc:docChgLst>
    <pc:chgData name="Emma Reeves (1807017)" userId="S::1807017@student.uwtsd.ac.uk::73ca1a6e-003d-479d-987a-00ddae70a1f1" providerId="AD" clId="Web-{D848D1F6-5FEB-6DA3-9712-2ECE93A0A874}"/>
    <pc:docChg chg="modSld">
      <pc:chgData name="Emma Reeves (1807017)" userId="S::1807017@student.uwtsd.ac.uk::73ca1a6e-003d-479d-987a-00ddae70a1f1" providerId="AD" clId="Web-{D848D1F6-5FEB-6DA3-9712-2ECE93A0A874}" dt="2019-10-22T21:30:17.503" v="129" actId="20577"/>
      <pc:docMkLst>
        <pc:docMk/>
      </pc:docMkLst>
      <pc:sldChg chg="modSp">
        <pc:chgData name="Emma Reeves (1807017)" userId="S::1807017@student.uwtsd.ac.uk::73ca1a6e-003d-479d-987a-00ddae70a1f1" providerId="AD" clId="Web-{D848D1F6-5FEB-6DA3-9712-2ECE93A0A874}" dt="2019-10-22T21:30:17.488" v="128" actId="20577"/>
        <pc:sldMkLst>
          <pc:docMk/>
          <pc:sldMk cId="431777254" sldId="261"/>
        </pc:sldMkLst>
        <pc:spChg chg="mod">
          <ac:chgData name="Emma Reeves (1807017)" userId="S::1807017@student.uwtsd.ac.uk::73ca1a6e-003d-479d-987a-00ddae70a1f1" providerId="AD" clId="Web-{D848D1F6-5FEB-6DA3-9712-2ECE93A0A874}" dt="2019-10-22T21:30:17.488" v="128" actId="20577"/>
          <ac:spMkLst>
            <pc:docMk/>
            <pc:sldMk cId="431777254" sldId="261"/>
            <ac:spMk id="3" creationId="{C933CEA0-E22A-4573-97AB-1BA07C2658A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31030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5031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1273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78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4468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921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5387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14434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3971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1576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931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10/24/2019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8144775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8" Type="http://schemas.openxmlformats.org/officeDocument/2006/relationships/hyperlink" Target="http://simplypsychology.org" TargetMode="External"/><Relationship Id="rId3" Type="http://schemas.openxmlformats.org/officeDocument/2006/relationships/hyperlink" Target="http://fourfingerdiscount.com.au" TargetMode="External"/><Relationship Id="rId7" Type="http://schemas.openxmlformats.org/officeDocument/2006/relationships/hyperlink" Target="http://researchgate.net/"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gov.wales" TargetMode="External"/><Relationship Id="rId5" Type="http://schemas.openxmlformats.org/officeDocument/2006/relationships/hyperlink" Target="http://comicvine.gamespot.com/" TargetMode="External"/><Relationship Id="rId4" Type="http://schemas.openxmlformats.org/officeDocument/2006/relationships/hyperlink" Target="http://slidenet.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Theoretical Approaches in the Classroom</a:t>
            </a:r>
            <a:endParaRPr lang="en-US" dirty="0"/>
          </a:p>
        </p:txBody>
      </p:sp>
      <p:sp>
        <p:nvSpPr>
          <p:cNvPr id="3" name="Subtitle 2"/>
          <p:cNvSpPr>
            <a:spLocks noGrp="1"/>
          </p:cNvSpPr>
          <p:nvPr>
            <p:ph type="subTitle" idx="1"/>
          </p:nvPr>
        </p:nvSpPr>
        <p:spPr/>
        <p:txBody>
          <a:bodyPr vert="horz" lIns="91440" tIns="0" rIns="91440" bIns="45720" rtlCol="0" anchor="t">
            <a:normAutofit/>
          </a:bodyPr>
          <a:lstStyle/>
          <a:p>
            <a:r>
              <a:rPr lang="en-US" dirty="0"/>
              <a:t>By Emma Reeves 1807017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327F77-DE28-4BAD-8D47-CBC66DF657F2}"/>
              </a:ext>
            </a:extLst>
          </p:cNvPr>
          <p:cNvSpPr txBox="1"/>
          <p:nvPr/>
        </p:nvSpPr>
        <p:spPr>
          <a:xfrm>
            <a:off x="253042" y="3680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l"/>
            <a:endParaRPr lang="en-US"/>
          </a:p>
        </p:txBody>
      </p:sp>
      <p:pic>
        <p:nvPicPr>
          <p:cNvPr id="3" name="Picture 3" descr="A person wearing a suit and tie&#10;&#10;Description generated with very high confidence">
            <a:extLst>
              <a:ext uri="{FF2B5EF4-FFF2-40B4-BE49-F238E27FC236}">
                <a16:creationId xmlns:a16="http://schemas.microsoft.com/office/drawing/2014/main" id="{B614639E-DA12-4F0D-AF00-0F101DB1F121}"/>
              </a:ext>
            </a:extLst>
          </p:cNvPr>
          <p:cNvPicPr>
            <a:picLocks noChangeAspect="1"/>
          </p:cNvPicPr>
          <p:nvPr/>
        </p:nvPicPr>
        <p:blipFill>
          <a:blip r:embed="rId3"/>
          <a:stretch>
            <a:fillRect/>
          </a:stretch>
        </p:blipFill>
        <p:spPr>
          <a:xfrm>
            <a:off x="97856" y="1351951"/>
            <a:ext cx="3455937" cy="3630921"/>
          </a:xfrm>
          <a:prstGeom prst="rect">
            <a:avLst/>
          </a:prstGeom>
        </p:spPr>
      </p:pic>
      <p:sp>
        <p:nvSpPr>
          <p:cNvPr id="5" name="TextBox 4">
            <a:extLst>
              <a:ext uri="{FF2B5EF4-FFF2-40B4-BE49-F238E27FC236}">
                <a16:creationId xmlns:a16="http://schemas.microsoft.com/office/drawing/2014/main" id="{D8EC13FD-0AD8-4DB6-98D6-DE957FD850F0}"/>
              </a:ext>
            </a:extLst>
          </p:cNvPr>
          <p:cNvSpPr txBox="1"/>
          <p:nvPr/>
        </p:nvSpPr>
        <p:spPr>
          <a:xfrm>
            <a:off x="3618442" y="263526"/>
            <a:ext cx="7421033" cy="2031325"/>
          </a:xfrm>
          <a:prstGeom prst="rect">
            <a:avLst/>
          </a:prstGeom>
          <a:solidFill>
            <a:srgbClr val="FFFF00"/>
          </a:solidFill>
          <a:ln w="63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b="1" dirty="0">
                <a:latin typeface="Times New Roman"/>
                <a:ea typeface="+mn-lt"/>
                <a:cs typeface="+mn-lt"/>
              </a:rPr>
              <a:t>Professor Graham Donaldson</a:t>
            </a:r>
            <a:r>
              <a:rPr lang="en-US" sz="1600" dirty="0">
                <a:latin typeface="Times New Roman"/>
                <a:ea typeface="+mn-lt"/>
                <a:cs typeface="+mn-lt"/>
              </a:rPr>
              <a:t>, commissioned by the </a:t>
            </a:r>
            <a:r>
              <a:rPr lang="en-US" sz="1600" b="1" dirty="0">
                <a:latin typeface="Times New Roman"/>
                <a:ea typeface="+mn-lt"/>
                <a:cs typeface="+mn-lt"/>
              </a:rPr>
              <a:t>Welsh Government</a:t>
            </a:r>
            <a:r>
              <a:rPr lang="en-US" sz="1600" dirty="0">
                <a:latin typeface="Times New Roman"/>
                <a:ea typeface="+mn-lt"/>
                <a:cs typeface="+mn-lt"/>
              </a:rPr>
              <a:t> to Consider new assessment and curriculum arrangements, said the introduction of "progression steps" would provide a more coherent basis for learning, teaching and assessment. </a:t>
            </a:r>
            <a:endParaRPr lang="en-US" sz="1600">
              <a:latin typeface="Times New Roman"/>
              <a:ea typeface="+mn-lt"/>
              <a:cs typeface="Calibri"/>
            </a:endParaRPr>
          </a:p>
          <a:p>
            <a:pPr algn="just"/>
            <a:r>
              <a:rPr lang="en-US" sz="1600" dirty="0">
                <a:latin typeface="Times New Roman"/>
                <a:ea typeface="+mn-lt"/>
                <a:cs typeface="+mn-lt"/>
              </a:rPr>
              <a:t>His report champions six "areas of learning and experience" as the basis for Wales' new curriculum, which would transcend all learning from the age of three through to 16.</a:t>
            </a:r>
          </a:p>
          <a:p>
            <a:endParaRPr lang="en-US" dirty="0">
              <a:cs typeface="Calibri"/>
            </a:endParaRPr>
          </a:p>
          <a:p>
            <a:pPr algn="r"/>
            <a:endParaRPr lang="en-US" dirty="0">
              <a:cs typeface="Calibri"/>
            </a:endParaRPr>
          </a:p>
          <a:p>
            <a:pPr algn="r"/>
            <a:r>
              <a:rPr lang="en-US" sz="1000" dirty="0">
                <a:cs typeface="Calibri"/>
              </a:rPr>
              <a:t>G Evans 2015</a:t>
            </a:r>
          </a:p>
        </p:txBody>
      </p:sp>
      <p:sp>
        <p:nvSpPr>
          <p:cNvPr id="6" name="TextBox 5">
            <a:extLst>
              <a:ext uri="{FF2B5EF4-FFF2-40B4-BE49-F238E27FC236}">
                <a16:creationId xmlns:a16="http://schemas.microsoft.com/office/drawing/2014/main" id="{EB60EC73-6021-47CC-B658-AB2101A738B4}"/>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a:p>
        </p:txBody>
      </p:sp>
      <p:pic>
        <p:nvPicPr>
          <p:cNvPr id="7" name="Picture 7" descr="A picture containing game&#10;&#10;Description generated with very high confidence">
            <a:extLst>
              <a:ext uri="{FF2B5EF4-FFF2-40B4-BE49-F238E27FC236}">
                <a16:creationId xmlns:a16="http://schemas.microsoft.com/office/drawing/2014/main" id="{4960A8BD-914F-4AD7-B5D6-F8163FCFE729}"/>
              </a:ext>
            </a:extLst>
          </p:cNvPr>
          <p:cNvPicPr>
            <a:picLocks noChangeAspect="1"/>
          </p:cNvPicPr>
          <p:nvPr/>
        </p:nvPicPr>
        <p:blipFill>
          <a:blip r:embed="rId4"/>
          <a:stretch>
            <a:fillRect/>
          </a:stretch>
        </p:blipFill>
        <p:spPr>
          <a:xfrm>
            <a:off x="4604808" y="2728911"/>
            <a:ext cx="5162550" cy="3876675"/>
          </a:xfrm>
          <a:prstGeom prst="rect">
            <a:avLst/>
          </a:prstGeom>
          <a:ln w="6350">
            <a:solidFill>
              <a:schemeClr val="tx1"/>
            </a:solidFill>
          </a:ln>
        </p:spPr>
      </p:pic>
      <p:sp>
        <p:nvSpPr>
          <p:cNvPr id="9" name="TextBox 8">
            <a:extLst>
              <a:ext uri="{FF2B5EF4-FFF2-40B4-BE49-F238E27FC236}">
                <a16:creationId xmlns:a16="http://schemas.microsoft.com/office/drawing/2014/main" id="{544769C6-BF7D-4139-BF6B-3B6681F9F2A2}"/>
              </a:ext>
            </a:extLst>
          </p:cNvPr>
          <p:cNvSpPr txBox="1"/>
          <p:nvPr/>
        </p:nvSpPr>
        <p:spPr>
          <a:xfrm>
            <a:off x="7778791" y="629133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www.gov.wales</a:t>
            </a:r>
          </a:p>
        </p:txBody>
      </p:sp>
    </p:spTree>
    <p:extLst>
      <p:ext uri="{BB962C8B-B14F-4D97-AF65-F5344CB8AC3E}">
        <p14:creationId xmlns:p14="http://schemas.microsoft.com/office/powerpoint/2010/main" val="414057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pic>
        <p:nvPicPr>
          <p:cNvPr id="3" name="Picture 3" descr="A close up of a book&#10;&#10;Description generated with high confidence">
            <a:extLst>
              <a:ext uri="{FF2B5EF4-FFF2-40B4-BE49-F238E27FC236}">
                <a16:creationId xmlns:a16="http://schemas.microsoft.com/office/drawing/2014/main" id="{7B8D9639-324D-44AD-833F-6CB0166D97A7}"/>
              </a:ext>
            </a:extLst>
          </p:cNvPr>
          <p:cNvPicPr>
            <a:picLocks noChangeAspect="1"/>
          </p:cNvPicPr>
          <p:nvPr/>
        </p:nvPicPr>
        <p:blipFill>
          <a:blip r:embed="rId3"/>
          <a:stretch>
            <a:fillRect/>
          </a:stretch>
        </p:blipFill>
        <p:spPr>
          <a:xfrm>
            <a:off x="139441" y="683933"/>
            <a:ext cx="4083050" cy="3072342"/>
          </a:xfrm>
          <a:prstGeom prst="rect">
            <a:avLst/>
          </a:prstGeom>
        </p:spPr>
      </p:pic>
      <p:sp>
        <p:nvSpPr>
          <p:cNvPr id="5" name="TextBox 4">
            <a:extLst>
              <a:ext uri="{FF2B5EF4-FFF2-40B4-BE49-F238E27FC236}">
                <a16:creationId xmlns:a16="http://schemas.microsoft.com/office/drawing/2014/main" id="{DEE5F406-F17A-4A68-A317-82FBDCC04F73}"/>
              </a:ext>
            </a:extLst>
          </p:cNvPr>
          <p:cNvSpPr txBox="1"/>
          <p:nvPr/>
        </p:nvSpPr>
        <p:spPr>
          <a:xfrm>
            <a:off x="4309055" y="56351"/>
            <a:ext cx="7590366" cy="4708981"/>
          </a:xfrm>
          <a:prstGeom prst="rect">
            <a:avLst/>
          </a:prstGeom>
          <a:solidFill>
            <a:srgbClr val="92D050"/>
          </a:solidFill>
          <a:ln w="127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cs typeface="Times New Roman"/>
              </a:rPr>
              <a:t>Skinner's </a:t>
            </a:r>
            <a:r>
              <a:rPr lang="en-US" sz="1200" dirty="0" err="1">
                <a:latin typeface="Times New Roman"/>
                <a:cs typeface="Times New Roman"/>
              </a:rPr>
              <a:t>behaviour</a:t>
            </a:r>
            <a:r>
              <a:rPr lang="en-US" sz="1200" dirty="0">
                <a:latin typeface="Times New Roman"/>
                <a:cs typeface="Times New Roman"/>
              </a:rPr>
              <a:t> theory is used in a variety of schools today.  He believed that rewards improve </a:t>
            </a:r>
            <a:r>
              <a:rPr lang="en-US" sz="1200" dirty="0" err="1">
                <a:latin typeface="Times New Roman"/>
                <a:cs typeface="Times New Roman"/>
              </a:rPr>
              <a:t>behaviour</a:t>
            </a:r>
            <a:r>
              <a:rPr lang="en-US" sz="1200" dirty="0">
                <a:latin typeface="Times New Roman"/>
                <a:cs typeface="Times New Roman"/>
              </a:rPr>
              <a:t> and punishment will help to stop bad </a:t>
            </a:r>
            <a:r>
              <a:rPr lang="en-US" sz="1200" dirty="0" err="1">
                <a:latin typeface="Times New Roman"/>
                <a:cs typeface="Times New Roman"/>
              </a:rPr>
              <a:t>behaviour</a:t>
            </a:r>
            <a:r>
              <a:rPr lang="en-US" sz="1200" dirty="0">
                <a:latin typeface="Times New Roman"/>
                <a:cs typeface="Times New Roman"/>
              </a:rPr>
              <a:t> repeating.  Within my setting which is a Local school in West Wales children are rewarded for good </a:t>
            </a:r>
            <a:r>
              <a:rPr lang="en-US" sz="1200" dirty="0" err="1">
                <a:latin typeface="Times New Roman"/>
                <a:cs typeface="Times New Roman"/>
              </a:rPr>
              <a:t>behaviour</a:t>
            </a:r>
            <a:r>
              <a:rPr lang="en-US" sz="1200" dirty="0">
                <a:latin typeface="Times New Roman"/>
                <a:cs typeface="Times New Roman"/>
              </a:rPr>
              <a:t> and having 100% attendance at the end of the academic year.  These rewards vary from Themepark visits, shopping and cinema trips and voucher tokens.</a:t>
            </a:r>
            <a:endParaRPr lang="en-US" dirty="0"/>
          </a:p>
          <a:p>
            <a:pPr algn="just"/>
            <a:endParaRPr lang="en-US" sz="1200" dirty="0">
              <a:latin typeface="Times New Roman"/>
              <a:cs typeface="Times New Roman"/>
            </a:endParaRPr>
          </a:p>
          <a:p>
            <a:pPr algn="just"/>
            <a:r>
              <a:rPr lang="en-US" sz="1200" dirty="0">
                <a:latin typeface="Times New Roman"/>
                <a:cs typeface="Times New Roman"/>
              </a:rPr>
              <a:t>Also throughout the year the pupils are </a:t>
            </a:r>
            <a:r>
              <a:rPr lang="en-US" sz="1200" err="1">
                <a:latin typeface="Times New Roman"/>
                <a:cs typeface="Times New Roman"/>
              </a:rPr>
              <a:t>recognised</a:t>
            </a:r>
            <a:r>
              <a:rPr lang="en-US" sz="1200" dirty="0">
                <a:latin typeface="Times New Roman"/>
                <a:cs typeface="Times New Roman"/>
              </a:rPr>
              <a:t> for their </a:t>
            </a:r>
            <a:r>
              <a:rPr lang="en-US" sz="1200" err="1">
                <a:latin typeface="Times New Roman"/>
                <a:cs typeface="Times New Roman"/>
              </a:rPr>
              <a:t>behaviour</a:t>
            </a:r>
            <a:r>
              <a:rPr lang="en-US" sz="1200" dirty="0">
                <a:latin typeface="Times New Roman"/>
                <a:cs typeface="Times New Roman"/>
              </a:rPr>
              <a:t> using the house point system where they can gain points for their houses and also achievements for themselves with bronze, silver, gold and platinum pins they can show on their blazer.  They can win points for:</a:t>
            </a:r>
          </a:p>
          <a:p>
            <a:pPr algn="just"/>
            <a:endParaRPr lang="en-US" sz="1200" dirty="0">
              <a:latin typeface="Times New Roman"/>
              <a:cs typeface="Times New Roman"/>
            </a:endParaRPr>
          </a:p>
          <a:p>
            <a:pPr marL="171450" indent="-171450" algn="just">
              <a:buFont typeface="Arial"/>
              <a:buChar char="•"/>
            </a:pPr>
            <a:r>
              <a:rPr lang="en-US" sz="1200" dirty="0">
                <a:latin typeface="Times New Roman"/>
                <a:cs typeface="Times New Roman"/>
              </a:rPr>
              <a:t>Excellent effort in class</a:t>
            </a:r>
          </a:p>
          <a:p>
            <a:pPr marL="171450" indent="-171450" algn="just">
              <a:buFont typeface="Arial"/>
              <a:buChar char="•"/>
            </a:pPr>
            <a:r>
              <a:rPr lang="en-US" sz="1200" dirty="0">
                <a:latin typeface="Times New Roman"/>
                <a:cs typeface="Times New Roman"/>
              </a:rPr>
              <a:t>Excellent quality of work</a:t>
            </a:r>
          </a:p>
          <a:p>
            <a:pPr marL="171450" indent="-171450" algn="just">
              <a:buFont typeface="Arial"/>
              <a:buChar char="•"/>
            </a:pPr>
            <a:r>
              <a:rPr lang="en-US" sz="1200" dirty="0">
                <a:latin typeface="Times New Roman"/>
                <a:cs typeface="Times New Roman"/>
              </a:rPr>
              <a:t>Excellent effort with homework</a:t>
            </a:r>
          </a:p>
          <a:p>
            <a:pPr marL="171450" indent="-171450" algn="just">
              <a:buFont typeface="Arial"/>
              <a:buChar char="•"/>
            </a:pPr>
            <a:r>
              <a:rPr lang="en-US" sz="1200" dirty="0">
                <a:latin typeface="Times New Roman"/>
                <a:cs typeface="Times New Roman"/>
              </a:rPr>
              <a:t>Good citizenship, community service or good manners</a:t>
            </a:r>
          </a:p>
          <a:p>
            <a:pPr marL="171450" indent="-171450" algn="just">
              <a:buFont typeface="Arial"/>
              <a:buChar char="•"/>
            </a:pPr>
            <a:r>
              <a:rPr lang="en-US" sz="1200" dirty="0">
                <a:latin typeface="Times New Roman"/>
                <a:cs typeface="Times New Roman"/>
              </a:rPr>
              <a:t>Good spirit or helpfulness</a:t>
            </a:r>
          </a:p>
          <a:p>
            <a:pPr marL="171450" indent="-171450" algn="just">
              <a:buFont typeface="Arial"/>
              <a:buChar char="•"/>
            </a:pPr>
            <a:r>
              <a:rPr lang="en-US" sz="1200" dirty="0">
                <a:latin typeface="Times New Roman"/>
                <a:cs typeface="Times New Roman"/>
              </a:rPr>
              <a:t>Excellent assessment</a:t>
            </a:r>
          </a:p>
          <a:p>
            <a:pPr marL="171450" indent="-171450" algn="just">
              <a:buFont typeface="Arial"/>
              <a:buChar char="•"/>
            </a:pPr>
            <a:r>
              <a:rPr lang="en-US" sz="1200" dirty="0">
                <a:latin typeface="Times New Roman"/>
                <a:cs typeface="Times New Roman"/>
              </a:rPr>
              <a:t>Excellent use of incidental Welsh</a:t>
            </a:r>
          </a:p>
          <a:p>
            <a:pPr marL="171450" indent="-171450" algn="just">
              <a:buFont typeface="Arial"/>
              <a:buChar char="•"/>
            </a:pPr>
            <a:r>
              <a:rPr lang="en-US" sz="1200" dirty="0">
                <a:latin typeface="Times New Roman"/>
                <a:cs typeface="Times New Roman"/>
              </a:rPr>
              <a:t>Making progress.</a:t>
            </a:r>
          </a:p>
          <a:p>
            <a:pPr marL="171450" indent="-171450" algn="just">
              <a:buFont typeface="Arial"/>
              <a:buChar char="•"/>
            </a:pPr>
            <a:endParaRPr lang="en-US" sz="1200" dirty="0">
              <a:latin typeface="Times New Roman"/>
              <a:cs typeface="Times New Roman"/>
            </a:endParaRPr>
          </a:p>
          <a:p>
            <a:pPr algn="just"/>
            <a:r>
              <a:rPr lang="en-US" sz="1200" dirty="0">
                <a:latin typeface="Times New Roman"/>
                <a:cs typeface="Times New Roman"/>
              </a:rPr>
              <a:t>These points are recorded on </a:t>
            </a:r>
            <a:r>
              <a:rPr lang="en-US" sz="1200" dirty="0" err="1">
                <a:latin typeface="Times New Roman"/>
                <a:cs typeface="Times New Roman"/>
              </a:rPr>
              <a:t>Classcharts</a:t>
            </a:r>
            <a:r>
              <a:rPr lang="en-US" sz="1200" dirty="0">
                <a:latin typeface="Times New Roman"/>
                <a:cs typeface="Times New Roman"/>
              </a:rPr>
              <a:t> which can then lead to other rewards, these can be a post card home for parents to see, rewards during house assemblies and end of year drop down days.</a:t>
            </a:r>
          </a:p>
          <a:p>
            <a:pPr marL="171450" indent="-171450" algn="just">
              <a:buFont typeface="Arial"/>
              <a:buChar char="•"/>
            </a:pPr>
            <a:endParaRPr lang="en-US" sz="1200" dirty="0">
              <a:latin typeface="Times New Roman"/>
              <a:cs typeface="Times New Roman"/>
            </a:endParaRPr>
          </a:p>
          <a:p>
            <a:pPr algn="just"/>
            <a:r>
              <a:rPr lang="en-US" sz="1200" dirty="0">
                <a:latin typeface="Times New Roman"/>
                <a:cs typeface="Times New Roman"/>
              </a:rPr>
              <a:t>Using the point system has proven to be an effective way of working with </a:t>
            </a:r>
            <a:r>
              <a:rPr lang="en-US" sz="1200" dirty="0" err="1">
                <a:latin typeface="Times New Roman"/>
                <a:cs typeface="Times New Roman"/>
              </a:rPr>
              <a:t>behaviour</a:t>
            </a:r>
            <a:r>
              <a:rPr lang="en-US" sz="1200" dirty="0">
                <a:latin typeface="Times New Roman"/>
                <a:cs typeface="Times New Roman"/>
              </a:rPr>
              <a:t>, as pupils who are known to have negative </a:t>
            </a:r>
            <a:r>
              <a:rPr lang="en-US" sz="1200" dirty="0" err="1">
                <a:latin typeface="Times New Roman"/>
                <a:cs typeface="Times New Roman"/>
              </a:rPr>
              <a:t>behaviour</a:t>
            </a:r>
            <a:r>
              <a:rPr lang="en-US" sz="1200" dirty="0">
                <a:latin typeface="Times New Roman"/>
                <a:cs typeface="Times New Roman"/>
              </a:rPr>
              <a:t> are seeing the rewards that their peers are receiving.  They are also aware that their negative </a:t>
            </a:r>
            <a:r>
              <a:rPr lang="en-US" sz="1200" dirty="0" err="1">
                <a:latin typeface="Times New Roman"/>
                <a:cs typeface="Times New Roman"/>
              </a:rPr>
              <a:t>behaviour</a:t>
            </a:r>
            <a:r>
              <a:rPr lang="en-US" sz="1200" dirty="0">
                <a:latin typeface="Times New Roman"/>
                <a:cs typeface="Times New Roman"/>
              </a:rPr>
              <a:t> is highlighted in the house results, this is then making them think twice about their </a:t>
            </a:r>
            <a:r>
              <a:rPr lang="en-US" sz="1200" dirty="0" err="1">
                <a:latin typeface="Times New Roman"/>
                <a:cs typeface="Times New Roman"/>
              </a:rPr>
              <a:t>behaviour</a:t>
            </a:r>
            <a:r>
              <a:rPr lang="en-US" sz="1200" dirty="0">
                <a:latin typeface="Times New Roman"/>
                <a:cs typeface="Times New Roman"/>
              </a:rPr>
              <a:t> as they are no longer wanting to be the reason that their peers and house are failing. </a:t>
            </a:r>
          </a:p>
        </p:txBody>
      </p:sp>
      <p:sp>
        <p:nvSpPr>
          <p:cNvPr id="6" name="TextBox 5">
            <a:extLst>
              <a:ext uri="{FF2B5EF4-FFF2-40B4-BE49-F238E27FC236}">
                <a16:creationId xmlns:a16="http://schemas.microsoft.com/office/drawing/2014/main" id="{94238288-0F55-4424-B396-3D159CEF1C9E}"/>
              </a:ext>
            </a:extLst>
          </p:cNvPr>
          <p:cNvSpPr txBox="1"/>
          <p:nvPr/>
        </p:nvSpPr>
        <p:spPr>
          <a:xfrm>
            <a:off x="73925" y="4646124"/>
            <a:ext cx="6877289" cy="2123658"/>
          </a:xfrm>
          <a:prstGeom prst="rect">
            <a:avLst/>
          </a:prstGeom>
          <a:solidFill>
            <a:srgbClr val="FFC000"/>
          </a:solidFill>
          <a:ln w="63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cs typeface="Times New Roman"/>
              </a:rPr>
              <a:t>Skinner used an experiment to prove his theories where he used rats - 'the rats, in a special cage with a press bar on one side, accidentally find out that, if they press the bar, a food pellet is released.  they learn to do this again and again as and when they want food.  when the rat presses the bar but no food is released, the rat learns to stop pressing the bar'.  </a:t>
            </a:r>
            <a:endParaRPr lang="en-US"/>
          </a:p>
          <a:p>
            <a:pPr algn="just"/>
            <a:r>
              <a:rPr lang="en-US" sz="1200" dirty="0">
                <a:latin typeface="Times New Roman"/>
                <a:cs typeface="Times New Roman"/>
              </a:rPr>
              <a:t>(A Walton &amp; G Goddard)</a:t>
            </a:r>
          </a:p>
          <a:p>
            <a:pPr algn="just"/>
            <a:r>
              <a:rPr lang="en-US" sz="1200" dirty="0">
                <a:latin typeface="Times New Roman"/>
                <a:cs typeface="Times New Roman"/>
              </a:rPr>
              <a:t>This is where Skinner's idea of 'Operant Conditioning' came from. </a:t>
            </a:r>
          </a:p>
          <a:p>
            <a:pPr algn="just"/>
            <a:r>
              <a:rPr lang="en-US" sz="1200" dirty="0">
                <a:latin typeface="Times New Roman"/>
                <a:cs typeface="Times New Roman"/>
              </a:rPr>
              <a:t>It is generally accepted that the operant conditioning started with Edward Thorndike (1874-1949) although BF Skinner (1904- 1990) developed and refined it. (K Beith &amp; P Tassoni)</a:t>
            </a:r>
            <a:endParaRPr lang="en-US" dirty="0"/>
          </a:p>
          <a:p>
            <a:pPr algn="just"/>
            <a:endParaRPr lang="en-US" sz="1200" dirty="0">
              <a:latin typeface="Times New Roman"/>
              <a:cs typeface="Times New Roman"/>
            </a:endParaRPr>
          </a:p>
          <a:p>
            <a:pPr algn="just"/>
            <a:r>
              <a:rPr lang="en-US" sz="1200" dirty="0">
                <a:latin typeface="Times New Roman"/>
                <a:cs typeface="Times New Roman"/>
              </a:rPr>
              <a:t>Being rewarded for positive </a:t>
            </a:r>
            <a:r>
              <a:rPr lang="en-US" sz="1200" err="1">
                <a:latin typeface="Times New Roman"/>
                <a:cs typeface="Times New Roman"/>
              </a:rPr>
              <a:t>behaviour</a:t>
            </a:r>
            <a:r>
              <a:rPr lang="en-US" sz="1200" dirty="0">
                <a:latin typeface="Times New Roman"/>
                <a:cs typeface="Times New Roman"/>
              </a:rPr>
              <a:t> shows that a pupil is more likely to repeat this, while negative consequences would motivate </a:t>
            </a:r>
            <a:r>
              <a:rPr lang="en-US" sz="1200" err="1">
                <a:latin typeface="Times New Roman"/>
                <a:cs typeface="Times New Roman"/>
              </a:rPr>
              <a:t>behaviour</a:t>
            </a:r>
            <a:r>
              <a:rPr lang="en-US" sz="1200" dirty="0">
                <a:latin typeface="Times New Roman"/>
                <a:cs typeface="Times New Roman"/>
              </a:rPr>
              <a:t> not to be repeated.</a:t>
            </a:r>
          </a:p>
        </p:txBody>
      </p:sp>
      <p:pic>
        <p:nvPicPr>
          <p:cNvPr id="2" name="Picture 3" descr="A drawing of a cartoon character&#10;&#10;Description generated with high confidence">
            <a:extLst>
              <a:ext uri="{FF2B5EF4-FFF2-40B4-BE49-F238E27FC236}">
                <a16:creationId xmlns:a16="http://schemas.microsoft.com/office/drawing/2014/main" id="{E0FC319A-4E80-4756-806D-70381F0D72FE}"/>
              </a:ext>
            </a:extLst>
          </p:cNvPr>
          <p:cNvPicPr>
            <a:picLocks noChangeAspect="1"/>
          </p:cNvPicPr>
          <p:nvPr/>
        </p:nvPicPr>
        <p:blipFill>
          <a:blip r:embed="rId4"/>
          <a:stretch>
            <a:fillRect/>
          </a:stretch>
        </p:blipFill>
        <p:spPr>
          <a:xfrm>
            <a:off x="7708329" y="4537569"/>
            <a:ext cx="787423" cy="2277381"/>
          </a:xfrm>
          <a:prstGeom prst="rect">
            <a:avLst/>
          </a:prstGeom>
        </p:spPr>
      </p:pic>
      <p:sp>
        <p:nvSpPr>
          <p:cNvPr id="7" name="TextBox 6">
            <a:extLst>
              <a:ext uri="{FF2B5EF4-FFF2-40B4-BE49-F238E27FC236}">
                <a16:creationId xmlns:a16="http://schemas.microsoft.com/office/drawing/2014/main" id="{CD42F4C0-AE25-4448-A79F-315A211182F8}"/>
              </a:ext>
            </a:extLst>
          </p:cNvPr>
          <p:cNvSpPr txBox="1"/>
          <p:nvPr/>
        </p:nvSpPr>
        <p:spPr>
          <a:xfrm>
            <a:off x="8659603" y="5095616"/>
            <a:ext cx="2743200" cy="1384995"/>
          </a:xfrm>
          <a:prstGeom prst="rect">
            <a:avLst/>
          </a:prstGeom>
          <a:solidFill>
            <a:srgbClr val="00B0F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cs typeface="Times New Roman"/>
              </a:rPr>
              <a:t>Principal Skinner from the Simpsons was created by Matt Groening who based him on "all principals of his youth, rolled into one bland lump.." Writer Jon Vitti named him after behavioral </a:t>
            </a:r>
            <a:r>
              <a:rPr lang="en-US" sz="1200" err="1">
                <a:latin typeface="Times New Roman"/>
                <a:cs typeface="Times New Roman"/>
              </a:rPr>
              <a:t>pyschologist</a:t>
            </a:r>
            <a:r>
              <a:rPr lang="en-US" sz="1200" dirty="0">
                <a:latin typeface="Times New Roman"/>
                <a:cs typeface="Times New Roman"/>
              </a:rPr>
              <a:t> B.F. Skinner.</a:t>
            </a:r>
            <a:endParaRPr lang="en-US"/>
          </a:p>
          <a:p>
            <a:pPr algn="r"/>
            <a:r>
              <a:rPr lang="en-US" sz="1200" dirty="0">
                <a:latin typeface="Times New Roman"/>
                <a:cs typeface="Times New Roman"/>
              </a:rPr>
              <a:t>Fourfingerdiscount.com.au</a:t>
            </a:r>
          </a:p>
        </p:txBody>
      </p:sp>
    </p:spTree>
    <p:extLst>
      <p:ext uri="{BB962C8B-B14F-4D97-AF65-F5344CB8AC3E}">
        <p14:creationId xmlns:p14="http://schemas.microsoft.com/office/powerpoint/2010/main" val="1288528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pic>
        <p:nvPicPr>
          <p:cNvPr id="2" name="Picture 2" descr="A close up of a piece of paper&#10;&#10;Description generated with high confidence">
            <a:extLst>
              <a:ext uri="{FF2B5EF4-FFF2-40B4-BE49-F238E27FC236}">
                <a16:creationId xmlns:a16="http://schemas.microsoft.com/office/drawing/2014/main" id="{17812CD2-DAB0-41BB-916E-C582CE109580}"/>
              </a:ext>
            </a:extLst>
          </p:cNvPr>
          <p:cNvPicPr>
            <a:picLocks noChangeAspect="1"/>
          </p:cNvPicPr>
          <p:nvPr/>
        </p:nvPicPr>
        <p:blipFill>
          <a:blip r:embed="rId3"/>
          <a:stretch>
            <a:fillRect/>
          </a:stretch>
        </p:blipFill>
        <p:spPr>
          <a:xfrm rot="10800000">
            <a:off x="126641" y="1349556"/>
            <a:ext cx="4856671" cy="3653286"/>
          </a:xfrm>
          <a:prstGeom prst="rect">
            <a:avLst/>
          </a:prstGeom>
        </p:spPr>
      </p:pic>
      <p:sp>
        <p:nvSpPr>
          <p:cNvPr id="3" name="TextBox 2">
            <a:extLst>
              <a:ext uri="{FF2B5EF4-FFF2-40B4-BE49-F238E27FC236}">
                <a16:creationId xmlns:a16="http://schemas.microsoft.com/office/drawing/2014/main" id="{0AB009B8-F222-43D0-AB81-A002BFFB31D1}"/>
              </a:ext>
            </a:extLst>
          </p:cNvPr>
          <p:cNvSpPr txBox="1"/>
          <p:nvPr/>
        </p:nvSpPr>
        <p:spPr>
          <a:xfrm>
            <a:off x="88900" y="35983"/>
            <a:ext cx="11876616" cy="1231106"/>
          </a:xfrm>
          <a:prstGeom prst="rect">
            <a:avLst/>
          </a:prstGeom>
          <a:solidFill>
            <a:srgbClr val="FFFF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u="sng" dirty="0"/>
              <a:t>Disruption to learning in the classroom</a:t>
            </a:r>
            <a:endParaRPr lang="en-US" dirty="0"/>
          </a:p>
          <a:p>
            <a:pPr algn="just"/>
            <a:r>
              <a:rPr lang="en-US" sz="1400" dirty="0">
                <a:latin typeface="Times New Roman"/>
                <a:cs typeface="Times New Roman"/>
              </a:rPr>
              <a:t>Here you see a copy of the Disruption to Learning in the Classroom within my setting.  There are 3 stages that are followed within each class.  Pupils have first a Chance (C1), secondly a Choice (C2) then finally a Consequence (C3).  This behaviour strategy has recently started this term and has been found to be very effective. This strategy helps the class from being disrupted by negative behaviour. With these steps in place the behaviour should not be repeated as Skinner states in his theory.  This chart is displayed in each classroom which demonstrates consistency throughout the school.</a:t>
            </a:r>
          </a:p>
        </p:txBody>
      </p:sp>
      <p:sp>
        <p:nvSpPr>
          <p:cNvPr id="4" name="TextBox 3">
            <a:extLst>
              <a:ext uri="{FF2B5EF4-FFF2-40B4-BE49-F238E27FC236}">
                <a16:creationId xmlns:a16="http://schemas.microsoft.com/office/drawing/2014/main" id="{A7BBB7DD-13B6-4033-AB89-E706DE632F72}"/>
              </a:ext>
            </a:extLst>
          </p:cNvPr>
          <p:cNvSpPr txBox="1"/>
          <p:nvPr/>
        </p:nvSpPr>
        <p:spPr>
          <a:xfrm>
            <a:off x="5359400" y="1951566"/>
            <a:ext cx="6479116" cy="3231654"/>
          </a:xfrm>
          <a:prstGeom prst="rect">
            <a:avLst/>
          </a:prstGeom>
          <a:solidFill>
            <a:srgbClr val="00B0F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u="sng" dirty="0">
                <a:latin typeface="Times New Roman"/>
                <a:ea typeface="+mn-lt"/>
                <a:cs typeface="+mn-lt"/>
              </a:rPr>
              <a:t>This article highlights how Payne has looked at the rewards and sanctions within </a:t>
            </a:r>
            <a:r>
              <a:rPr lang="en-US" sz="1200" b="1" u="sng" dirty="0" err="1">
                <a:latin typeface="Times New Roman"/>
                <a:ea typeface="+mn-lt"/>
                <a:cs typeface="+mn-lt"/>
              </a:rPr>
              <a:t>behaviour</a:t>
            </a:r>
            <a:r>
              <a:rPr lang="en-US" sz="1200" b="1" u="sng" dirty="0">
                <a:latin typeface="Times New Roman"/>
                <a:ea typeface="+mn-lt"/>
                <a:cs typeface="+mn-lt"/>
              </a:rPr>
              <a:t>.</a:t>
            </a:r>
          </a:p>
          <a:p>
            <a:pPr algn="just"/>
            <a:r>
              <a:rPr lang="en-US" sz="1200" dirty="0">
                <a:latin typeface="Times New Roman"/>
                <a:ea typeface="+mn-lt"/>
                <a:cs typeface="+mn-lt"/>
              </a:rPr>
              <a:t>The use of systems of rewards and sanctions within </a:t>
            </a:r>
            <a:r>
              <a:rPr lang="en-US" sz="1200" dirty="0" err="1">
                <a:latin typeface="Times New Roman"/>
                <a:ea typeface="+mn-lt"/>
                <a:cs typeface="+mn-lt"/>
              </a:rPr>
              <a:t>behaviour</a:t>
            </a:r>
            <a:r>
              <a:rPr lang="en-US" sz="1200" dirty="0">
                <a:latin typeface="Times New Roman"/>
                <a:ea typeface="+mn-lt"/>
                <a:cs typeface="+mn-lt"/>
              </a:rPr>
              <a:t> policies has now been adopted formally in UK schools. Such systems potentially represent competing theoretical ideas when considered alongside current approaches to teaching and learning. There is also opportunity for inconsistent use of rewards and sanctions resulting from the absence of a distinction between incentives and punishments and again between pupils’ task-based work and their social </a:t>
            </a:r>
            <a:r>
              <a:rPr lang="en-US" sz="1200" dirty="0" err="1">
                <a:latin typeface="Times New Roman"/>
                <a:ea typeface="+mn-lt"/>
                <a:cs typeface="+mn-lt"/>
              </a:rPr>
              <a:t>behaviour</a:t>
            </a:r>
            <a:r>
              <a:rPr lang="en-US" sz="1200" dirty="0">
                <a:latin typeface="Times New Roman"/>
                <a:ea typeface="+mn-lt"/>
                <a:cs typeface="+mn-lt"/>
              </a:rPr>
              <a:t>. This case study comprises one of three questionnaire surveys completed by UK secondary school pupils in Year 7 and Year 11. The findings show a complex range of pupil responses to different </a:t>
            </a:r>
            <a:r>
              <a:rPr lang="en-US" sz="1200" dirty="0" err="1">
                <a:latin typeface="Times New Roman"/>
                <a:ea typeface="+mn-lt"/>
                <a:cs typeface="+mn-lt"/>
              </a:rPr>
              <a:t>behaviour</a:t>
            </a:r>
            <a:r>
              <a:rPr lang="en-US" sz="1200" dirty="0">
                <a:latin typeface="Times New Roman"/>
                <a:ea typeface="+mn-lt"/>
                <a:cs typeface="+mn-lt"/>
              </a:rPr>
              <a:t> management strategies, as well as highlighting changes in pupil responses across the age groups. Some sanctions for classroom </a:t>
            </a:r>
            <a:r>
              <a:rPr lang="en-US" sz="1200" dirty="0" err="1">
                <a:latin typeface="Times New Roman"/>
                <a:ea typeface="+mn-lt"/>
                <a:cs typeface="+mn-lt"/>
              </a:rPr>
              <a:t>behaviour</a:t>
            </a:r>
            <a:r>
              <a:rPr lang="en-US" sz="1200" dirty="0">
                <a:latin typeface="Times New Roman"/>
                <a:ea typeface="+mn-lt"/>
                <a:cs typeface="+mn-lt"/>
              </a:rPr>
              <a:t> are also found to lead pupils to stay quiet, potentially affecting their ability to engage in all learning activities. Sanctions such as asking pupils to miss break, or giving detentions, are seen to be counter-productive in encouraging pupils to work hard in class. Some rewards, such as the giving of “stamps” work well in relation to how much pupils like the teacher, but they are not found to promote hard work in older pupils. The incentive of the school reward trip is universally effective, as is contact with home. These findings offer insight into the ways in which pupils respond to rewards and sanctions and therefore contribute to our understanding of how such systems might best be used.</a:t>
            </a:r>
          </a:p>
          <a:p>
            <a:pPr algn="r"/>
            <a:r>
              <a:rPr lang="en-US" sz="1200" dirty="0">
                <a:latin typeface="Times New Roman"/>
                <a:cs typeface="Times New Roman"/>
              </a:rPr>
              <a:t>(R Payne)</a:t>
            </a:r>
          </a:p>
        </p:txBody>
      </p:sp>
      <p:sp>
        <p:nvSpPr>
          <p:cNvPr id="5" name="TextBox 4">
            <a:extLst>
              <a:ext uri="{FF2B5EF4-FFF2-40B4-BE49-F238E27FC236}">
                <a16:creationId xmlns:a16="http://schemas.microsoft.com/office/drawing/2014/main" id="{394862F7-A07D-4844-9A8B-FEB50A2A0491}"/>
              </a:ext>
            </a:extLst>
          </p:cNvPr>
          <p:cNvSpPr txBox="1"/>
          <p:nvPr/>
        </p:nvSpPr>
        <p:spPr>
          <a:xfrm>
            <a:off x="364066" y="5380566"/>
            <a:ext cx="11601450" cy="1384995"/>
          </a:xfrm>
          <a:prstGeom prst="rect">
            <a:avLst/>
          </a:prstGeom>
          <a:solidFill>
            <a:srgbClr val="92D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u="sng" dirty="0">
                <a:latin typeface="Times New Roman"/>
                <a:ea typeface="+mn-lt"/>
                <a:cs typeface="+mn-lt"/>
              </a:rPr>
              <a:t>This part of the article is also demonstrating what Payne has found out while studying Skinner and his </a:t>
            </a:r>
            <a:r>
              <a:rPr lang="en-US" sz="1200" b="1" u="sng" dirty="0" err="1">
                <a:latin typeface="Times New Roman"/>
                <a:ea typeface="+mn-lt"/>
                <a:cs typeface="+mn-lt"/>
              </a:rPr>
              <a:t>behaviour</a:t>
            </a:r>
            <a:r>
              <a:rPr lang="en-US" sz="1200" b="1" u="sng" dirty="0">
                <a:latin typeface="Times New Roman"/>
                <a:ea typeface="+mn-lt"/>
                <a:cs typeface="+mn-lt"/>
              </a:rPr>
              <a:t> theory</a:t>
            </a:r>
            <a:endParaRPr lang="en-US" sz="1200" dirty="0">
              <a:latin typeface="Times New Roman"/>
              <a:ea typeface="+mn-lt"/>
              <a:cs typeface="+mn-lt"/>
            </a:endParaRPr>
          </a:p>
          <a:p>
            <a:pPr algn="just"/>
            <a:r>
              <a:rPr lang="en-US" sz="1200" dirty="0">
                <a:latin typeface="Times New Roman"/>
                <a:ea typeface="+mn-lt"/>
                <a:cs typeface="+mn-lt"/>
              </a:rPr>
              <a:t>.. Today, these </a:t>
            </a:r>
            <a:r>
              <a:rPr lang="en-US" sz="1200" dirty="0" err="1">
                <a:latin typeface="Times New Roman"/>
                <a:ea typeface="+mn-lt"/>
                <a:cs typeface="+mn-lt"/>
              </a:rPr>
              <a:t>behavioural</a:t>
            </a:r>
            <a:r>
              <a:rPr lang="en-US" sz="1200" dirty="0">
                <a:latin typeface="Times New Roman"/>
                <a:ea typeface="+mn-lt"/>
                <a:cs typeface="+mn-lt"/>
              </a:rPr>
              <a:t> principles are widely adopted within whole-school </a:t>
            </a:r>
            <a:r>
              <a:rPr lang="en-US" sz="1200" dirty="0" err="1">
                <a:latin typeface="Times New Roman"/>
                <a:ea typeface="+mn-lt"/>
                <a:cs typeface="+mn-lt"/>
              </a:rPr>
              <a:t>behaviour</a:t>
            </a:r>
            <a:r>
              <a:rPr lang="en-US" sz="1200" dirty="0">
                <a:latin typeface="Times New Roman"/>
                <a:ea typeface="+mn-lt"/>
                <a:cs typeface="+mn-lt"/>
              </a:rPr>
              <a:t> policies where they take the form of 'rewards and sanctions', which are used for </a:t>
            </a:r>
            <a:r>
              <a:rPr lang="en-US" sz="1200" dirty="0" err="1">
                <a:latin typeface="Times New Roman"/>
                <a:ea typeface="+mn-lt"/>
                <a:cs typeface="+mn-lt"/>
              </a:rPr>
              <a:t>recognising</a:t>
            </a:r>
            <a:r>
              <a:rPr lang="en-US" sz="1200" dirty="0">
                <a:latin typeface="Times New Roman"/>
                <a:ea typeface="+mn-lt"/>
                <a:cs typeface="+mn-lt"/>
              </a:rPr>
              <a:t> pupils' academic achievement and learning </a:t>
            </a:r>
            <a:r>
              <a:rPr lang="en-US" sz="1200" dirty="0" err="1">
                <a:latin typeface="Times New Roman"/>
                <a:ea typeface="+mn-lt"/>
                <a:cs typeface="+mn-lt"/>
              </a:rPr>
              <a:t>behaviour</a:t>
            </a:r>
            <a:r>
              <a:rPr lang="en-US" sz="1200" dirty="0">
                <a:latin typeface="Times New Roman"/>
                <a:ea typeface="+mn-lt"/>
                <a:cs typeface="+mn-lt"/>
              </a:rPr>
              <a:t>(s), and promoting compliance with whole-school rules and </a:t>
            </a:r>
            <a:r>
              <a:rPr lang="en-US" sz="1200" dirty="0" err="1">
                <a:latin typeface="Times New Roman"/>
                <a:ea typeface="+mn-lt"/>
                <a:cs typeface="+mn-lt"/>
              </a:rPr>
              <a:t>behavioural</a:t>
            </a:r>
            <a:r>
              <a:rPr lang="en-US" sz="1200" dirty="0">
                <a:latin typeface="Times New Roman"/>
                <a:ea typeface="+mn-lt"/>
                <a:cs typeface="+mn-lt"/>
              </a:rPr>
              <a:t> expectations (Chaplain, 2016;Payne, 2015). According to Skinner, at its heart, the focus of this </a:t>
            </a:r>
            <a:r>
              <a:rPr lang="en-US" sz="1200" dirty="0" err="1">
                <a:latin typeface="Times New Roman"/>
                <a:ea typeface="+mn-lt"/>
                <a:cs typeface="+mn-lt"/>
              </a:rPr>
              <a:t>behavioural</a:t>
            </a:r>
            <a:r>
              <a:rPr lang="en-US" sz="1200" dirty="0">
                <a:latin typeface="Times New Roman"/>
                <a:ea typeface="+mn-lt"/>
                <a:cs typeface="+mn-lt"/>
              </a:rPr>
              <a:t> approach should be on the rewarding of appropriate </a:t>
            </a:r>
            <a:r>
              <a:rPr lang="en-US" sz="1200" dirty="0" err="1">
                <a:latin typeface="Times New Roman"/>
                <a:ea typeface="+mn-lt"/>
                <a:cs typeface="+mn-lt"/>
              </a:rPr>
              <a:t>behaviour</a:t>
            </a:r>
            <a:r>
              <a:rPr lang="en-US" sz="1200" dirty="0">
                <a:latin typeface="Times New Roman"/>
                <a:ea typeface="+mn-lt"/>
                <a:cs typeface="+mn-lt"/>
              </a:rPr>
              <a:t> (by providing contingent positive reinforcement) rather than on the punishing of disruptive </a:t>
            </a:r>
            <a:r>
              <a:rPr lang="en-US" sz="1200" dirty="0" err="1">
                <a:latin typeface="Times New Roman"/>
                <a:ea typeface="+mn-lt"/>
                <a:cs typeface="+mn-lt"/>
              </a:rPr>
              <a:t>behaviour</a:t>
            </a:r>
            <a:r>
              <a:rPr lang="en-US" sz="1200" dirty="0">
                <a:latin typeface="Times New Roman"/>
                <a:ea typeface="+mn-lt"/>
                <a:cs typeface="+mn-lt"/>
              </a:rPr>
              <a:t> (via sanctions) (Chaplain, 2016;Omomia &amp; </a:t>
            </a:r>
            <a:r>
              <a:rPr lang="en-US" sz="1200" dirty="0" err="1">
                <a:latin typeface="Times New Roman"/>
                <a:ea typeface="+mn-lt"/>
                <a:cs typeface="+mn-lt"/>
              </a:rPr>
              <a:t>Omomia</a:t>
            </a:r>
            <a:r>
              <a:rPr lang="en-US" sz="1200" dirty="0">
                <a:latin typeface="Times New Roman"/>
                <a:ea typeface="+mn-lt"/>
                <a:cs typeface="+mn-lt"/>
              </a:rPr>
              <a:t>, 2014;Payne, 2015). This strategy has been observed (by the author) within a variety of classroom environments across different schools, but it was particularly observed in the Year 5 classroom on the Home-School Based Placement. …</a:t>
            </a:r>
            <a:endParaRPr lang="en-US" sz="1200" dirty="0">
              <a:latin typeface="Times New Roman"/>
              <a:ea typeface="+mn-lt"/>
              <a:cs typeface="Times New Roman"/>
            </a:endParaRPr>
          </a:p>
          <a:p>
            <a:pPr algn="r"/>
            <a:r>
              <a:rPr lang="en-US" sz="1200" dirty="0">
                <a:latin typeface="Times New Roman"/>
                <a:cs typeface="Times New Roman"/>
              </a:rPr>
              <a:t>(R. Payne)</a:t>
            </a:r>
          </a:p>
        </p:txBody>
      </p:sp>
    </p:spTree>
    <p:extLst>
      <p:ext uri="{BB962C8B-B14F-4D97-AF65-F5344CB8AC3E}">
        <p14:creationId xmlns:p14="http://schemas.microsoft.com/office/powerpoint/2010/main" val="1636738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pic>
        <p:nvPicPr>
          <p:cNvPr id="3" name="Picture 3" descr="A person wearing a suit and tie looking at the camera&#10;&#10;Description generated with very high confidence">
            <a:extLst>
              <a:ext uri="{FF2B5EF4-FFF2-40B4-BE49-F238E27FC236}">
                <a16:creationId xmlns:a16="http://schemas.microsoft.com/office/drawing/2014/main" id="{2FA1B9D3-C58B-4434-A36A-1833A8564D4A}"/>
              </a:ext>
            </a:extLst>
          </p:cNvPr>
          <p:cNvPicPr>
            <a:picLocks noChangeAspect="1"/>
          </p:cNvPicPr>
          <p:nvPr/>
        </p:nvPicPr>
        <p:blipFill>
          <a:blip r:embed="rId3"/>
          <a:stretch>
            <a:fillRect/>
          </a:stretch>
        </p:blipFill>
        <p:spPr>
          <a:xfrm>
            <a:off x="165011" y="108360"/>
            <a:ext cx="1958376" cy="2699889"/>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26423CAD-CB1A-459B-BC5C-FD65CDD66CBB}"/>
              </a:ext>
            </a:extLst>
          </p:cNvPr>
          <p:cNvPicPr>
            <a:picLocks noChangeAspect="1"/>
          </p:cNvPicPr>
          <p:nvPr/>
        </p:nvPicPr>
        <p:blipFill>
          <a:blip r:embed="rId4"/>
          <a:stretch>
            <a:fillRect/>
          </a:stretch>
        </p:blipFill>
        <p:spPr>
          <a:xfrm>
            <a:off x="6322483" y="4353217"/>
            <a:ext cx="5695950" cy="2363731"/>
          </a:xfrm>
          <a:prstGeom prst="rect">
            <a:avLst/>
          </a:prstGeom>
        </p:spPr>
      </p:pic>
      <p:sp>
        <p:nvSpPr>
          <p:cNvPr id="7" name="TextBox 6">
            <a:extLst>
              <a:ext uri="{FF2B5EF4-FFF2-40B4-BE49-F238E27FC236}">
                <a16:creationId xmlns:a16="http://schemas.microsoft.com/office/drawing/2014/main" id="{EDB4CDC5-175F-4F4F-B3C3-45FC2D5D63A6}"/>
              </a:ext>
            </a:extLst>
          </p:cNvPr>
          <p:cNvSpPr txBox="1"/>
          <p:nvPr/>
        </p:nvSpPr>
        <p:spPr>
          <a:xfrm>
            <a:off x="162983" y="4883150"/>
            <a:ext cx="6024033" cy="1569660"/>
          </a:xfrm>
          <a:prstGeom prst="rect">
            <a:avLst/>
          </a:prstGeom>
          <a:solidFill>
            <a:schemeClr val="accent6">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cs typeface="Times New Roman"/>
              </a:rPr>
              <a:t>When I started working within my setting I was presented with these cards.  All LSA's have been given these sets of cards to reference and help.  These have strategies on how to support the learner using modelling.  Each card contains phrases that are helpful, these refer to Vygotsky's theory of Scaffolding.  It can include ways of showing praise towards the learner, so they are motivated in the correct way to fulfil their tasks.  It also includes strategies on ways to help spell some words that they may struggle with by breaking words into chunks.  By using these cards we are using the right strategies to enable the pupil to do daily tasks.  LSA's will often use scaffolding as a way of supporting the child.</a:t>
            </a:r>
            <a:endParaRPr lang="en-US"/>
          </a:p>
        </p:txBody>
      </p:sp>
      <p:sp>
        <p:nvSpPr>
          <p:cNvPr id="2" name="TextBox 1">
            <a:extLst>
              <a:ext uri="{FF2B5EF4-FFF2-40B4-BE49-F238E27FC236}">
                <a16:creationId xmlns:a16="http://schemas.microsoft.com/office/drawing/2014/main" id="{B8FE3A28-3829-4045-9B35-26883AF22BB4}"/>
              </a:ext>
            </a:extLst>
          </p:cNvPr>
          <p:cNvSpPr txBox="1"/>
          <p:nvPr/>
        </p:nvSpPr>
        <p:spPr>
          <a:xfrm>
            <a:off x="2200275" y="168275"/>
            <a:ext cx="9781116" cy="1938992"/>
          </a:xfrm>
          <a:prstGeom prst="rect">
            <a:avLst/>
          </a:prstGeom>
          <a:solidFill>
            <a:srgbClr val="FFFF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u="sng" dirty="0">
                <a:latin typeface="Times New Roman"/>
                <a:cs typeface="Times New Roman"/>
              </a:rPr>
              <a:t>Lev Vygotsky (1896-1934) Social </a:t>
            </a:r>
            <a:r>
              <a:rPr lang="en-US" sz="1200" b="1" u="sng">
                <a:latin typeface="Times New Roman"/>
                <a:cs typeface="Times New Roman"/>
              </a:rPr>
              <a:t>Constructivism Theory</a:t>
            </a:r>
            <a:endParaRPr lang="en-US"/>
          </a:p>
          <a:p>
            <a:pPr algn="just"/>
            <a:endParaRPr lang="en-US" sz="1200" u="sng" dirty="0">
              <a:latin typeface="Times New Roman"/>
              <a:cs typeface="Times New Roman"/>
            </a:endParaRPr>
          </a:p>
          <a:p>
            <a:pPr algn="just"/>
            <a:r>
              <a:rPr lang="en-US" sz="1200" dirty="0">
                <a:latin typeface="Times New Roman"/>
                <a:cs typeface="Times New Roman"/>
              </a:rPr>
              <a:t>Vygotskys theory is often used within mainstream education.  Within the setting that I work I am a member of a support staff team that are mainly used for children with Additional Learning Needs (ALN).  Vygotskys theory looks at the importance of the learner working together with a more skilled partner, which within the setting is the LSA.  He believes this is where the pupil is able to do most of their learning.  This is where he developed his method calles 'scaffolding', in which the more experienced adult sets the task which is slightly above the learner's skill level.  The learner would receive the support and knowledge on the task, until they have the ability to carry it out independently.  The scaffold is then taken away and the learner has then learned the right skill for the task.  Within the daily duties LSA's are based in classes that have learners with ALN and need support in the classroom.  We as LSA's provide </a:t>
            </a:r>
            <a:r>
              <a:rPr lang="en-US" sz="1200">
                <a:latin typeface="Times New Roman"/>
                <a:cs typeface="Times New Roman"/>
              </a:rPr>
              <a:t>scaffolding strategies that allow the learner to understand the given task.</a:t>
            </a:r>
          </a:p>
          <a:p>
            <a:endParaRPr lang="en-US" sz="1200" dirty="0">
              <a:latin typeface="Times New Roman"/>
              <a:cs typeface="Times New Roman"/>
            </a:endParaRPr>
          </a:p>
        </p:txBody>
      </p:sp>
      <p:sp>
        <p:nvSpPr>
          <p:cNvPr id="4" name="TextBox 3">
            <a:extLst>
              <a:ext uri="{FF2B5EF4-FFF2-40B4-BE49-F238E27FC236}">
                <a16:creationId xmlns:a16="http://schemas.microsoft.com/office/drawing/2014/main" id="{B26758F6-19DA-4F44-AD9B-4ADC5B952E90}"/>
              </a:ext>
            </a:extLst>
          </p:cNvPr>
          <p:cNvSpPr txBox="1"/>
          <p:nvPr/>
        </p:nvSpPr>
        <p:spPr>
          <a:xfrm>
            <a:off x="4553972" y="2629629"/>
            <a:ext cx="7251700" cy="1107996"/>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ea typeface="+mn-lt"/>
                <a:cs typeface="+mn-lt"/>
              </a:rPr>
              <a:t>The Zone of Proximal Development refers to the difference between what a learner can do without help and what he or she can achieve with guidance and encouragement from a skilled partner. </a:t>
            </a:r>
            <a:endParaRPr lang="en-US" sz="1200" dirty="0">
              <a:latin typeface="Times New Roman"/>
              <a:cs typeface="Times New Roman"/>
            </a:endParaRPr>
          </a:p>
          <a:p>
            <a:pPr algn="just"/>
            <a:r>
              <a:rPr lang="en-US" sz="1200" dirty="0">
                <a:latin typeface="Times New Roman"/>
                <a:ea typeface="+mn-lt"/>
                <a:cs typeface="+mn-lt"/>
              </a:rPr>
              <a:t>Thus, the term “proximal” refers to those skills that the learner is “close” to mastering.</a:t>
            </a:r>
            <a:endParaRPr lang="en-US" sz="1200" dirty="0">
              <a:latin typeface="Times New Roman"/>
              <a:cs typeface="Times New Roman"/>
            </a:endParaRPr>
          </a:p>
          <a:p>
            <a:pPr algn="r"/>
            <a:r>
              <a:rPr lang="en-US" sz="1200" dirty="0">
                <a:latin typeface="Times New Roman"/>
                <a:cs typeface="Times New Roman"/>
              </a:rPr>
              <a:t>(S McLeod)</a:t>
            </a:r>
          </a:p>
          <a:p>
            <a:endParaRPr lang="en-US" dirty="0"/>
          </a:p>
        </p:txBody>
      </p:sp>
      <p:pic>
        <p:nvPicPr>
          <p:cNvPr id="6" name="Picture 7" descr="A close up of a logo&#10;&#10;Description generated with very high confidence">
            <a:extLst>
              <a:ext uri="{FF2B5EF4-FFF2-40B4-BE49-F238E27FC236}">
                <a16:creationId xmlns:a16="http://schemas.microsoft.com/office/drawing/2014/main" id="{8D4D8297-04C8-48BE-8681-6D1879C86030}"/>
              </a:ext>
            </a:extLst>
          </p:cNvPr>
          <p:cNvPicPr>
            <a:picLocks noChangeAspect="1"/>
          </p:cNvPicPr>
          <p:nvPr/>
        </p:nvPicPr>
        <p:blipFill>
          <a:blip r:embed="rId5"/>
          <a:stretch>
            <a:fillRect/>
          </a:stretch>
        </p:blipFill>
        <p:spPr>
          <a:xfrm>
            <a:off x="1737710" y="2313877"/>
            <a:ext cx="2743200" cy="2036826"/>
          </a:xfrm>
          <a:prstGeom prst="rect">
            <a:avLst/>
          </a:prstGeom>
        </p:spPr>
      </p:pic>
    </p:spTree>
    <p:extLst>
      <p:ext uri="{BB962C8B-B14F-4D97-AF65-F5344CB8AC3E}">
        <p14:creationId xmlns:p14="http://schemas.microsoft.com/office/powerpoint/2010/main" val="914329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60B4-BDAE-46D8-B0A6-12CA26288AD1}"/>
              </a:ext>
            </a:extLst>
          </p:cNvPr>
          <p:cNvSpPr>
            <a:spLocks noGrp="1"/>
          </p:cNvSpPr>
          <p:nvPr>
            <p:ph type="title"/>
          </p:nvPr>
        </p:nvSpPr>
        <p:spPr/>
        <p:txBody>
          <a:bodyPr/>
          <a:lstStyle/>
          <a:p>
            <a:r>
              <a:rPr lang="en-US" b="1" u="sng" dirty="0">
                <a:latin typeface="Times New Roman"/>
                <a:cs typeface="Calibri Light"/>
              </a:rPr>
              <a:t>References</a:t>
            </a:r>
            <a:endParaRPr lang="en-US" b="1" u="sng" dirty="0">
              <a:latin typeface="Times New Roman"/>
            </a:endParaRPr>
          </a:p>
        </p:txBody>
      </p:sp>
      <p:sp>
        <p:nvSpPr>
          <p:cNvPr id="3" name="Content Placeholder 2">
            <a:extLst>
              <a:ext uri="{FF2B5EF4-FFF2-40B4-BE49-F238E27FC236}">
                <a16:creationId xmlns:a16="http://schemas.microsoft.com/office/drawing/2014/main" id="{C933CEA0-E22A-4573-97AB-1BA07C2658A9}"/>
              </a:ext>
            </a:extLst>
          </p:cNvPr>
          <p:cNvSpPr>
            <a:spLocks noGrp="1"/>
          </p:cNvSpPr>
          <p:nvPr>
            <p:ph idx="1"/>
          </p:nvPr>
        </p:nvSpPr>
        <p:spPr>
          <a:xfrm>
            <a:off x="2387148" y="1242895"/>
            <a:ext cx="7636539" cy="5936538"/>
          </a:xfrm>
          <a:noFill/>
          <a:ln>
            <a:noFill/>
          </a:ln>
        </p:spPr>
        <p:txBody>
          <a:bodyPr vert="horz" lIns="91440" tIns="45720" rIns="91440" bIns="45720" rtlCol="0" anchor="t">
            <a:normAutofit/>
          </a:bodyPr>
          <a:lstStyle/>
          <a:p>
            <a:endParaRPr lang="en-US" sz="1400" dirty="0">
              <a:latin typeface="Times New Roman"/>
              <a:ea typeface="+mn-lt"/>
              <a:cs typeface="+mn-lt"/>
            </a:endParaRPr>
          </a:p>
          <a:p>
            <a:r>
              <a:rPr lang="en-US" sz="1400" dirty="0">
                <a:latin typeface="Times New Roman"/>
                <a:ea typeface="+mn-lt"/>
                <a:cs typeface="+mn-lt"/>
              </a:rPr>
              <a:t>14 Principal Skinner Facts That You May Not Know – </a:t>
            </a:r>
            <a:r>
              <a:rPr lang="en-US" sz="1400" dirty="0">
                <a:latin typeface="Times New Roman"/>
                <a:ea typeface="+mn-lt"/>
                <a:cs typeface="+mn-lt"/>
                <a:hlinkClick r:id="rId3"/>
              </a:rPr>
              <a:t>http://fourfingerdiscount.com.au</a:t>
            </a:r>
            <a:r>
              <a:rPr lang="en-US" sz="1400" dirty="0">
                <a:latin typeface="Times New Roman"/>
                <a:ea typeface="+mn-lt"/>
                <a:cs typeface="+mn-lt"/>
              </a:rPr>
              <a:t> (accessed 23/10/2019)</a:t>
            </a:r>
          </a:p>
          <a:p>
            <a:r>
              <a:rPr lang="en-US" sz="1400" dirty="0">
                <a:latin typeface="Times New Roman"/>
                <a:ea typeface="+mn-lt"/>
                <a:cs typeface="+mn-lt"/>
              </a:rPr>
              <a:t>A  Walton &amp; G Goddard – 2010 – Supporting Every Child </a:t>
            </a:r>
            <a:endParaRPr lang="en-US" dirty="0"/>
          </a:p>
          <a:p>
            <a:r>
              <a:rPr lang="en-US" sz="1400" dirty="0">
                <a:latin typeface="Times New Roman"/>
                <a:ea typeface="+mn-lt"/>
                <a:cs typeface="+mn-lt"/>
              </a:rPr>
              <a:t>BF Skinner Picture – </a:t>
            </a:r>
            <a:r>
              <a:rPr lang="en-US" sz="1400" dirty="0">
                <a:latin typeface="Times New Roman"/>
                <a:ea typeface="+mn-lt"/>
                <a:cs typeface="+mn-lt"/>
                <a:hlinkClick r:id="rId4"/>
              </a:rPr>
              <a:t>http://slidenet.net</a:t>
            </a:r>
            <a:r>
              <a:rPr lang="en-US" sz="1400" dirty="0">
                <a:latin typeface="Times New Roman"/>
                <a:ea typeface="+mn-lt"/>
                <a:cs typeface="+mn-lt"/>
              </a:rPr>
              <a:t> (accessed 21/10/2019)</a:t>
            </a:r>
          </a:p>
          <a:p>
            <a:r>
              <a:rPr lang="en-US" sz="1400" dirty="0">
                <a:latin typeface="Times New Roman"/>
                <a:ea typeface="+mn-lt"/>
                <a:cs typeface="+mn-lt"/>
              </a:rPr>
              <a:t>G Evans – 2015 - The</a:t>
            </a:r>
            <a:r>
              <a:rPr lang="en-US" sz="1400" dirty="0">
                <a:latin typeface="Times New Roman"/>
                <a:cs typeface="Times New Roman"/>
              </a:rPr>
              <a:t> Donaldson Report: at-a-glance-guide - http://walesonline.co.uk (accessed 21/10/2019)</a:t>
            </a:r>
            <a:endParaRPr lang="en-US" sz="1400">
              <a:latin typeface="Times New Roman"/>
              <a:cs typeface="Times New Roman"/>
            </a:endParaRPr>
          </a:p>
          <a:p>
            <a:r>
              <a:rPr lang="en-US" sz="1400" dirty="0">
                <a:latin typeface="Times New Roman"/>
                <a:ea typeface="+mn-lt"/>
                <a:cs typeface="+mn-lt"/>
              </a:rPr>
              <a:t>G Knowles – Supporting Inclusive Practice – 2006</a:t>
            </a:r>
          </a:p>
          <a:p>
            <a:r>
              <a:rPr lang="en-US" sz="1400" dirty="0">
                <a:latin typeface="Times New Roman"/>
                <a:cs typeface="Times New Roman"/>
              </a:rPr>
              <a:t>K Beith &amp; P Tassoni – 2005 - Diploma Child Care and Education</a:t>
            </a:r>
          </a:p>
          <a:p>
            <a:r>
              <a:rPr lang="en-US" sz="1400" dirty="0" err="1">
                <a:latin typeface="Times New Roman"/>
                <a:ea typeface="+mn-lt"/>
                <a:cs typeface="+mn-lt"/>
              </a:rPr>
              <a:t>Prinicpal</a:t>
            </a:r>
            <a:r>
              <a:rPr lang="en-US" sz="1400" dirty="0">
                <a:latin typeface="Times New Roman"/>
                <a:ea typeface="+mn-lt"/>
                <a:cs typeface="+mn-lt"/>
              </a:rPr>
              <a:t> Skinner Image – </a:t>
            </a:r>
            <a:r>
              <a:rPr lang="en-US" sz="1400" dirty="0">
                <a:latin typeface="Times New Roman"/>
                <a:ea typeface="+mn-lt"/>
                <a:cs typeface="+mn-lt"/>
                <a:hlinkClick r:id="rId5"/>
              </a:rPr>
              <a:t>http://comicvine.gamespot.com</a:t>
            </a:r>
            <a:r>
              <a:rPr lang="en-US" sz="1400" dirty="0">
                <a:latin typeface="Times New Roman"/>
                <a:ea typeface="+mn-lt"/>
                <a:cs typeface="+mn-lt"/>
              </a:rPr>
              <a:t> (accessed 23/10/2019)</a:t>
            </a:r>
            <a:endParaRPr lang="en-US" sz="1400" dirty="0">
              <a:latin typeface="Times New Roman"/>
              <a:cs typeface="Times New Roman"/>
            </a:endParaRPr>
          </a:p>
          <a:p>
            <a:pPr marL="171450" indent="-171450"/>
            <a:r>
              <a:rPr lang="en-US" sz="1400" dirty="0">
                <a:latin typeface="Times New Roman"/>
                <a:cs typeface="Times New Roman"/>
              </a:rPr>
              <a:t> Successful Futures – looking at the curriculum and assessment arrangements in Wales. A summary  of Professor Graham Donaldson Report 2015 – page 4 – </a:t>
            </a:r>
            <a:r>
              <a:rPr lang="en-US" sz="1400" dirty="0">
                <a:latin typeface="Times New Roman"/>
                <a:cs typeface="Times New Roman"/>
                <a:hlinkClick r:id="rId6"/>
              </a:rPr>
              <a:t>http://gov.wales</a:t>
            </a:r>
            <a:r>
              <a:rPr lang="en-US" sz="1400" dirty="0">
                <a:latin typeface="Times New Roman"/>
                <a:cs typeface="Times New Roman"/>
              </a:rPr>
              <a:t> (accessed 21/10/2019)</a:t>
            </a:r>
          </a:p>
          <a:p>
            <a:r>
              <a:rPr lang="en-US" sz="1400" dirty="0">
                <a:latin typeface="Times New Roman"/>
                <a:cs typeface="Times New Roman"/>
              </a:rPr>
              <a:t>Using rewards and sanctions in the classroom: pupils’ perceptions of their own responses to current </a:t>
            </a:r>
            <a:r>
              <a:rPr lang="en-US" sz="1400" dirty="0" err="1">
                <a:latin typeface="Times New Roman"/>
                <a:cs typeface="Times New Roman"/>
              </a:rPr>
              <a:t>behaviour</a:t>
            </a:r>
            <a:r>
              <a:rPr lang="en-US" sz="1400" dirty="0">
                <a:latin typeface="Times New Roman"/>
                <a:cs typeface="Times New Roman"/>
              </a:rPr>
              <a:t> management strategies – R Payne – 2015 – </a:t>
            </a:r>
            <a:r>
              <a:rPr lang="en-US" sz="1400" dirty="0">
                <a:latin typeface="Times New Roman"/>
                <a:cs typeface="Times New Roman"/>
                <a:hlinkClick r:id="rId7"/>
              </a:rPr>
              <a:t>http://researchgate.net</a:t>
            </a:r>
            <a:r>
              <a:rPr lang="en-US" sz="1400" dirty="0">
                <a:latin typeface="Times New Roman"/>
                <a:cs typeface="Times New Roman"/>
              </a:rPr>
              <a:t> - (accessed 23/10/2019)</a:t>
            </a:r>
            <a:endParaRPr lang="en-US" sz="1400" dirty="0">
              <a:latin typeface="Times New Roman"/>
              <a:ea typeface="+mn-lt"/>
              <a:cs typeface="+mn-lt"/>
            </a:endParaRPr>
          </a:p>
          <a:p>
            <a:r>
              <a:rPr lang="en-US" sz="1400" dirty="0">
                <a:latin typeface="Times New Roman"/>
                <a:cs typeface="Times New Roman"/>
              </a:rPr>
              <a:t>What is the Zone of Proximal Development – S McLeod – 2019 – </a:t>
            </a:r>
            <a:r>
              <a:rPr lang="en-US" sz="1400" dirty="0">
                <a:latin typeface="Times New Roman"/>
                <a:cs typeface="Times New Roman"/>
                <a:hlinkClick r:id="rId8"/>
              </a:rPr>
              <a:t>http://simplypsychology.org</a:t>
            </a:r>
            <a:r>
              <a:rPr lang="en-US" sz="1400" dirty="0">
                <a:latin typeface="Times New Roman"/>
                <a:cs typeface="Times New Roman"/>
              </a:rPr>
              <a:t> (accessed 23/10/2019)</a:t>
            </a:r>
          </a:p>
          <a:p>
            <a:pPr marL="0" indent="0">
              <a:buNone/>
            </a:pPr>
            <a:endParaRPr lang="en-US" sz="1200" dirty="0">
              <a:latin typeface="Calibri" panose="020F0502020204030204"/>
              <a:cs typeface="Calibri" panose="020F0502020204030204"/>
            </a:endParaRPr>
          </a:p>
          <a:p>
            <a:pPr marL="171450" indent="-171450"/>
            <a:endParaRPr lang="en-US" sz="1200" dirty="0"/>
          </a:p>
          <a:p>
            <a:endParaRPr lang="en-US" sz="1200" dirty="0">
              <a:cs typeface="Calibri" panose="020F0502020204030204"/>
            </a:endParaRPr>
          </a:p>
        </p:txBody>
      </p:sp>
    </p:spTree>
    <p:extLst>
      <p:ext uri="{BB962C8B-B14F-4D97-AF65-F5344CB8AC3E}">
        <p14:creationId xmlns:p14="http://schemas.microsoft.com/office/powerpoint/2010/main" val="4317772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Theoretical Approaches in the Classroom</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1187</cp:revision>
  <dcterms:created xsi:type="dcterms:W3CDTF">2019-10-22T19:21:39Z</dcterms:created>
  <dcterms:modified xsi:type="dcterms:W3CDTF">2019-10-24T18:55:22Z</dcterms:modified>
</cp:coreProperties>
</file>