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45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573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28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97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157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346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860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927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39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963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8234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2544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9430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73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35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053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E86A1-7CED-43DC-BFB6-C92D15D7F4AC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94A53CE-E4E8-47B2-9990-C1D00FDF2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7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Using the Microsoft HPC Cluster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779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Microsoft HPC Cluster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outlines how the HPC job scheduler is used.</a:t>
            </a:r>
            <a:endParaRPr lang="en-GB" dirty="0"/>
          </a:p>
          <a:p>
            <a:r>
              <a:rPr lang="en-GB" dirty="0" smtClean="0"/>
              <a:t>Clusters are batch processing environments.</a:t>
            </a:r>
          </a:p>
          <a:p>
            <a:pPr lvl="1"/>
            <a:r>
              <a:rPr lang="en-GB" dirty="0" smtClean="0"/>
              <a:t>We specify what we need in terms of resources.</a:t>
            </a:r>
          </a:p>
          <a:p>
            <a:pPr lvl="1"/>
            <a:r>
              <a:rPr lang="en-GB" dirty="0" smtClean="0"/>
              <a:t>If the cluster can’t immediately provide it, the job will be queued until it can.</a:t>
            </a:r>
          </a:p>
          <a:p>
            <a:pPr lvl="1"/>
            <a:r>
              <a:rPr lang="en-GB" dirty="0" smtClean="0"/>
              <a:t>Be careful – if you specify more resources than the cluster has, it’ll wait forever.</a:t>
            </a:r>
          </a:p>
          <a:p>
            <a:r>
              <a:rPr lang="en-GB" dirty="0" smtClean="0"/>
              <a:t>The cluster I’ve created for this module has a head node named “Hamilton”.</a:t>
            </a:r>
          </a:p>
          <a:p>
            <a:pPr lvl="1"/>
            <a:r>
              <a:rPr lang="en-GB" dirty="0" smtClean="0"/>
              <a:t>We’ll add more nodes to it as we go – as many as you need.</a:t>
            </a:r>
          </a:p>
          <a:p>
            <a:pPr lvl="1"/>
            <a:r>
              <a:rPr lang="en-GB" dirty="0" smtClean="0"/>
              <a:t>You can only connect to it on campus.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947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 scheduler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623" y="2406207"/>
            <a:ext cx="9152915" cy="324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038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7144" y="419344"/>
            <a:ext cx="6671041" cy="617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418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Adding a task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2079" y="3489936"/>
            <a:ext cx="8210550" cy="22383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94" y="2219203"/>
            <a:ext cx="4025947" cy="4481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621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added…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777" y="2415076"/>
            <a:ext cx="8982075" cy="298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904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nodes.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892" y="1563077"/>
            <a:ext cx="4779551" cy="44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174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Output for node-level parallelism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85" y="2725737"/>
            <a:ext cx="10658475" cy="3905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580" y="3646121"/>
            <a:ext cx="74961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629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9419" y="392293"/>
            <a:ext cx="4041721" cy="12822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357" y="2132524"/>
            <a:ext cx="8003592" cy="1838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1774" y="4428879"/>
            <a:ext cx="6837813" cy="149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046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</a:t>
            </a:r>
            <a:r>
              <a:rPr lang="en-GB" smtClean="0"/>
              <a:t>mode output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181" y="2363177"/>
            <a:ext cx="36957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6859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</TotalTime>
  <Words>131</Words>
  <Application>Microsoft Office PowerPoint</Application>
  <PresentationFormat>Widescreen</PresentationFormat>
  <Paragraphs>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Using the Microsoft HPC Cluster</vt:lpstr>
      <vt:lpstr>Using the Microsoft HPC Cluster</vt:lpstr>
      <vt:lpstr>Job scheduler</vt:lpstr>
      <vt:lpstr>PowerPoint Presentation</vt:lpstr>
      <vt:lpstr>Adding a task</vt:lpstr>
      <vt:lpstr>Task added…</vt:lpstr>
      <vt:lpstr>Selecting nodes.</vt:lpstr>
      <vt:lpstr>Output for node-level parallelism</vt:lpstr>
      <vt:lpstr>PowerPoint Presentation</vt:lpstr>
      <vt:lpstr>Core mode output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the Microsoft HPC Cluster</dc:title>
  <dc:creator>Tim Bashford</dc:creator>
  <cp:lastModifiedBy>Tim Bashford</cp:lastModifiedBy>
  <cp:revision>6</cp:revision>
  <dcterms:created xsi:type="dcterms:W3CDTF">2017-02-07T17:36:52Z</dcterms:created>
  <dcterms:modified xsi:type="dcterms:W3CDTF">2017-02-09T19:23:28Z</dcterms:modified>
</cp:coreProperties>
</file>