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5" r:id="rId1"/>
  </p:sldMasterIdLst>
  <p:notesMasterIdLst>
    <p:notesMasterId r:id="rId18"/>
  </p:notesMasterIdLst>
  <p:sldIdLst>
    <p:sldId id="272" r:id="rId2"/>
    <p:sldId id="275" r:id="rId3"/>
    <p:sldId id="274" r:id="rId4"/>
    <p:sldId id="257" r:id="rId5"/>
    <p:sldId id="273" r:id="rId6"/>
    <p:sldId id="276" r:id="rId7"/>
    <p:sldId id="263" r:id="rId8"/>
    <p:sldId id="256" r:id="rId9"/>
    <p:sldId id="270" r:id="rId10"/>
    <p:sldId id="265" r:id="rId11"/>
    <p:sldId id="266" r:id="rId12"/>
    <p:sldId id="267" r:id="rId13"/>
    <p:sldId id="278" r:id="rId14"/>
    <p:sldId id="269" r:id="rId15"/>
    <p:sldId id="279" r:id="rId16"/>
    <p:sldId id="27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A1D57"/>
    <a:srgbClr val="44065A"/>
    <a:srgbClr val="3086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28DA8B-AC3F-4A06-83E3-144E3C6C35DA}" v="438" dt="2025-12-08T07:37:03.8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2" d="100"/>
          <a:sy n="72" d="100"/>
        </p:scale>
        <p:origin x="1080" y="2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ra Edjangue" userId="f8951bb7d0659da0" providerId="LiveId" clId="{6E084328-CBC1-41F2-B108-EEEA03552B28}"/>
    <pc:docChg chg="undo redo custSel addSld delSld modSld sldOrd delMainMaster modMainMaster modNotesMaster">
      <pc:chgData name="Dora Edjangue" userId="f8951bb7d0659da0" providerId="LiveId" clId="{6E084328-CBC1-41F2-B108-EEEA03552B28}" dt="2025-12-08T07:38:17.032" v="5081" actId="1076"/>
      <pc:docMkLst>
        <pc:docMk/>
      </pc:docMkLst>
      <pc:sldChg chg="addSp delSp modSp add del mod modTransition setBg modClrScheme chgLayout modNotes">
        <pc:chgData name="Dora Edjangue" userId="f8951bb7d0659da0" providerId="LiveId" clId="{6E084328-CBC1-41F2-B108-EEEA03552B28}" dt="2025-12-06T07:53:38.528" v="4658"/>
        <pc:sldMkLst>
          <pc:docMk/>
          <pc:sldMk cId="0" sldId="256"/>
        </pc:sldMkLst>
        <pc:spChg chg="mod">
          <ac:chgData name="Dora Edjangue" userId="f8951bb7d0659da0" providerId="LiveId" clId="{6E084328-CBC1-41F2-B108-EEEA03552B28}" dt="2025-12-03T11:37:31.582" v="3368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1:27.355" v="2800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1-27T11:21:35.532" v="1299" actId="2711"/>
          <ac:spMkLst>
            <pc:docMk/>
            <pc:sldMk cId="0" sldId="256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42:33.386" v="3386" actId="1076"/>
          <ac:spMkLst>
            <pc:docMk/>
            <pc:sldMk cId="0" sldId="256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33:50.408" v="2533" actId="255"/>
          <ac:spMkLst>
            <pc:docMk/>
            <pc:sldMk cId="0" sldId="256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38:13.870" v="3373" actId="1076"/>
          <ac:spMkLst>
            <pc:docMk/>
            <pc:sldMk cId="0" sldId="256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1:31.251" v="2801" actId="1076"/>
          <ac:spMkLst>
            <pc:docMk/>
            <pc:sldMk cId="0" sldId="256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56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38:31.486" v="3376" actId="255"/>
          <ac:spMkLst>
            <pc:docMk/>
            <pc:sldMk cId="0" sldId="256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35:19.041" v="2539" actId="255"/>
          <ac:spMkLst>
            <pc:docMk/>
            <pc:sldMk cId="0" sldId="256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5-11-27T11:21:35.532" v="1299" actId="2711"/>
          <ac:spMkLst>
            <pc:docMk/>
            <pc:sldMk cId="0" sldId="256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1:50.448" v="2805" actId="1076"/>
          <ac:spMkLst>
            <pc:docMk/>
            <pc:sldMk cId="0" sldId="256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5-11-27T11:21:35.532" v="1299" actId="2711"/>
          <ac:spMkLst>
            <pc:docMk/>
            <pc:sldMk cId="0" sldId="256"/>
            <ac:spMk id="14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38:41.738" v="3377" actId="255"/>
          <ac:spMkLst>
            <pc:docMk/>
            <pc:sldMk cId="0" sldId="256"/>
            <ac:spMk id="1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35:50.205" v="2541" actId="255"/>
          <ac:spMkLst>
            <pc:docMk/>
            <pc:sldMk cId="0" sldId="256"/>
            <ac:spMk id="16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56"/>
            <ac:spMk id="17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1:45.074" v="2804" actId="1076"/>
          <ac:spMkLst>
            <pc:docMk/>
            <pc:sldMk cId="0" sldId="256"/>
            <ac:spMk id="18" creationId="{00000000-0000-0000-0000-000000000000}"/>
          </ac:spMkLst>
        </pc:spChg>
        <pc:spChg chg="mod">
          <ac:chgData name="Dora Edjangue" userId="f8951bb7d0659da0" providerId="LiveId" clId="{6E084328-CBC1-41F2-B108-EEEA03552B28}" dt="2025-11-27T11:21:35.532" v="1299" actId="2711"/>
          <ac:spMkLst>
            <pc:docMk/>
            <pc:sldMk cId="0" sldId="256"/>
            <ac:spMk id="19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39:35.599" v="3383" actId="1076"/>
          <ac:spMkLst>
            <pc:docMk/>
            <pc:sldMk cId="0" sldId="256"/>
            <ac:spMk id="20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39:32.271" v="3382" actId="1076"/>
          <ac:spMkLst>
            <pc:docMk/>
            <pc:sldMk cId="0" sldId="256"/>
            <ac:spMk id="21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56"/>
            <ac:spMk id="2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1:54.548" v="2806" actId="1076"/>
          <ac:spMkLst>
            <pc:docMk/>
            <pc:sldMk cId="0" sldId="256"/>
            <ac:spMk id="23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42:27.804" v="3385" actId="1076"/>
          <ac:spMkLst>
            <pc:docMk/>
            <pc:sldMk cId="0" sldId="256"/>
            <ac:spMk id="25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42:09.963" v="3384"/>
          <ac:spMkLst>
            <pc:docMk/>
            <pc:sldMk cId="0" sldId="256"/>
            <ac:spMk id="26" creationId="{00000000-0000-0000-0000-000000000000}"/>
          </ac:spMkLst>
        </pc:spChg>
      </pc:sldChg>
      <pc:sldChg chg="addSp delSp modSp mod modTransition setBg">
        <pc:chgData name="Dora Edjangue" userId="f8951bb7d0659da0" providerId="LiveId" clId="{6E084328-CBC1-41F2-B108-EEEA03552B28}" dt="2025-12-06T07:52:56.293" v="4654"/>
        <pc:sldMkLst>
          <pc:docMk/>
          <pc:sldMk cId="0" sldId="257"/>
        </pc:sldMkLst>
        <pc:spChg chg="mod">
          <ac:chgData name="Dora Edjangue" userId="f8951bb7d0659da0" providerId="LiveId" clId="{6E084328-CBC1-41F2-B108-EEEA03552B28}" dt="2025-12-02T12:51:50.183" v="2977" actId="1076"/>
          <ac:spMkLst>
            <pc:docMk/>
            <pc:sldMk cId="0" sldId="257"/>
            <ac:spMk id="2" creationId="{00000000-0000-0000-0000-000000000000}"/>
          </ac:spMkLst>
        </pc:spChg>
        <pc:spChg chg="add mod">
          <ac:chgData name="Dora Edjangue" userId="f8951bb7d0659da0" providerId="LiveId" clId="{6E084328-CBC1-41F2-B108-EEEA03552B28}" dt="2025-12-03T16:27:35.243" v="4025" actId="207"/>
          <ac:spMkLst>
            <pc:docMk/>
            <pc:sldMk cId="0" sldId="257"/>
            <ac:spMk id="6" creationId="{2EB0E67C-14F2-DAED-6883-BD1FDD69A718}"/>
          </ac:spMkLst>
        </pc:spChg>
        <pc:spChg chg="add del mod ord">
          <ac:chgData name="Dora Edjangue" userId="f8951bb7d0659da0" providerId="LiveId" clId="{6E084328-CBC1-41F2-B108-EEEA03552B28}" dt="2025-12-03T11:29:39.633" v="3360" actId="478"/>
          <ac:spMkLst>
            <pc:docMk/>
            <pc:sldMk cId="0" sldId="257"/>
            <ac:spMk id="7" creationId="{934108FB-FDBA-03F9-A334-929460B908FA}"/>
          </ac:spMkLst>
        </pc:spChg>
        <pc:spChg chg="add mod ord">
          <ac:chgData name="Dora Edjangue" userId="f8951bb7d0659da0" providerId="LiveId" clId="{6E084328-CBC1-41F2-B108-EEEA03552B28}" dt="2025-12-03T06:58:30.987" v="3228" actId="6549"/>
          <ac:spMkLst>
            <pc:docMk/>
            <pc:sldMk cId="0" sldId="257"/>
            <ac:spMk id="8" creationId="{F8C303FC-D461-2C54-A159-CC17B0B9EBBB}"/>
          </ac:spMkLst>
        </pc:spChg>
        <pc:spChg chg="add mod ord">
          <ac:chgData name="Dora Edjangue" userId="f8951bb7d0659da0" providerId="LiveId" clId="{6E084328-CBC1-41F2-B108-EEEA03552B28}" dt="2025-12-03T11:30:27.029" v="3361" actId="20577"/>
          <ac:spMkLst>
            <pc:docMk/>
            <pc:sldMk cId="0" sldId="257"/>
            <ac:spMk id="10" creationId="{C0D17F2F-43F4-B0C8-68A8-5619864E1A08}"/>
          </ac:spMkLst>
        </pc:spChg>
        <pc:spChg chg="add mod ord">
          <ac:chgData name="Dora Edjangue" userId="f8951bb7d0659da0" providerId="LiveId" clId="{6E084328-CBC1-41F2-B108-EEEA03552B28}" dt="2025-12-03T11:23:58.037" v="3335" actId="1076"/>
          <ac:spMkLst>
            <pc:docMk/>
            <pc:sldMk cId="0" sldId="257"/>
            <ac:spMk id="12" creationId="{FD462F1F-8DAC-9620-EB0B-3DFAC86F0433}"/>
          </ac:spMkLst>
        </pc:spChg>
        <pc:spChg chg="add mod ord">
          <ac:chgData name="Dora Edjangue" userId="f8951bb7d0659da0" providerId="LiveId" clId="{6E084328-CBC1-41F2-B108-EEEA03552B28}" dt="2025-12-03T06:07:49.133" v="3118" actId="166"/>
          <ac:spMkLst>
            <pc:docMk/>
            <pc:sldMk cId="0" sldId="257"/>
            <ac:spMk id="18" creationId="{92BE7D14-6BBD-2E7A-EE5F-B73D9CEB2A04}"/>
          </ac:spMkLst>
        </pc:spChg>
        <pc:spChg chg="add mod ord">
          <ac:chgData name="Dora Edjangue" userId="f8951bb7d0659da0" providerId="LiveId" clId="{6E084328-CBC1-41F2-B108-EEEA03552B28}" dt="2025-12-03T06:08:13.797" v="3119" actId="166"/>
          <ac:spMkLst>
            <pc:docMk/>
            <pc:sldMk cId="0" sldId="257"/>
            <ac:spMk id="24" creationId="{DE742FCB-5CB4-7F77-D91A-DB5623D07C0E}"/>
          </ac:spMkLst>
        </pc:spChg>
        <pc:picChg chg="add mod ord">
          <ac:chgData name="Dora Edjangue" userId="f8951bb7d0659da0" providerId="LiveId" clId="{6E084328-CBC1-41F2-B108-EEEA03552B28}" dt="2025-12-03T06:08:39.348" v="3121" actId="167"/>
          <ac:picMkLst>
            <pc:docMk/>
            <pc:sldMk cId="0" sldId="257"/>
            <ac:picMk id="9" creationId="{43ACE226-56F0-7278-750F-B4148B5CD506}"/>
          </ac:picMkLst>
        </pc:picChg>
      </pc:sldChg>
      <pc:sldChg chg="addSp modSp add mod modTransition setBg">
        <pc:chgData name="Dora Edjangue" userId="f8951bb7d0659da0" providerId="LiveId" clId="{6E084328-CBC1-41F2-B108-EEEA03552B28}" dt="2025-12-06T07:53:33.974" v="4657"/>
        <pc:sldMkLst>
          <pc:docMk/>
          <pc:sldMk cId="0" sldId="263"/>
        </pc:sldMkLst>
        <pc:spChg chg="mod">
          <ac:chgData name="Dora Edjangue" userId="f8951bb7d0659da0" providerId="LiveId" clId="{6E084328-CBC1-41F2-B108-EEEA03552B28}" dt="2025-12-03T06:44:30.330" v="3214" actId="1076"/>
          <ac:spMkLst>
            <pc:docMk/>
            <pc:sldMk cId="0" sldId="263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6:55.288" v="3217" actId="14100"/>
          <ac:spMkLst>
            <pc:docMk/>
            <pc:sldMk cId="0" sldId="263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9:25.726" v="3226" actId="1076"/>
          <ac:spMkLst>
            <pc:docMk/>
            <pc:sldMk cId="0" sldId="263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4:04.382" v="3213" actId="113"/>
          <ac:spMkLst>
            <pc:docMk/>
            <pc:sldMk cId="0" sldId="263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1:36:13.456" v="3367" actId="20577"/>
          <ac:spMkLst>
            <pc:docMk/>
            <pc:sldMk cId="0" sldId="263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3:44.340" v="3211" actId="14100"/>
          <ac:spMkLst>
            <pc:docMk/>
            <pc:sldMk cId="0" sldId="263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7:21.923" v="3218" actId="14100"/>
          <ac:spMkLst>
            <pc:docMk/>
            <pc:sldMk cId="0" sldId="263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0:39.421" v="3195" actId="113"/>
          <ac:spMkLst>
            <pc:docMk/>
            <pc:sldMk cId="0" sldId="263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46:41.569" v="3216" actId="1076"/>
          <ac:spMkLst>
            <pc:docMk/>
            <pc:sldMk cId="0" sldId="263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63"/>
            <ac:spMk id="11" creationId="{00000000-0000-0000-0000-000000000000}"/>
          </ac:spMkLst>
        </pc:spChg>
        <pc:picChg chg="add mod">
          <ac:chgData name="Dora Edjangue" userId="f8951bb7d0659da0" providerId="LiveId" clId="{6E084328-CBC1-41F2-B108-EEEA03552B28}" dt="2025-12-03T06:41:47.145" v="3203" actId="1076"/>
          <ac:picMkLst>
            <pc:docMk/>
            <pc:sldMk cId="0" sldId="263"/>
            <ac:picMk id="12" creationId="{E9F2B288-C0C5-987D-BE45-2ABF5740A303}"/>
          </ac:picMkLst>
        </pc:picChg>
      </pc:sldChg>
      <pc:sldChg chg="addSp delSp modSp add mod modTransition setBg modNotes">
        <pc:chgData name="Dora Edjangue" userId="f8951bb7d0659da0" providerId="LiveId" clId="{6E084328-CBC1-41F2-B108-EEEA03552B28}" dt="2025-12-06T07:53:46.257" v="4660"/>
        <pc:sldMkLst>
          <pc:docMk/>
          <pc:sldMk cId="0" sldId="265"/>
        </pc:sldMkLst>
        <pc:spChg chg="mod">
          <ac:chgData name="Dora Edjangue" userId="f8951bb7d0659da0" providerId="LiveId" clId="{6E084328-CBC1-41F2-B108-EEEA03552B28}" dt="2025-12-02T12:09:33.523" v="2794" actId="1076"/>
          <ac:spMkLst>
            <pc:docMk/>
            <pc:sldMk cId="0" sldId="265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9:59.230" v="2710" actId="113"/>
          <ac:spMkLst>
            <pc:docMk/>
            <pc:sldMk cId="0" sldId="265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8:20.065" v="2700" actId="207"/>
          <ac:spMkLst>
            <pc:docMk/>
            <pc:sldMk cId="0" sldId="265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31:18.317" v="2716" actId="1076"/>
          <ac:spMkLst>
            <pc:docMk/>
            <pc:sldMk cId="0" sldId="265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30:50.567" v="2715" actId="14100"/>
          <ac:spMkLst>
            <pc:docMk/>
            <pc:sldMk cId="0" sldId="265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30:11.854" v="2712" actId="113"/>
          <ac:spMkLst>
            <pc:docMk/>
            <pc:sldMk cId="0" sldId="265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3:02.762" v="2694" actId="207"/>
          <ac:spMkLst>
            <pc:docMk/>
            <pc:sldMk cId="0" sldId="265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31:28.177" v="2717" actId="1076"/>
          <ac:spMkLst>
            <pc:docMk/>
            <pc:sldMk cId="0" sldId="265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2:59.430" v="2762" actId="1076"/>
          <ac:spMkLst>
            <pc:docMk/>
            <pc:sldMk cId="0" sldId="265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30:41.015" v="2714" actId="113"/>
          <ac:spMkLst>
            <pc:docMk/>
            <pc:sldMk cId="0" sldId="265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8:27.055" v="2701" actId="207"/>
          <ac:spMkLst>
            <pc:docMk/>
            <pc:sldMk cId="0" sldId="265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1:12.599" v="2686" actId="1076"/>
          <ac:spMkLst>
            <pc:docMk/>
            <pc:sldMk cId="0" sldId="265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0:12.941" v="2679" actId="1076"/>
          <ac:spMkLst>
            <pc:docMk/>
            <pc:sldMk cId="0" sldId="265"/>
            <ac:spMk id="14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31:40.055" v="2719" actId="113"/>
          <ac:spMkLst>
            <pc:docMk/>
            <pc:sldMk cId="0" sldId="265"/>
            <ac:spMk id="1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3:38.625" v="2766" actId="1076"/>
          <ac:spMkLst>
            <pc:docMk/>
            <pc:sldMk cId="0" sldId="265"/>
            <ac:spMk id="16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12:52.507" v="2656" actId="255"/>
          <ac:spMkLst>
            <pc:docMk/>
            <pc:sldMk cId="0" sldId="265"/>
            <ac:spMk id="17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3:06.803" v="2763" actId="1076"/>
          <ac:spMkLst>
            <pc:docMk/>
            <pc:sldMk cId="0" sldId="265"/>
            <ac:spMk id="18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8:35.497" v="2702" actId="207"/>
          <ac:spMkLst>
            <pc:docMk/>
            <pc:sldMk cId="0" sldId="265"/>
            <ac:spMk id="20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10:00.913" v="2637" actId="14100"/>
          <ac:spMkLst>
            <pc:docMk/>
            <pc:sldMk cId="0" sldId="265"/>
            <ac:spMk id="21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0:32.747" v="2751" actId="1076"/>
          <ac:spMkLst>
            <pc:docMk/>
            <pc:sldMk cId="0" sldId="265"/>
            <ac:spMk id="2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3:28.879" v="2696" actId="207"/>
          <ac:spMkLst>
            <pc:docMk/>
            <pc:sldMk cId="0" sldId="265"/>
            <ac:spMk id="24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3:22.902" v="2765" actId="1076"/>
          <ac:spMkLst>
            <pc:docMk/>
            <pc:sldMk cId="0" sldId="265"/>
            <ac:spMk id="2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2:00.715" v="2758" actId="1076"/>
          <ac:spMkLst>
            <pc:docMk/>
            <pc:sldMk cId="0" sldId="265"/>
            <ac:spMk id="26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8:44.886" v="2703" actId="207"/>
          <ac:spMkLst>
            <pc:docMk/>
            <pc:sldMk cId="0" sldId="265"/>
            <ac:spMk id="28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0:47.039" v="2683" actId="1076"/>
          <ac:spMkLst>
            <pc:docMk/>
            <pc:sldMk cId="0" sldId="265"/>
            <ac:spMk id="29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0:56.718" v="2684" actId="1076"/>
          <ac:spMkLst>
            <pc:docMk/>
            <pc:sldMk cId="0" sldId="265"/>
            <ac:spMk id="30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1:29:00.988" v="2704" actId="14100"/>
          <ac:spMkLst>
            <pc:docMk/>
            <pc:sldMk cId="0" sldId="265"/>
            <ac:spMk id="3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1:21.104" v="2755" actId="1076"/>
          <ac:spMkLst>
            <pc:docMk/>
            <pc:sldMk cId="0" sldId="265"/>
            <ac:spMk id="3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2:27.657" v="2760" actId="14100"/>
          <ac:spMkLst>
            <pc:docMk/>
            <pc:sldMk cId="0" sldId="265"/>
            <ac:spMk id="34" creationId="{00000000-0000-0000-0000-000000000000}"/>
          </ac:spMkLst>
        </pc:spChg>
        <pc:spChg chg="add mod">
          <ac:chgData name="Dora Edjangue" userId="f8951bb7d0659da0" providerId="LiveId" clId="{6E084328-CBC1-41F2-B108-EEEA03552B28}" dt="2025-12-02T11:45:06.262" v="2734" actId="20577"/>
          <ac:spMkLst>
            <pc:docMk/>
            <pc:sldMk cId="0" sldId="265"/>
            <ac:spMk id="35" creationId="{039B8598-A0D3-4E3E-8252-62D1ACFBBCE7}"/>
          </ac:spMkLst>
        </pc:spChg>
        <pc:spChg chg="add mod">
          <ac:chgData name="Dora Edjangue" userId="f8951bb7d0659da0" providerId="LiveId" clId="{6E084328-CBC1-41F2-B108-EEEA03552B28}" dt="2025-12-02T11:59:04.918" v="2740" actId="1076"/>
          <ac:spMkLst>
            <pc:docMk/>
            <pc:sldMk cId="0" sldId="265"/>
            <ac:spMk id="36" creationId="{4081B4F3-8F2B-CEED-5C67-4CDCC3743802}"/>
          </ac:spMkLst>
        </pc:spChg>
        <pc:spChg chg="add mod">
          <ac:chgData name="Dora Edjangue" userId="f8951bb7d0659da0" providerId="LiveId" clId="{6E084328-CBC1-41F2-B108-EEEA03552B28}" dt="2025-12-02T12:00:11.231" v="2747" actId="1076"/>
          <ac:spMkLst>
            <pc:docMk/>
            <pc:sldMk cId="0" sldId="265"/>
            <ac:spMk id="37" creationId="{5F6E2665-E998-C2AE-0606-AB5B6ED5B3F2}"/>
          </ac:spMkLst>
        </pc:spChg>
        <pc:spChg chg="add mod">
          <ac:chgData name="Dora Edjangue" userId="f8951bb7d0659da0" providerId="LiveId" clId="{6E084328-CBC1-41F2-B108-EEEA03552B28}" dt="2025-12-02T12:00:58.727" v="2754" actId="20577"/>
          <ac:spMkLst>
            <pc:docMk/>
            <pc:sldMk cId="0" sldId="265"/>
            <ac:spMk id="38" creationId="{4C9BAB30-6591-4966-6978-77DB5BB1A9E1}"/>
          </ac:spMkLst>
        </pc:spChg>
      </pc:sldChg>
      <pc:sldChg chg="addSp modSp add del mod modTransition setBg">
        <pc:chgData name="Dora Edjangue" userId="f8951bb7d0659da0" providerId="LiveId" clId="{6E084328-CBC1-41F2-B108-EEEA03552B28}" dt="2025-12-06T07:53:50.193" v="4661"/>
        <pc:sldMkLst>
          <pc:docMk/>
          <pc:sldMk cId="0" sldId="266"/>
        </pc:sldMkLst>
        <pc:spChg chg="mod">
          <ac:chgData name="Dora Edjangue" userId="f8951bb7d0659da0" providerId="LiveId" clId="{6E084328-CBC1-41F2-B108-EEEA03552B28}" dt="2025-12-02T12:08:47.784" v="2793" actId="14100"/>
          <ac:spMkLst>
            <pc:docMk/>
            <pc:sldMk cId="0" sldId="266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6:27.155" v="2779" actId="14100"/>
          <ac:spMkLst>
            <pc:docMk/>
            <pc:sldMk cId="0" sldId="266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1-27T00:06:56.681" v="724" actId="1076"/>
          <ac:spMkLst>
            <pc:docMk/>
            <pc:sldMk cId="0" sldId="266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5-11-27T00:07:00.247" v="725" actId="1076"/>
          <ac:spMkLst>
            <pc:docMk/>
            <pc:sldMk cId="0" sldId="266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6:49.005" v="2782" actId="14100"/>
          <ac:spMkLst>
            <pc:docMk/>
            <pc:sldMk cId="0" sldId="266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4:57:47.667" v="2987" actId="14100"/>
          <ac:spMkLst>
            <pc:docMk/>
            <pc:sldMk cId="0" sldId="266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66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66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6:41.935" v="2781" actId="14100"/>
          <ac:spMkLst>
            <pc:docMk/>
            <pc:sldMk cId="0" sldId="266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5:44:27.023" v="3076" actId="1036"/>
          <ac:spMkLst>
            <pc:docMk/>
            <pc:sldMk cId="0" sldId="266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66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7:05.217" v="2783" actId="113"/>
          <ac:spMkLst>
            <pc:docMk/>
            <pc:sldMk cId="0" sldId="266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07:48.019" v="2788" actId="14100"/>
          <ac:spMkLst>
            <pc:docMk/>
            <pc:sldMk cId="0" sldId="266"/>
            <ac:spMk id="14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0:04:48.183" v="2384"/>
          <ac:spMkLst>
            <pc:docMk/>
            <pc:sldMk cId="0" sldId="266"/>
            <ac:spMk id="15" creationId="{00000000-0000-0000-0000-000000000000}"/>
          </ac:spMkLst>
        </pc:spChg>
        <pc:picChg chg="add mod">
          <ac:chgData name="Dora Edjangue" userId="f8951bb7d0659da0" providerId="LiveId" clId="{6E084328-CBC1-41F2-B108-EEEA03552B28}" dt="2025-12-03T05:44:50.292" v="3077" actId="14100"/>
          <ac:picMkLst>
            <pc:docMk/>
            <pc:sldMk cId="0" sldId="266"/>
            <ac:picMk id="17" creationId="{E3A60FE7-47C4-AE50-09B0-D6DC4AC23172}"/>
          </ac:picMkLst>
        </pc:picChg>
      </pc:sldChg>
      <pc:sldChg chg="addSp delSp modSp add mod modTransition setBg chgLayout">
        <pc:chgData name="Dora Edjangue" userId="f8951bb7d0659da0" providerId="LiveId" clId="{6E084328-CBC1-41F2-B108-EEEA03552B28}" dt="2025-12-07T05:51:31.139" v="4769" actId="6549"/>
        <pc:sldMkLst>
          <pc:docMk/>
          <pc:sldMk cId="0" sldId="267"/>
        </pc:sldMkLst>
        <pc:spChg chg="mod">
          <ac:chgData name="Dora Edjangue" userId="f8951bb7d0659da0" providerId="LiveId" clId="{6E084328-CBC1-41F2-B108-EEEA03552B28}" dt="2025-12-02T12:26:05.379" v="2903" actId="255"/>
          <ac:spMkLst>
            <pc:docMk/>
            <pc:sldMk cId="0" sldId="267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6:33.009" v="2907" actId="1076"/>
          <ac:spMkLst>
            <pc:docMk/>
            <pc:sldMk cId="0" sldId="267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8:51.955" v="2946" actId="1076"/>
          <ac:spMkLst>
            <pc:docMk/>
            <pc:sldMk cId="0" sldId="267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7:52.861" v="2939" actId="14100"/>
          <ac:spMkLst>
            <pc:docMk/>
            <pc:sldMk cId="0" sldId="267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7:48.799" v="2938" actId="14100"/>
          <ac:spMkLst>
            <pc:docMk/>
            <pc:sldMk cId="0" sldId="267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7:42.522" v="2937" actId="14100"/>
          <ac:spMkLst>
            <pc:docMk/>
            <pc:sldMk cId="0" sldId="267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5-12-07T05:51:31.139" v="4769" actId="6549"/>
          <ac:spMkLst>
            <pc:docMk/>
            <pc:sldMk cId="0" sldId="267"/>
            <ac:spMk id="14" creationId="{00000000-0000-0000-0000-000000000000}"/>
          </ac:spMkLst>
        </pc:spChg>
        <pc:spChg chg="mod">
          <ac:chgData name="Dora Edjangue" userId="f8951bb7d0659da0" providerId="LiveId" clId="{6E084328-CBC1-41F2-B108-EEEA03552B28}" dt="2025-12-03T06:34:22.423" v="3176" actId="790"/>
          <ac:spMkLst>
            <pc:docMk/>
            <pc:sldMk cId="0" sldId="267"/>
            <ac:spMk id="15" creationId="{00000000-0000-0000-0000-000000000000}"/>
          </ac:spMkLst>
        </pc:spChg>
        <pc:picChg chg="add mod">
          <ac:chgData name="Dora Edjangue" userId="f8951bb7d0659da0" providerId="LiveId" clId="{6E084328-CBC1-41F2-B108-EEEA03552B28}" dt="2025-12-02T12:28:31.857" v="2944" actId="14100"/>
          <ac:picMkLst>
            <pc:docMk/>
            <pc:sldMk cId="0" sldId="267"/>
            <ac:picMk id="19" creationId="{FB99BD17-939E-C4BD-B84D-9DDFACB8CB83}"/>
          </ac:picMkLst>
        </pc:picChg>
      </pc:sldChg>
      <pc:sldChg chg="addSp delSp modSp add mod modTransition setBg">
        <pc:chgData name="Dora Edjangue" userId="f8951bb7d0659da0" providerId="LiveId" clId="{6E084328-CBC1-41F2-B108-EEEA03552B28}" dt="2025-12-07T06:29:54.259" v="4836" actId="14100"/>
        <pc:sldMkLst>
          <pc:docMk/>
          <pc:sldMk cId="0" sldId="269"/>
        </pc:sldMkLst>
        <pc:spChg chg="mod">
          <ac:chgData name="Dora Edjangue" userId="f8951bb7d0659da0" providerId="LiveId" clId="{6E084328-CBC1-41F2-B108-EEEA03552B28}" dt="2025-12-02T12:23:47.304" v="2895" actId="255"/>
          <ac:spMkLst>
            <pc:docMk/>
            <pc:sldMk cId="0" sldId="269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23:00.968" v="2894" actId="255"/>
          <ac:spMkLst>
            <pc:docMk/>
            <pc:sldMk cId="0" sldId="269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2-07T06:29:47.725" v="4835" actId="1076"/>
          <ac:spMkLst>
            <pc:docMk/>
            <pc:sldMk cId="0" sldId="269"/>
            <ac:spMk id="5" creationId="{00000000-0000-0000-0000-000000000000}"/>
          </ac:spMkLst>
        </pc:spChg>
        <pc:spChg chg="add del mod ord">
          <ac:chgData name="Dora Edjangue" userId="f8951bb7d0659da0" providerId="LiveId" clId="{6E084328-CBC1-41F2-B108-EEEA03552B28}" dt="2025-12-07T06:14:55.424" v="4818" actId="478"/>
          <ac:spMkLst>
            <pc:docMk/>
            <pc:sldMk cId="0" sldId="269"/>
            <ac:spMk id="6" creationId="{6C4FBE21-3358-D774-C35F-81F087F6563E}"/>
          </ac:spMkLst>
        </pc:spChg>
        <pc:graphicFrameChg chg="mod">
          <ac:chgData name="Dora Edjangue" userId="f8951bb7d0659da0" providerId="LiveId" clId="{6E084328-CBC1-41F2-B108-EEEA03552B28}" dt="2025-12-04T05:18:06.332" v="4534" actId="14100"/>
          <ac:graphicFrameMkLst>
            <pc:docMk/>
            <pc:sldMk cId="0" sldId="269"/>
            <ac:graphicFrameMk id="4" creationId="{00000000-0000-0000-0000-000000000000}"/>
          </ac:graphicFrameMkLst>
        </pc:graphicFrameChg>
        <pc:graphicFrameChg chg="add del mod">
          <ac:chgData name="Dora Edjangue" userId="f8951bb7d0659da0" providerId="LiveId" clId="{6E084328-CBC1-41F2-B108-EEEA03552B28}" dt="2025-12-07T06:07:30.315" v="4804" actId="478"/>
          <ac:graphicFrameMkLst>
            <pc:docMk/>
            <pc:sldMk cId="0" sldId="269"/>
            <ac:graphicFrameMk id="9" creationId="{850FAF66-1B9E-8FF3-33EF-D8F1461D1A0A}"/>
          </ac:graphicFrameMkLst>
        </pc:graphicFrameChg>
        <pc:graphicFrameChg chg="add del mod">
          <ac:chgData name="Dora Edjangue" userId="f8951bb7d0659da0" providerId="LiveId" clId="{6E084328-CBC1-41F2-B108-EEEA03552B28}" dt="2025-12-07T06:14:52.608" v="4817" actId="478"/>
          <ac:graphicFrameMkLst>
            <pc:docMk/>
            <pc:sldMk cId="0" sldId="269"/>
            <ac:graphicFrameMk id="13" creationId="{D6A0E6CE-460E-694F-A662-9E7D470110D0}"/>
          </ac:graphicFrameMkLst>
        </pc:graphicFrameChg>
        <pc:picChg chg="add del mod">
          <ac:chgData name="Dora Edjangue" userId="f8951bb7d0659da0" providerId="LiveId" clId="{6E084328-CBC1-41F2-B108-EEEA03552B28}" dt="2025-12-07T06:06:11.990" v="4799" actId="478"/>
          <ac:picMkLst>
            <pc:docMk/>
            <pc:sldMk cId="0" sldId="269"/>
            <ac:picMk id="11" creationId="{7D650618-7B9A-1BA8-6DD2-45ED7F37718F}"/>
          </ac:picMkLst>
        </pc:picChg>
        <pc:picChg chg="add del mod">
          <ac:chgData name="Dora Edjangue" userId="f8951bb7d0659da0" providerId="LiveId" clId="{6E084328-CBC1-41F2-B108-EEEA03552B28}" dt="2025-12-07T06:19:55.425" v="4825" actId="478"/>
          <ac:picMkLst>
            <pc:docMk/>
            <pc:sldMk cId="0" sldId="269"/>
            <ac:picMk id="15" creationId="{6C3F9BAC-AC57-ED61-5D6B-8BAB211DACA9}"/>
          </ac:picMkLst>
        </pc:picChg>
        <pc:picChg chg="add mod">
          <ac:chgData name="Dora Edjangue" userId="f8951bb7d0659da0" providerId="LiveId" clId="{6E084328-CBC1-41F2-B108-EEEA03552B28}" dt="2025-12-07T06:29:54.259" v="4836" actId="14100"/>
          <ac:picMkLst>
            <pc:docMk/>
            <pc:sldMk cId="0" sldId="269"/>
            <ac:picMk id="17" creationId="{1B945DF7-2C5B-B35F-F528-87107F78446B}"/>
          </ac:picMkLst>
        </pc:picChg>
      </pc:sldChg>
      <pc:sldChg chg="addSp delSp modSp add mod modTransition setBg modClrScheme chgLayout modNotes">
        <pc:chgData name="Dora Edjangue" userId="f8951bb7d0659da0" providerId="LiveId" clId="{6E084328-CBC1-41F2-B108-EEEA03552B28}" dt="2025-12-06T07:53:41.871" v="4659"/>
        <pc:sldMkLst>
          <pc:docMk/>
          <pc:sldMk cId="0" sldId="270"/>
        </pc:sldMkLst>
        <pc:spChg chg="mod">
          <ac:chgData name="Dora Edjangue" userId="f8951bb7d0659da0" providerId="LiveId" clId="{6E084328-CBC1-41F2-B108-EEEA03552B28}" dt="2025-12-03T16:26:31.633" v="4018" actId="1076"/>
          <ac:spMkLst>
            <pc:docMk/>
            <pc:sldMk cId="0" sldId="270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3:14:22.597" v="3442" actId="1076"/>
          <ac:spMkLst>
            <pc:docMk/>
            <pc:sldMk cId="0" sldId="270"/>
            <ac:spMk id="4" creationId="{00000000-0000-0000-0000-000000000000}"/>
          </ac:spMkLst>
        </pc:spChg>
        <pc:picChg chg="mod ord">
          <ac:chgData name="Dora Edjangue" userId="f8951bb7d0659da0" providerId="LiveId" clId="{6E084328-CBC1-41F2-B108-EEEA03552B28}" dt="2025-12-03T16:50:38.099" v="4178" actId="166"/>
          <ac:picMkLst>
            <pc:docMk/>
            <pc:sldMk cId="0" sldId="270"/>
            <ac:picMk id="2" creationId="{00000000-0000-0000-0000-000000000000}"/>
          </ac:picMkLst>
        </pc:picChg>
        <pc:picChg chg="add mod">
          <ac:chgData name="Dora Edjangue" userId="f8951bb7d0659da0" providerId="LiveId" clId="{6E084328-CBC1-41F2-B108-EEEA03552B28}" dt="2025-12-03T16:26:33.730" v="4020" actId="1076"/>
          <ac:picMkLst>
            <pc:docMk/>
            <pc:sldMk cId="0" sldId="270"/>
            <ac:picMk id="13" creationId="{EDE6E6CB-AEAF-B2E3-994E-809E1099567C}"/>
          </ac:picMkLst>
        </pc:picChg>
      </pc:sldChg>
      <pc:sldChg chg="addSp delSp modSp add del mod modTransition setBg">
        <pc:chgData name="Dora Edjangue" userId="f8951bb7d0659da0" providerId="LiveId" clId="{6E084328-CBC1-41F2-B108-EEEA03552B28}" dt="2025-12-06T07:44:56.172" v="4584"/>
        <pc:sldMkLst>
          <pc:docMk/>
          <pc:sldMk cId="0" sldId="272"/>
        </pc:sldMkLst>
        <pc:spChg chg="mod">
          <ac:chgData name="Dora Edjangue" userId="f8951bb7d0659da0" providerId="LiveId" clId="{6E084328-CBC1-41F2-B108-EEEA03552B28}" dt="2025-12-03T16:55:19.601" v="4185" actId="207"/>
          <ac:spMkLst>
            <pc:docMk/>
            <pc:sldMk cId="0" sldId="272"/>
            <ac:spMk id="3" creationId="{00000000-0000-0000-0000-000000000000}"/>
          </ac:spMkLst>
        </pc:spChg>
      </pc:sldChg>
      <pc:sldChg chg="addSp delSp modSp add mod ord modTransition setBg">
        <pc:chgData name="Dora Edjangue" userId="f8951bb7d0659da0" providerId="LiveId" clId="{6E084328-CBC1-41F2-B108-EEEA03552B28}" dt="2025-12-08T07:22:51.556" v="4997" actId="20577"/>
        <pc:sldMkLst>
          <pc:docMk/>
          <pc:sldMk cId="0" sldId="273"/>
        </pc:sldMkLst>
        <pc:spChg chg="mod">
          <ac:chgData name="Dora Edjangue" userId="f8951bb7d0659da0" providerId="LiveId" clId="{6E084328-CBC1-41F2-B108-EEEA03552B28}" dt="2025-12-03T11:22:07.305" v="3326" actId="20577"/>
          <ac:spMkLst>
            <pc:docMk/>
            <pc:sldMk cId="0" sldId="273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2T12:15:46.902" v="2852" actId="1076"/>
          <ac:spMkLst>
            <pc:docMk/>
            <pc:sldMk cId="0" sldId="273"/>
            <ac:spMk id="3" creationId="{00000000-0000-0000-0000-000000000000}"/>
          </ac:spMkLst>
        </pc:spChg>
        <pc:spChg chg="add mod">
          <ac:chgData name="Dora Edjangue" userId="f8951bb7d0659da0" providerId="LiveId" clId="{6E084328-CBC1-41F2-B108-EEEA03552B28}" dt="2025-12-08T07:12:27.964" v="4888" actId="1076"/>
          <ac:spMkLst>
            <pc:docMk/>
            <pc:sldMk cId="0" sldId="273"/>
            <ac:spMk id="4" creationId="{FAED1F39-FA99-5790-F1E5-45AF01CE11E8}"/>
          </ac:spMkLst>
        </pc:spChg>
        <pc:spChg chg="mod">
          <ac:chgData name="Dora Edjangue" userId="f8951bb7d0659da0" providerId="LiveId" clId="{6E084328-CBC1-41F2-B108-EEEA03552B28}" dt="2025-12-08T07:22:51.556" v="4997" actId="20577"/>
          <ac:spMkLst>
            <pc:docMk/>
            <pc:sldMk cId="0" sldId="273"/>
            <ac:spMk id="5" creationId="{00000000-0000-0000-0000-000000000000}"/>
          </ac:spMkLst>
        </pc:spChg>
        <pc:picChg chg="add mod ord">
          <ac:chgData name="Dora Edjangue" userId="f8951bb7d0659da0" providerId="LiveId" clId="{6E084328-CBC1-41F2-B108-EEEA03552B28}" dt="2025-12-03T16:58:58.353" v="4203" actId="14100"/>
          <ac:picMkLst>
            <pc:docMk/>
            <pc:sldMk cId="0" sldId="273"/>
            <ac:picMk id="7" creationId="{492CF8E5-66A7-21A2-9BE0-7609DE701828}"/>
          </ac:picMkLst>
        </pc:picChg>
        <pc:picChg chg="add mod">
          <ac:chgData name="Dora Edjangue" userId="f8951bb7d0659da0" providerId="LiveId" clId="{6E084328-CBC1-41F2-B108-EEEA03552B28}" dt="2025-12-08T07:12:33.210" v="4889" actId="14100"/>
          <ac:picMkLst>
            <pc:docMk/>
            <pc:sldMk cId="0" sldId="273"/>
            <ac:picMk id="1028" creationId="{18BCA685-E640-A10A-5C15-7C7CFF94B37F}"/>
          </ac:picMkLst>
        </pc:picChg>
      </pc:sldChg>
      <pc:sldChg chg="addSp delSp modSp add mod modTransition setBg">
        <pc:chgData name="Dora Edjangue" userId="f8951bb7d0659da0" providerId="LiveId" clId="{6E084328-CBC1-41F2-B108-EEEA03552B28}" dt="2025-12-06T07:52:51.181" v="4653"/>
        <pc:sldMkLst>
          <pc:docMk/>
          <pc:sldMk cId="409929199" sldId="274"/>
        </pc:sldMkLst>
        <pc:spChg chg="mod ord">
          <ac:chgData name="Dora Edjangue" userId="f8951bb7d0659da0" providerId="LiveId" clId="{6E084328-CBC1-41F2-B108-EEEA03552B28}" dt="2025-12-03T16:27:23.572" v="4024" actId="207"/>
          <ac:spMkLst>
            <pc:docMk/>
            <pc:sldMk cId="409929199" sldId="274"/>
            <ac:spMk id="3" creationId="{E08E5419-E10B-793C-F964-D7605CCB4E3A}"/>
          </ac:spMkLst>
        </pc:spChg>
        <pc:picChg chg="add mod">
          <ac:chgData name="Dora Edjangue" userId="f8951bb7d0659da0" providerId="LiveId" clId="{6E084328-CBC1-41F2-B108-EEEA03552B28}" dt="2025-12-03T05:49:24.275" v="3096" actId="14100"/>
          <ac:picMkLst>
            <pc:docMk/>
            <pc:sldMk cId="409929199" sldId="274"/>
            <ac:picMk id="11" creationId="{F0C857BC-9FFE-EB3C-E8B1-9E8F36B71AE6}"/>
          </ac:picMkLst>
        </pc:picChg>
      </pc:sldChg>
      <pc:sldChg chg="addSp delSp modSp add mod modTransition setBg">
        <pc:chgData name="Dora Edjangue" userId="f8951bb7d0659da0" providerId="LiveId" clId="{6E084328-CBC1-41F2-B108-EEEA03552B28}" dt="2025-12-06T07:45:00.487" v="4585"/>
        <pc:sldMkLst>
          <pc:docMk/>
          <pc:sldMk cId="2412805479" sldId="275"/>
        </pc:sldMkLst>
        <pc:spChg chg="add mod">
          <ac:chgData name="Dora Edjangue" userId="f8951bb7d0659da0" providerId="LiveId" clId="{6E084328-CBC1-41F2-B108-EEEA03552B28}" dt="2025-12-03T16:56:27.936" v="4193" actId="207"/>
          <ac:spMkLst>
            <pc:docMk/>
            <pc:sldMk cId="2412805479" sldId="275"/>
            <ac:spMk id="2" creationId="{8CEFE5C6-ABEE-D436-D34F-49B0D86D3BE6}"/>
          </ac:spMkLst>
        </pc:spChg>
        <pc:spChg chg="add mod">
          <ac:chgData name="Dora Edjangue" userId="f8951bb7d0659da0" providerId="LiveId" clId="{6E084328-CBC1-41F2-B108-EEEA03552B28}" dt="2025-12-03T16:59:23.639" v="4204" actId="1076"/>
          <ac:spMkLst>
            <pc:docMk/>
            <pc:sldMk cId="2412805479" sldId="275"/>
            <ac:spMk id="9" creationId="{F2F9572F-D278-0C28-D7FB-09C0C505EE93}"/>
          </ac:spMkLst>
        </pc:spChg>
      </pc:sldChg>
      <pc:sldChg chg="addSp delSp modSp add del mod modTransition setBg">
        <pc:chgData name="Dora Edjangue" userId="f8951bb7d0659da0" providerId="LiveId" clId="{6E084328-CBC1-41F2-B108-EEEA03552B28}" dt="2025-12-08T06:48:15.013" v="4838" actId="14100"/>
        <pc:sldMkLst>
          <pc:docMk/>
          <pc:sldMk cId="0" sldId="276"/>
        </pc:sldMkLst>
        <pc:spChg chg="mod">
          <ac:chgData name="Dora Edjangue" userId="f8951bb7d0659da0" providerId="LiveId" clId="{6E084328-CBC1-41F2-B108-EEEA03552B28}" dt="2025-12-03T11:23:16.872" v="3332" actId="1076"/>
          <ac:spMkLst>
            <pc:docMk/>
            <pc:sldMk cId="0" sldId="276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8:09:43.256" v="4450" actId="207"/>
          <ac:spMkLst>
            <pc:docMk/>
            <pc:sldMk cId="0" sldId="276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8:10:17.672" v="4516" actId="207"/>
          <ac:spMkLst>
            <pc:docMk/>
            <pc:sldMk cId="0" sldId="276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7:33:11.366" v="4314" actId="207"/>
          <ac:spMkLst>
            <pc:docMk/>
            <pc:sldMk cId="0" sldId="276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8:10:24.680" v="4517" actId="207"/>
          <ac:spMkLst>
            <pc:docMk/>
            <pc:sldMk cId="0" sldId="276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5-12-03T17:07:36.304" v="4279" actId="12"/>
          <ac:spMkLst>
            <pc:docMk/>
            <pc:sldMk cId="0" sldId="276"/>
            <ac:spMk id="8" creationId="{00000000-0000-0000-0000-000000000000}"/>
          </ac:spMkLst>
        </pc:spChg>
        <pc:picChg chg="add mod">
          <ac:chgData name="Dora Edjangue" userId="f8951bb7d0659da0" providerId="LiveId" clId="{6E084328-CBC1-41F2-B108-EEEA03552B28}" dt="2025-12-08T06:48:15.013" v="4838" actId="14100"/>
          <ac:picMkLst>
            <pc:docMk/>
            <pc:sldMk cId="0" sldId="276"/>
            <ac:picMk id="10" creationId="{34CBD401-6B5C-2F0A-CC7C-192B060AB267}"/>
          </ac:picMkLst>
        </pc:picChg>
        <pc:picChg chg="add mod">
          <ac:chgData name="Dora Edjangue" userId="f8951bb7d0659da0" providerId="LiveId" clId="{6E084328-CBC1-41F2-B108-EEEA03552B28}" dt="2025-12-03T18:11:34.164" v="4519" actId="1076"/>
          <ac:picMkLst>
            <pc:docMk/>
            <pc:sldMk cId="0" sldId="276"/>
            <ac:picMk id="12" creationId="{A9A564B6-E76E-2193-FAF6-A9101C463462}"/>
          </ac:picMkLst>
        </pc:picChg>
        <pc:picChg chg="add mod">
          <ac:chgData name="Dora Edjangue" userId="f8951bb7d0659da0" providerId="LiveId" clId="{6E084328-CBC1-41F2-B108-EEEA03552B28}" dt="2025-12-03T18:12:12.318" v="4521" actId="1076"/>
          <ac:picMkLst>
            <pc:docMk/>
            <pc:sldMk cId="0" sldId="276"/>
            <ac:picMk id="14" creationId="{414E5FA7-487D-2C16-8FF0-26670583ED9E}"/>
          </ac:picMkLst>
        </pc:picChg>
        <pc:picChg chg="add mod">
          <ac:chgData name="Dora Edjangue" userId="f8951bb7d0659da0" providerId="LiveId" clId="{6E084328-CBC1-41F2-B108-EEEA03552B28}" dt="2025-12-03T17:14:33.063" v="4294" actId="1076"/>
          <ac:picMkLst>
            <pc:docMk/>
            <pc:sldMk cId="0" sldId="276"/>
            <ac:picMk id="16" creationId="{E4313E5B-71B6-35FA-FBFB-D1A538E4B9AE}"/>
          </ac:picMkLst>
        </pc:picChg>
        <pc:picChg chg="add mod">
          <ac:chgData name="Dora Edjangue" userId="f8951bb7d0659da0" providerId="LiveId" clId="{6E084328-CBC1-41F2-B108-EEEA03552B28}" dt="2025-12-03T17:16:25.726" v="4305" actId="1076"/>
          <ac:picMkLst>
            <pc:docMk/>
            <pc:sldMk cId="0" sldId="276"/>
            <ac:picMk id="18" creationId="{139B50B2-E79C-D2B2-EDB9-79B1F34CEFAA}"/>
          </ac:picMkLst>
        </pc:picChg>
      </pc:sldChg>
      <pc:sldChg chg="addSp delSp modSp add mod modTransition setBg">
        <pc:chgData name="Dora Edjangue" userId="f8951bb7d0659da0" providerId="LiveId" clId="{6E084328-CBC1-41F2-B108-EEEA03552B28}" dt="2025-12-06T07:54:15.607" v="4665"/>
        <pc:sldMkLst>
          <pc:docMk/>
          <pc:sldMk cId="3084087614" sldId="277"/>
        </pc:sldMkLst>
        <pc:picChg chg="add mod">
          <ac:chgData name="Dora Edjangue" userId="f8951bb7d0659da0" providerId="LiveId" clId="{6E084328-CBC1-41F2-B108-EEEA03552B28}" dt="2025-12-03T12:03:56.563" v="3419" actId="1076"/>
          <ac:picMkLst>
            <pc:docMk/>
            <pc:sldMk cId="3084087614" sldId="277"/>
            <ac:picMk id="7" creationId="{4C1988DB-BA2F-2416-017F-8024EDFB41EE}"/>
          </ac:picMkLst>
        </pc:picChg>
      </pc:sldChg>
      <pc:sldChg chg="addSp delSp modSp add mod modTransition setBg">
        <pc:chgData name="Dora Edjangue" userId="f8951bb7d0659da0" providerId="LiveId" clId="{6E084328-CBC1-41F2-B108-EEEA03552B28}" dt="2025-12-06T08:14:24.966" v="4674" actId="20577"/>
        <pc:sldMkLst>
          <pc:docMk/>
          <pc:sldMk cId="4187142162" sldId="278"/>
        </pc:sldMkLst>
        <pc:spChg chg="mod">
          <ac:chgData name="Dora Edjangue" userId="f8951bb7d0659da0" providerId="LiveId" clId="{6E084328-CBC1-41F2-B108-EEEA03552B28}" dt="2025-12-03T15:15:36.476" v="3632" actId="255"/>
          <ac:spMkLst>
            <pc:docMk/>
            <pc:sldMk cId="4187142162" sldId="278"/>
            <ac:spMk id="4" creationId="{D7D21B23-0E78-2C1B-E6DB-CE0DDAFF3630}"/>
          </ac:spMkLst>
        </pc:spChg>
        <pc:spChg chg="mod">
          <ac:chgData name="Dora Edjangue" userId="f8951bb7d0659da0" providerId="LiveId" clId="{6E084328-CBC1-41F2-B108-EEEA03552B28}" dt="2025-12-03T16:01:47.122" v="3862" actId="1076"/>
          <ac:spMkLst>
            <pc:docMk/>
            <pc:sldMk cId="4187142162" sldId="278"/>
            <ac:spMk id="10" creationId="{F8A88BC0-8911-9BF4-9E7D-1D0C77700CE0}"/>
          </ac:spMkLst>
        </pc:spChg>
        <pc:spChg chg="mod">
          <ac:chgData name="Dora Edjangue" userId="f8951bb7d0659da0" providerId="LiveId" clId="{6E084328-CBC1-41F2-B108-EEEA03552B28}" dt="2025-12-03T16:02:06.528" v="3865" actId="1076"/>
          <ac:spMkLst>
            <pc:docMk/>
            <pc:sldMk cId="4187142162" sldId="278"/>
            <ac:spMk id="15" creationId="{29204C5D-E6A9-8A27-1964-FB094A896A7F}"/>
          </ac:spMkLst>
        </pc:spChg>
        <pc:spChg chg="mod">
          <ac:chgData name="Dora Edjangue" userId="f8951bb7d0659da0" providerId="LiveId" clId="{6E084328-CBC1-41F2-B108-EEEA03552B28}" dt="2025-12-03T15:21:57.303" v="3667" actId="207"/>
          <ac:spMkLst>
            <pc:docMk/>
            <pc:sldMk cId="4187142162" sldId="278"/>
            <ac:spMk id="19" creationId="{92F0D7F1-B81F-D700-5546-DB0605ED22C1}"/>
          </ac:spMkLst>
        </pc:spChg>
        <pc:spChg chg="add mod">
          <ac:chgData name="Dora Edjangue" userId="f8951bb7d0659da0" providerId="LiveId" clId="{6E084328-CBC1-41F2-B108-EEEA03552B28}" dt="2025-12-03T15:53:28.943" v="3697" actId="1076"/>
          <ac:spMkLst>
            <pc:docMk/>
            <pc:sldMk cId="4187142162" sldId="278"/>
            <ac:spMk id="31" creationId="{AE610D57-242C-4CCA-C310-22D3067CA9A1}"/>
          </ac:spMkLst>
        </pc:spChg>
        <pc:spChg chg="add mod ord">
          <ac:chgData name="Dora Edjangue" userId="f8951bb7d0659da0" providerId="LiveId" clId="{6E084328-CBC1-41F2-B108-EEEA03552B28}" dt="2025-12-03T16:21:13.176" v="3991" actId="207"/>
          <ac:spMkLst>
            <pc:docMk/>
            <pc:sldMk cId="4187142162" sldId="278"/>
            <ac:spMk id="32" creationId="{0569BDC2-26A3-65F4-B0B4-FC9FCDBEBC1B}"/>
          </ac:spMkLst>
        </pc:spChg>
        <pc:spChg chg="add mod ord">
          <ac:chgData name="Dora Edjangue" userId="f8951bb7d0659da0" providerId="LiveId" clId="{6E084328-CBC1-41F2-B108-EEEA03552B28}" dt="2025-12-03T15:53:10.727" v="3696" actId="207"/>
          <ac:spMkLst>
            <pc:docMk/>
            <pc:sldMk cId="4187142162" sldId="278"/>
            <ac:spMk id="33" creationId="{8631FD82-CD23-A86F-9A1C-48AAEB1725F2}"/>
          </ac:spMkLst>
        </pc:spChg>
        <pc:spChg chg="add mod">
          <ac:chgData name="Dora Edjangue" userId="f8951bb7d0659da0" providerId="LiveId" clId="{6E084328-CBC1-41F2-B108-EEEA03552B28}" dt="2025-12-03T16:21:21.228" v="3997" actId="20577"/>
          <ac:spMkLst>
            <pc:docMk/>
            <pc:sldMk cId="4187142162" sldId="278"/>
            <ac:spMk id="34" creationId="{EDAFA9BF-FBC1-0FF2-8643-7EF3BE81A694}"/>
          </ac:spMkLst>
        </pc:spChg>
        <pc:spChg chg="add mod">
          <ac:chgData name="Dora Edjangue" userId="f8951bb7d0659da0" providerId="LiveId" clId="{6E084328-CBC1-41F2-B108-EEEA03552B28}" dt="2025-12-03T16:21:09.892" v="3985" actId="1076"/>
          <ac:spMkLst>
            <pc:docMk/>
            <pc:sldMk cId="4187142162" sldId="278"/>
            <ac:spMk id="35" creationId="{C3886718-00DB-933C-E235-1162C3B1C515}"/>
          </ac:spMkLst>
        </pc:spChg>
        <pc:spChg chg="add mod">
          <ac:chgData name="Dora Edjangue" userId="f8951bb7d0659da0" providerId="LiveId" clId="{6E084328-CBC1-41F2-B108-EEEA03552B28}" dt="2025-12-03T15:54:40.817" v="3831" actId="1076"/>
          <ac:spMkLst>
            <pc:docMk/>
            <pc:sldMk cId="4187142162" sldId="278"/>
            <ac:spMk id="37" creationId="{B3E6ED4B-DCDA-63AE-AF5E-B110D2419134}"/>
          </ac:spMkLst>
        </pc:spChg>
        <pc:spChg chg="add mod">
          <ac:chgData name="Dora Edjangue" userId="f8951bb7d0659da0" providerId="LiveId" clId="{6E084328-CBC1-41F2-B108-EEEA03552B28}" dt="2025-12-06T08:14:24.966" v="4674" actId="20577"/>
          <ac:spMkLst>
            <pc:docMk/>
            <pc:sldMk cId="4187142162" sldId="278"/>
            <ac:spMk id="42" creationId="{90C4788B-23BC-D461-CBD1-411F09BC8536}"/>
          </ac:spMkLst>
        </pc:spChg>
        <pc:picChg chg="add mod ord">
          <ac:chgData name="Dora Edjangue" userId="f8951bb7d0659da0" providerId="LiveId" clId="{6E084328-CBC1-41F2-B108-EEEA03552B28}" dt="2025-12-03T16:22:18.986" v="4005" actId="14100"/>
          <ac:picMkLst>
            <pc:docMk/>
            <pc:sldMk cId="4187142162" sldId="278"/>
            <ac:picMk id="41" creationId="{6D64E0F8-8545-2998-CEED-28C83D00AEF6}"/>
          </ac:picMkLst>
        </pc:picChg>
        <pc:picChg chg="add mod">
          <ac:chgData name="Dora Edjangue" userId="f8951bb7d0659da0" providerId="LiveId" clId="{6E084328-CBC1-41F2-B108-EEEA03552B28}" dt="2025-12-03T15:59:13.588" v="3854" actId="1076"/>
          <ac:picMkLst>
            <pc:docMk/>
            <pc:sldMk cId="4187142162" sldId="278"/>
            <ac:picMk id="44" creationId="{E44F5BA2-DAE7-76DB-9809-45658DC9C82B}"/>
          </ac:picMkLst>
        </pc:picChg>
        <pc:picChg chg="add mod">
          <ac:chgData name="Dora Edjangue" userId="f8951bb7d0659da0" providerId="LiveId" clId="{6E084328-CBC1-41F2-B108-EEEA03552B28}" dt="2025-12-03T15:59:18.207" v="3855" actId="1076"/>
          <ac:picMkLst>
            <pc:docMk/>
            <pc:sldMk cId="4187142162" sldId="278"/>
            <ac:picMk id="46" creationId="{F84B3A41-7D39-3B46-DBE9-8F4AC49FC7C4}"/>
          </ac:picMkLst>
        </pc:picChg>
        <pc:picChg chg="add mod">
          <ac:chgData name="Dora Edjangue" userId="f8951bb7d0659da0" providerId="LiveId" clId="{6E084328-CBC1-41F2-B108-EEEA03552B28}" dt="2025-12-03T16:00:18.663" v="3859" actId="1076"/>
          <ac:picMkLst>
            <pc:docMk/>
            <pc:sldMk cId="4187142162" sldId="278"/>
            <ac:picMk id="48" creationId="{B706C01F-619F-A659-F31A-8600DABB552C}"/>
          </ac:picMkLst>
        </pc:picChg>
        <pc:picChg chg="add mod">
          <ac:chgData name="Dora Edjangue" userId="f8951bb7d0659da0" providerId="LiveId" clId="{6E084328-CBC1-41F2-B108-EEEA03552B28}" dt="2025-12-03T16:01:16.903" v="3861" actId="1076"/>
          <ac:picMkLst>
            <pc:docMk/>
            <pc:sldMk cId="4187142162" sldId="278"/>
            <ac:picMk id="50" creationId="{F71BBEEC-61A8-874B-85C7-EBF3ED22F06D}"/>
          </ac:picMkLst>
        </pc:picChg>
      </pc:sldChg>
      <pc:sldChg chg="delSp modSp add mod">
        <pc:chgData name="Dora Edjangue" userId="f8951bb7d0659da0" providerId="LiveId" clId="{6E084328-CBC1-41F2-B108-EEEA03552B28}" dt="2025-12-08T07:38:17.032" v="5081" actId="1076"/>
        <pc:sldMkLst>
          <pc:docMk/>
          <pc:sldMk cId="1342904652" sldId="279"/>
        </pc:sldMkLst>
        <pc:spChg chg="mod">
          <ac:chgData name="Dora Edjangue" userId="f8951bb7d0659da0" providerId="LiveId" clId="{6E084328-CBC1-41F2-B108-EEEA03552B28}" dt="2025-12-08T07:38:10.475" v="5080" actId="14100"/>
          <ac:spMkLst>
            <pc:docMk/>
            <pc:sldMk cId="1342904652" sldId="279"/>
            <ac:spMk id="2" creationId="{AD601D1E-E1EE-4148-3C5E-E4CBB0811799}"/>
          </ac:spMkLst>
        </pc:spChg>
        <pc:spChg chg="mod">
          <ac:chgData name="Dora Edjangue" userId="f8951bb7d0659da0" providerId="LiveId" clId="{6E084328-CBC1-41F2-B108-EEEA03552B28}" dt="2025-12-08T07:38:17.032" v="5081" actId="1076"/>
          <ac:spMkLst>
            <pc:docMk/>
            <pc:sldMk cId="1342904652" sldId="279"/>
            <ac:spMk id="3" creationId="{21B63702-25EC-B482-8CA6-C247B6338C12}"/>
          </ac:spMkLst>
        </pc:spChg>
        <pc:spChg chg="del mod">
          <ac:chgData name="Dora Edjangue" userId="f8951bb7d0659da0" providerId="LiveId" clId="{6E084328-CBC1-41F2-B108-EEEA03552B28}" dt="2025-12-08T07:19:15.871" v="4957" actId="478"/>
          <ac:spMkLst>
            <pc:docMk/>
            <pc:sldMk cId="1342904652" sldId="279"/>
            <ac:spMk id="5" creationId="{9BA13982-6582-B2AD-0697-7B7655193CC9}"/>
          </ac:spMkLst>
        </pc:spChg>
        <pc:graphicFrameChg chg="del">
          <ac:chgData name="Dora Edjangue" userId="f8951bb7d0659da0" providerId="LiveId" clId="{6E084328-CBC1-41F2-B108-EEEA03552B28}" dt="2025-12-08T07:18:08.849" v="4894" actId="478"/>
          <ac:graphicFrameMkLst>
            <pc:docMk/>
            <pc:sldMk cId="1342904652" sldId="279"/>
            <ac:graphicFrameMk id="4" creationId="{BB65670C-042B-02C5-458F-2F866CD9BBDB}"/>
          </ac:graphicFrameMkLst>
        </pc:graphicFrameChg>
        <pc:picChg chg="del">
          <ac:chgData name="Dora Edjangue" userId="f8951bb7d0659da0" providerId="LiveId" clId="{6E084328-CBC1-41F2-B108-EEEA03552B28}" dt="2025-12-08T07:18:12.136" v="4895" actId="478"/>
          <ac:picMkLst>
            <pc:docMk/>
            <pc:sldMk cId="1342904652" sldId="279"/>
            <ac:picMk id="17" creationId="{4B86E5B5-2FA6-2774-DA75-E40936D1D78F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6027100656920457"/>
          <c:y val="5.970705341967053E-2"/>
          <c:w val="0.53929854893229912"/>
          <c:h val="0.88058589316065894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Total Cost</c:v>
                </c:pt>
              </c:strCache>
            </c:strRef>
          </c:tx>
          <c:spPr>
            <a:ln w="34925" cap="rnd">
              <a:solidFill>
                <a:schemeClr val="accent1"/>
              </a:solidFill>
              <a:round/>
            </a:ln>
            <a:effectLst>
              <a:outerShdw blurRad="88900" dist="2794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cat>
            <c:strRef>
              <c:f>Sheet1!$A$2:$A$7</c:f>
              <c:strCache>
                <c:ptCount val="6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7000</c:v>
                </c:pt>
                <c:pt idx="1">
                  <c:v>7500</c:v>
                </c:pt>
                <c:pt idx="2">
                  <c:v>7800</c:v>
                </c:pt>
                <c:pt idx="3">
                  <c:v>8000</c:v>
                </c:pt>
                <c:pt idx="4">
                  <c:v>8200</c:v>
                </c:pt>
                <c:pt idx="5">
                  <c:v>8600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07D-4EB1-B047-D4C5D719A6A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Revenue</c:v>
                </c:pt>
              </c:strCache>
            </c:strRef>
          </c:tx>
          <c:spPr>
            <a:ln w="34925" cap="rnd">
              <a:solidFill>
                <a:schemeClr val="accent2"/>
              </a:solidFill>
              <a:round/>
            </a:ln>
            <a:effectLst>
              <a:outerShdw blurRad="88900" dist="2794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cat>
            <c:strRef>
              <c:f>Sheet1!$A$2:$A$7</c:f>
              <c:strCache>
                <c:ptCount val="6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3000</c:v>
                </c:pt>
                <c:pt idx="1">
                  <c:v>5000</c:v>
                </c:pt>
                <c:pt idx="2">
                  <c:v>6500</c:v>
                </c:pt>
                <c:pt idx="3">
                  <c:v>8500</c:v>
                </c:pt>
                <c:pt idx="4">
                  <c:v>9500</c:v>
                </c:pt>
                <c:pt idx="5">
                  <c:v>11000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07D-4EB1-B047-D4C5D719A6AD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Profit / (Loss)</c:v>
                </c:pt>
              </c:strCache>
            </c:strRef>
          </c:tx>
          <c:spPr>
            <a:ln w="34925" cap="rnd">
              <a:solidFill>
                <a:schemeClr val="accent3"/>
              </a:solidFill>
              <a:round/>
            </a:ln>
            <a:effectLst>
              <a:outerShdw blurRad="88900" dist="2794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cat>
            <c:strRef>
              <c:f>Sheet1!$A$2:$A$7</c:f>
              <c:strCache>
                <c:ptCount val="6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</c:strCache>
            </c:strRef>
          </c:cat>
          <c:val>
            <c:numRef>
              <c:f>Sheet1!$D$2:$D$7</c:f>
              <c:numCache>
                <c:formatCode>General</c:formatCode>
                <c:ptCount val="6"/>
                <c:pt idx="0">
                  <c:v>-4000</c:v>
                </c:pt>
                <c:pt idx="1">
                  <c:v>-3000</c:v>
                </c:pt>
                <c:pt idx="2">
                  <c:v>-1500</c:v>
                </c:pt>
                <c:pt idx="3">
                  <c:v>500</c:v>
                </c:pt>
                <c:pt idx="4">
                  <c:v>1500</c:v>
                </c:pt>
                <c:pt idx="5">
                  <c:v>2500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07D-4EB1-B047-D4C5D719A6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18791784"/>
        <c:axId val="2140495176"/>
      </c:lineChart>
      <c:catAx>
        <c:axId val="2118791784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95000"/>
                <a:alpha val="1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40495176"/>
        <c:crosses val="autoZero"/>
        <c:auto val="1"/>
        <c:lblAlgn val="ctr"/>
        <c:lblOffset val="100"/>
        <c:noMultiLvlLbl val="0"/>
      </c:catAx>
      <c:valAx>
        <c:axId val="2140495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\£#,##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1879178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3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BB64C3-3FBD-46C6-B9F3-8C7D2554A6E7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883F7C-EDAC-46FA-81B2-C82CFAE93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852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70EEBA4-EEA4-458C-870F-46F7655C34A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85614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883F7C-EDAC-46FA-81B2-C82CFAE93C9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63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477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40266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583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11966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13264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50529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61733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39640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85999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66912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C764DE79-268F-4C1A-8933-263129D2AF90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74013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87306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7987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m.com/security/data-breach" TargetMode="External"/><Relationship Id="rId2" Type="http://schemas.openxmlformats.org/officeDocument/2006/relationships/hyperlink" Target="https://www.dlapiper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statistics" TargetMode="External"/><Relationship Id="rId5" Type="http://schemas.openxmlformats.org/officeDocument/2006/relationships/hyperlink" Target="https://legal.thomsonreuters.com/" TargetMode="External"/><Relationship Id="rId4" Type="http://schemas.openxmlformats.org/officeDocument/2006/relationships/hyperlink" Target="https://www.ons.gov.uk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86708" y="972902"/>
            <a:ext cx="813308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 dirty="0">
                <a:latin typeface="Calibri"/>
              </a:rPr>
              <a:t>Student name: Huguette Dora Edjangue</a:t>
            </a:r>
          </a:p>
          <a:p>
            <a:pPr>
              <a:defRPr/>
            </a:pPr>
            <a:endParaRPr lang="en-GB" sz="2400" b="1" dirty="0">
              <a:latin typeface="Calibri"/>
            </a:endParaRPr>
          </a:p>
          <a:p>
            <a:pPr>
              <a:defRPr/>
            </a:pPr>
            <a:r>
              <a:rPr lang="en-GB" sz="2400" b="1" dirty="0">
                <a:latin typeface="Calibri"/>
              </a:rPr>
              <a:t>Student ID number: 2429780  </a:t>
            </a:r>
          </a:p>
          <a:p>
            <a:pPr>
              <a:defRPr/>
            </a:pPr>
            <a:endParaRPr lang="en-GB" sz="2400" b="1" dirty="0">
              <a:latin typeface="Calibri"/>
            </a:endParaRPr>
          </a:p>
          <a:p>
            <a:pPr>
              <a:defRPr/>
            </a:pPr>
            <a:r>
              <a:rPr lang="en-GB" sz="2400" b="1" dirty="0">
                <a:latin typeface="Calibri"/>
              </a:rPr>
              <a:t>Programme: Certificate in Higher Education Business Skills for the Workplace</a:t>
            </a:r>
          </a:p>
          <a:p>
            <a:pPr>
              <a:defRPr/>
            </a:pPr>
            <a:r>
              <a:rPr lang="en-GB" sz="2400" b="1" dirty="0">
                <a:latin typeface="Calibri"/>
              </a:rPr>
              <a:t> </a:t>
            </a:r>
          </a:p>
          <a:p>
            <a:pPr>
              <a:defRPr/>
            </a:pPr>
            <a:r>
              <a:rPr lang="en-GB" sz="2400" b="1" dirty="0">
                <a:latin typeface="Calibri"/>
              </a:rPr>
              <a:t>Module: Enterprise and Entrepreneurship </a:t>
            </a:r>
          </a:p>
          <a:p>
            <a:pPr>
              <a:defRPr/>
            </a:pPr>
            <a:endParaRPr lang="en-GB" sz="2400" b="1" dirty="0">
              <a:latin typeface="Calibri"/>
            </a:endParaRPr>
          </a:p>
          <a:p>
            <a:pPr>
              <a:defRPr/>
            </a:pPr>
            <a:r>
              <a:rPr lang="en-GB" sz="2400" b="1" dirty="0">
                <a:latin typeface="Calibri"/>
              </a:rPr>
              <a:t>Module code: LCLM4006 </a:t>
            </a:r>
          </a:p>
          <a:p>
            <a:pPr>
              <a:defRPr/>
            </a:pPr>
            <a:endParaRPr lang="en-GB" sz="2400" b="1" dirty="0">
              <a:latin typeface="Calibri"/>
            </a:endParaRPr>
          </a:p>
          <a:p>
            <a:pPr>
              <a:defRPr/>
            </a:pPr>
            <a:r>
              <a:rPr lang="en-GB" sz="2400" b="1" dirty="0">
                <a:latin typeface="Calibri"/>
              </a:rPr>
              <a:t>Lecturer: </a:t>
            </a:r>
            <a:r>
              <a:rPr lang="nn-NO" sz="2400" b="1" dirty="0">
                <a:latin typeface="Calibri"/>
              </a:rPr>
              <a:t>Shengfeng Mei</a:t>
            </a:r>
            <a:endParaRPr lang="en-GB" sz="2400" b="1" dirty="0">
              <a:latin typeface="Calibri"/>
            </a:endParaRPr>
          </a:p>
          <a:p>
            <a:pPr>
              <a:defRPr/>
            </a:pPr>
            <a:endParaRPr lang="en-GB" sz="2400" b="1" dirty="0">
              <a:latin typeface="Calibri"/>
            </a:endParaRPr>
          </a:p>
          <a:p>
            <a:pPr>
              <a:defRPr/>
            </a:pPr>
            <a:r>
              <a:rPr lang="en-GB" sz="2400" b="1" dirty="0">
                <a:latin typeface="Calibri"/>
              </a:rPr>
              <a:t>Assignment Title: Individual Presentation </a:t>
            </a:r>
            <a:r>
              <a:rPr lang="en-US" sz="2400" b="1" dirty="0">
                <a:latin typeface="Calibri"/>
              </a:rPr>
              <a:t>pitch to Lecturer </a:t>
            </a:r>
            <a:r>
              <a:rPr lang="en-GB" sz="2400" b="1" dirty="0">
                <a:latin typeface="Calibri"/>
              </a:rPr>
              <a:t>  </a:t>
            </a:r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B2F180-FA0C-2648-BE5D-0E5F8EF70C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EFE5C6-ABEE-D436-D34F-49B0D86D3BE6}"/>
              </a:ext>
            </a:extLst>
          </p:cNvPr>
          <p:cNvSpPr txBox="1"/>
          <p:nvPr/>
        </p:nvSpPr>
        <p:spPr>
          <a:xfrm>
            <a:off x="1990790" y="1029042"/>
            <a:ext cx="8633667" cy="4572000"/>
          </a:xfrm>
          <a:prstGeom prst="rect">
            <a:avLst/>
          </a:prstGeom>
          <a:noFill/>
        </p:spPr>
        <p:txBody>
          <a:bodyPr/>
          <a:lstStyle/>
          <a:p>
            <a:endParaRPr/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t>Introduction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t>Business Overview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t>Why Cybersecurity Matters</a:t>
            </a:r>
            <a:r>
              <a:rPr lang="en-GB"/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rPr lang="en-GB"/>
              <a:t>Cybersecurity Importance 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t>Our Mission &amp; Vision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t>Why a Limited Company?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t>Organisational Structure: CloudSecDora Consulting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t>Competitor Analysis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t>Strategic PESTEL Analysis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t>STP Model: Our Market Strategy</a:t>
            </a:r>
          </a:p>
          <a:p>
            <a:pPr marL="457200" indent="-457200">
              <a:buFont typeface="Arial" panose="020B0604020202020204" pitchFamily="34" charset="0"/>
              <a:buChar char="•"/>
              <a:defRPr sz="2800">
                <a:solidFill>
                  <a:srgbClr val="FFFF00"/>
                </a:solidFill>
              </a:defRPr>
            </a:pPr>
            <a:r>
              <a:t>Financial Forecast: Initial Six Months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F9572F-D278-0C28-D7FB-09C0C505EE93}"/>
              </a:ext>
            </a:extLst>
          </p:cNvPr>
          <p:cNvSpPr txBox="1"/>
          <p:nvPr/>
        </p:nvSpPr>
        <p:spPr>
          <a:xfrm>
            <a:off x="4207123" y="505822"/>
            <a:ext cx="33163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4400" b="1">
                <a:solidFill>
                  <a:srgbClr val="FFFF00"/>
                </a:solidFill>
              </a:defRPr>
            </a:pPr>
            <a:r>
              <a:rPr sz="2800"/>
              <a:t>Table of Contents</a:t>
            </a:r>
          </a:p>
        </p:txBody>
      </p:sp>
    </p:spTree>
    <p:extLst>
      <p:ext uri="{BB962C8B-B14F-4D97-AF65-F5344CB8AC3E}">
        <p14:creationId xmlns:p14="http://schemas.microsoft.com/office/powerpoint/2010/main" val="2412805479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1D5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4BDAB4-B978-5B07-453A-7F381B2E36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8E5419-E10B-793C-F964-D7605CCB4E3A}"/>
              </a:ext>
            </a:extLst>
          </p:cNvPr>
          <p:cNvSpPr txBox="1"/>
          <p:nvPr/>
        </p:nvSpPr>
        <p:spPr>
          <a:xfrm>
            <a:off x="1346186" y="4966122"/>
            <a:ext cx="1037931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sz="2400">
                <a:latin typeface="Calibri"/>
              </a:rPr>
              <a:t>Empowering UK businesses with robust G</a:t>
            </a:r>
            <a:r>
              <a:rPr lang="en-GB" sz="2400">
                <a:latin typeface="Calibri"/>
              </a:rPr>
              <a:t>overnance, Risk and Compliance </a:t>
            </a:r>
          </a:p>
          <a:p>
            <a:pPr>
              <a:defRPr/>
            </a:pPr>
            <a:r>
              <a:rPr lang="en-GB" sz="2400">
                <a:latin typeface="Calibri"/>
              </a:rPr>
              <a:t>		(G</a:t>
            </a:r>
            <a:r>
              <a:rPr sz="2400">
                <a:latin typeface="Calibri"/>
              </a:rPr>
              <a:t>RC</a:t>
            </a:r>
            <a:r>
              <a:rPr lang="en-GB" sz="2400">
                <a:latin typeface="Calibri"/>
              </a:rPr>
              <a:t>)</a:t>
            </a:r>
            <a:r>
              <a:rPr sz="2400">
                <a:latin typeface="Calibri"/>
              </a:rPr>
              <a:t> frameworks and cybersecurity advisory.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0C857BC-9FFE-EB3C-E8B1-9E8F36B71A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4663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291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airplan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3ACE226-56F0-7278-750F-B4148B5CD5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7694"/>
            <a:ext cx="12192000" cy="399148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293493" y="361476"/>
            <a:ext cx="36050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>
                <a:solidFill>
                  <a:srgbClr val="FFFF00"/>
                </a:solidFill>
              </a:rPr>
              <a:t>Business Overview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B0E67C-14F2-DAED-6883-BD1FDD69A718}"/>
              </a:ext>
            </a:extLst>
          </p:cNvPr>
          <p:cNvSpPr txBox="1"/>
          <p:nvPr/>
        </p:nvSpPr>
        <p:spPr>
          <a:xfrm>
            <a:off x="731520" y="755683"/>
            <a:ext cx="99906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CloudSecDora Consulting designs  GRC frameworks to improve decision-making, reduce risk, and ensure regulatory compliance.</a:t>
            </a:r>
            <a:endParaRPr lang="en-GB"/>
          </a:p>
        </p:txBody>
      </p:sp>
      <p:sp>
        <p:nvSpPr>
          <p:cNvPr id="7" name="Rounded Rectangle 1">
            <a:extLst>
              <a:ext uri="{FF2B5EF4-FFF2-40B4-BE49-F238E27FC236}">
                <a16:creationId xmlns:a16="http://schemas.microsoft.com/office/drawing/2014/main" id="{934108FB-FDBA-03F9-A334-929460B908FA}"/>
              </a:ext>
            </a:extLst>
          </p:cNvPr>
          <p:cNvSpPr/>
          <p:nvPr/>
        </p:nvSpPr>
        <p:spPr>
          <a:xfrm>
            <a:off x="666225" y="1673733"/>
            <a:ext cx="3259774" cy="1828800"/>
          </a:xfrm>
          <a:prstGeom prst="roundRect">
            <a:avLst/>
          </a:prstGeom>
          <a:solidFill>
            <a:srgbClr val="2D3746"/>
          </a:solidFill>
          <a:ln>
            <a:solidFill>
              <a:srgbClr val="5A9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b="1">
                <a:solidFill>
                  <a:srgbClr val="E6E6F0"/>
                </a:solidFill>
              </a:rPr>
              <a:t>Cloud Expertise</a:t>
            </a:r>
            <a:r>
              <a:rPr lang="en-GB" b="1">
                <a:solidFill>
                  <a:srgbClr val="E6E6F0"/>
                </a:solidFill>
              </a:rPr>
              <a:t> </a:t>
            </a:r>
          </a:p>
          <a:p>
            <a:pPr algn="ctr"/>
            <a:r>
              <a:rPr err="1"/>
              <a:t>Specialised</a:t>
            </a:r>
            <a:r>
              <a:t> GRC solutions for cloud environments.</a:t>
            </a:r>
          </a:p>
        </p:txBody>
      </p:sp>
      <p:sp>
        <p:nvSpPr>
          <p:cNvPr id="10" name="Rounded Rectangle 5">
            <a:extLst>
              <a:ext uri="{FF2B5EF4-FFF2-40B4-BE49-F238E27FC236}">
                <a16:creationId xmlns:a16="http://schemas.microsoft.com/office/drawing/2014/main" id="{C0D17F2F-43F4-B0C8-68A8-5619864E1A08}"/>
              </a:ext>
            </a:extLst>
          </p:cNvPr>
          <p:cNvSpPr/>
          <p:nvPr/>
        </p:nvSpPr>
        <p:spPr>
          <a:xfrm>
            <a:off x="4370723" y="1673733"/>
            <a:ext cx="3259774" cy="1828800"/>
          </a:xfrm>
          <a:prstGeom prst="roundRect">
            <a:avLst/>
          </a:prstGeom>
          <a:solidFill>
            <a:srgbClr val="2D3746"/>
          </a:solidFill>
          <a:ln>
            <a:solidFill>
              <a:srgbClr val="5A9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solidFill>
                <a:srgbClr val="E6E6F0"/>
              </a:solidFill>
            </a:endParaRPr>
          </a:p>
          <a:p>
            <a:pPr algn="ctr"/>
            <a:r>
              <a:rPr b="1">
                <a:solidFill>
                  <a:srgbClr val="E6E6F0"/>
                </a:solidFill>
              </a:rPr>
              <a:t>Regulatory Compliance</a:t>
            </a:r>
            <a:endParaRPr lang="en-GB" b="1">
              <a:solidFill>
                <a:srgbClr val="E6E6F0"/>
              </a:solidFill>
            </a:endParaRPr>
          </a:p>
          <a:p>
            <a:pPr algn="ctr"/>
            <a:r>
              <a:t>Ensuring adherence to</a:t>
            </a:r>
            <a:r>
              <a:rPr lang="en-GB"/>
              <a:t> regulations such as</a:t>
            </a:r>
            <a:r>
              <a:t> GDPR, ISO 27001, and more.</a:t>
            </a:r>
          </a:p>
        </p:txBody>
      </p:sp>
      <p:sp>
        <p:nvSpPr>
          <p:cNvPr id="8" name="Rounded Rectangle 3">
            <a:extLst>
              <a:ext uri="{FF2B5EF4-FFF2-40B4-BE49-F238E27FC236}">
                <a16:creationId xmlns:a16="http://schemas.microsoft.com/office/drawing/2014/main" id="{F8C303FC-D461-2C54-A159-CC17B0B9EBBB}"/>
              </a:ext>
            </a:extLst>
          </p:cNvPr>
          <p:cNvSpPr/>
          <p:nvPr/>
        </p:nvSpPr>
        <p:spPr>
          <a:xfrm>
            <a:off x="7989277" y="1666789"/>
            <a:ext cx="3310304" cy="1863470"/>
          </a:xfrm>
          <a:prstGeom prst="roundRect">
            <a:avLst/>
          </a:prstGeom>
          <a:solidFill>
            <a:srgbClr val="2D3746"/>
          </a:solidFill>
          <a:ln>
            <a:solidFill>
              <a:srgbClr val="783C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b="1">
                <a:solidFill>
                  <a:srgbClr val="E6E6F0"/>
                </a:solidFill>
              </a:rPr>
              <a:t>Risk Mitigation</a:t>
            </a:r>
            <a:endParaRPr lang="en-GB" b="1">
              <a:solidFill>
                <a:srgbClr val="E6E6F0"/>
              </a:solidFill>
            </a:endParaRPr>
          </a:p>
          <a:p>
            <a:pPr algn="ctr"/>
            <a:r>
              <a:t>Proactive strategies to safeguard your digital assets</a:t>
            </a:r>
            <a:r>
              <a:rPr sz="1400"/>
              <a:t>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2BE7D14-6BBD-2E7A-EE5F-B73D9CEB2A04}"/>
              </a:ext>
            </a:extLst>
          </p:cNvPr>
          <p:cNvSpPr/>
          <p:nvPr/>
        </p:nvSpPr>
        <p:spPr>
          <a:xfrm>
            <a:off x="8075221" y="1422987"/>
            <a:ext cx="669441" cy="646332"/>
          </a:xfrm>
          <a:prstGeom prst="ellipse">
            <a:avLst/>
          </a:prstGeom>
          <a:solidFill>
            <a:srgbClr val="783CB4"/>
          </a:solidFill>
          <a:ln>
            <a:solidFill>
              <a:srgbClr val="783C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800">
                <a:solidFill>
                  <a:srgbClr val="FFFFFF"/>
                </a:solidFill>
              </a:rPr>
              <a:t>🛡️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E742FCB-5CB4-7F77-D91A-DB5623D07C0E}"/>
              </a:ext>
            </a:extLst>
          </p:cNvPr>
          <p:cNvSpPr/>
          <p:nvPr/>
        </p:nvSpPr>
        <p:spPr>
          <a:xfrm>
            <a:off x="4511348" y="1467716"/>
            <a:ext cx="567105" cy="554516"/>
          </a:xfrm>
          <a:prstGeom prst="ellipse">
            <a:avLst/>
          </a:prstGeom>
          <a:solidFill>
            <a:srgbClr val="5A96FF"/>
          </a:solidFill>
          <a:ln>
            <a:solidFill>
              <a:srgbClr val="5A9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800">
                <a:solidFill>
                  <a:srgbClr val="FFFFFF"/>
                </a:solidFill>
              </a:rPr>
              <a:t>📋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FD462F1F-8DAC-9620-EB0B-3DFAC86F0433}"/>
              </a:ext>
            </a:extLst>
          </p:cNvPr>
          <p:cNvSpPr/>
          <p:nvPr/>
        </p:nvSpPr>
        <p:spPr>
          <a:xfrm>
            <a:off x="853608" y="1413971"/>
            <a:ext cx="606291" cy="635673"/>
          </a:xfrm>
          <a:prstGeom prst="ellipse">
            <a:avLst/>
          </a:prstGeom>
          <a:solidFill>
            <a:srgbClr val="5A96FF"/>
          </a:solidFill>
          <a:ln>
            <a:solidFill>
              <a:srgbClr val="5A9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800">
                <a:solidFill>
                  <a:srgbClr val="FFFFFF"/>
                </a:solidFill>
              </a:rPr>
              <a:t>☁️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92CF8E5-66A7-21A2-9BE0-7609DE701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06680"/>
            <a:ext cx="12192000" cy="696468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354344" y="411499"/>
            <a:ext cx="382829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>
                <a:solidFill>
                  <a:srgbClr val="FFFF00"/>
                </a:solidFill>
                <a:latin typeface="Calibri"/>
              </a:rPr>
              <a:t>Why Cybersecurity Matters</a:t>
            </a:r>
            <a:r>
              <a:rPr lang="en-GB" sz="2400" b="1">
                <a:solidFill>
                  <a:srgbClr val="FFFF00"/>
                </a:solidFill>
                <a:latin typeface="Calibri"/>
              </a:rPr>
              <a:t>?</a:t>
            </a:r>
            <a:endParaRPr sz="2400" b="1">
              <a:solidFill>
                <a:srgbClr val="FFFF00"/>
              </a:solidFill>
              <a:latin typeface="Calibri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492136" y="1000462"/>
            <a:ext cx="84207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DCE1EB"/>
                </a:solidFill>
                <a:latin typeface="Calibri"/>
              </a:rPr>
              <a:t>Rising digital adoption increases exposure to cyber threats and compliance pressures.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355080" y="1797169"/>
            <a:ext cx="517427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latin typeface="Calibri"/>
              </a:rPr>
              <a:t>According to ONS (202</a:t>
            </a:r>
            <a:r>
              <a:rPr lang="en-GB" dirty="0">
                <a:latin typeface="Calibri"/>
              </a:rPr>
              <a:t>3</a:t>
            </a:r>
            <a:r>
              <a:rPr dirty="0">
                <a:latin typeface="Calibri"/>
              </a:rPr>
              <a:t>):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latin typeface="Calibri"/>
              </a:rPr>
              <a:t>• </a:t>
            </a:r>
            <a:r>
              <a:rPr lang="en-GB" dirty="0">
                <a:latin typeface="Calibri"/>
              </a:rPr>
              <a:t>87.9</a:t>
            </a:r>
            <a:r>
              <a:rPr dirty="0">
                <a:latin typeface="Calibri"/>
              </a:rPr>
              <a:t>% of UK adults are online.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latin typeface="Calibri"/>
              </a:rPr>
              <a:t>• 95% in London.</a:t>
            </a:r>
            <a:endParaRPr lang="en-GB" dirty="0">
              <a:latin typeface="Calibri"/>
            </a:endParaRPr>
          </a:p>
          <a:p>
            <a:pPr>
              <a:defRPr sz="1800">
                <a:solidFill>
                  <a:srgbClr val="E6EBF5"/>
                </a:solidFill>
              </a:defRPr>
            </a:pPr>
            <a:endParaRPr dirty="0">
              <a:latin typeface="Calibri"/>
            </a:endParaRP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latin typeface="Calibri"/>
              </a:rPr>
              <a:t>• </a:t>
            </a:r>
            <a:r>
              <a:rPr lang="en-US" dirty="0">
                <a:latin typeface="Calibri"/>
              </a:rPr>
              <a:t>32% of UK businesses experience a cyber breach annually (UK Gov, 2024).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endParaRPr dirty="0">
              <a:latin typeface="Calibri"/>
            </a:endParaRP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dirty="0">
                <a:latin typeface="Calibri"/>
              </a:rPr>
              <a:t>• </a:t>
            </a:r>
            <a:r>
              <a:rPr lang="en-GB" dirty="0">
                <a:latin typeface="Calibri"/>
              </a:rPr>
              <a:t>71% of organisations report rising compliance pressures (Thomson Reuters, 2024).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endParaRPr lang="en-GB" dirty="0">
              <a:latin typeface="Calibri"/>
            </a:endParaRP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lang="en-GB" dirty="0">
                <a:latin typeface="Calibri"/>
              </a:rPr>
              <a:t>• GDPR fines exceed €5.8B since 2018 (DLA Piper, 2025).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endParaRPr lang="en-GB" dirty="0">
              <a:latin typeface="Calibri"/>
            </a:endParaRPr>
          </a:p>
          <a:p>
            <a:pPr>
              <a:defRPr sz="1800">
                <a:solidFill>
                  <a:srgbClr val="E6EBF5"/>
                </a:solidFill>
              </a:defRPr>
            </a:pPr>
            <a:r>
              <a:rPr lang="en-US" dirty="0">
                <a:latin typeface="Calibri"/>
              </a:rPr>
              <a:t>•Average cost of a data breach: $4.88M (IBM, 2024).</a:t>
            </a:r>
          </a:p>
          <a:p>
            <a:pPr>
              <a:defRPr sz="1800">
                <a:solidFill>
                  <a:srgbClr val="E6EBF5"/>
                </a:solidFill>
              </a:defRPr>
            </a:pPr>
            <a:endParaRPr lang="en-GB" dirty="0">
              <a:latin typeface="Calibri"/>
            </a:endParaRPr>
          </a:p>
          <a:p>
            <a:pPr>
              <a:defRPr sz="1800">
                <a:solidFill>
                  <a:srgbClr val="E6EBF5"/>
                </a:solidFill>
              </a:defRPr>
            </a:pPr>
            <a:endParaRPr lang="en-GB" dirty="0">
              <a:latin typeface="Calibri"/>
            </a:endParaRPr>
          </a:p>
        </p:txBody>
      </p:sp>
      <p:pic>
        <p:nvPicPr>
          <p:cNvPr id="1028" name="Picture 4" descr="Internet users in the UK - Office for National Statistics">
            <a:extLst>
              <a:ext uri="{FF2B5EF4-FFF2-40B4-BE49-F238E27FC236}">
                <a16:creationId xmlns:a16="http://schemas.microsoft.com/office/drawing/2014/main" id="{18BCA685-E640-A10A-5C15-7C7CFF94B3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566" y="1809150"/>
            <a:ext cx="4209877" cy="384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AED1F39-FA99-5790-F1E5-45AF01CE11E8}"/>
              </a:ext>
            </a:extLst>
          </p:cNvPr>
          <p:cNvSpPr/>
          <p:nvPr/>
        </p:nvSpPr>
        <p:spPr>
          <a:xfrm>
            <a:off x="1665450" y="6082371"/>
            <a:ext cx="1581079" cy="239113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/>
              <a:t>Source: ONS (2020)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66942" y="387090"/>
            <a:ext cx="354285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FFFF00"/>
                </a:solidFill>
                <a:latin typeface="Calibri"/>
              </a:rPr>
              <a:t>Cybersecurity Importance </a:t>
            </a:r>
          </a:p>
        </p:txBody>
      </p:sp>
      <p:sp>
        <p:nvSpPr>
          <p:cNvPr id="4" name="Oval 3"/>
          <p:cNvSpPr/>
          <p:nvPr/>
        </p:nvSpPr>
        <p:spPr>
          <a:xfrm>
            <a:off x="3121022" y="1745917"/>
            <a:ext cx="1645920" cy="1097280"/>
          </a:xfrm>
          <a:prstGeom prst="ellipse">
            <a:avLst/>
          </a:prstGeom>
          <a:gradFill>
            <a:gsLst>
              <a:gs pos="16000">
                <a:srgbClr val="FFC000"/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  <a:lin ang="5400000" scaled="0"/>
          </a:gradFill>
          <a:ln>
            <a:solidFill>
              <a:srgbClr val="5A9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>
                <a:solidFill>
                  <a:srgbClr val="EBEBF5"/>
                </a:solidFill>
                <a:latin typeface="Calibri"/>
              </a:rPr>
              <a:t>Cyber Attacks</a:t>
            </a:r>
          </a:p>
        </p:txBody>
      </p:sp>
      <p:sp>
        <p:nvSpPr>
          <p:cNvPr id="5" name="Oval 4"/>
          <p:cNvSpPr/>
          <p:nvPr/>
        </p:nvSpPr>
        <p:spPr>
          <a:xfrm>
            <a:off x="8037265" y="1734154"/>
            <a:ext cx="1645920" cy="1097280"/>
          </a:xfrm>
          <a:prstGeom prst="ellipse">
            <a:avLst/>
          </a:prstGeom>
          <a:gradFill>
            <a:gsLst>
              <a:gs pos="28000">
                <a:srgbClr val="3A1D57"/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  <a:lin ang="5400000" scaled="0"/>
          </a:gradFill>
          <a:ln>
            <a:solidFill>
              <a:srgbClr val="783C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>
                <a:solidFill>
                  <a:srgbClr val="EBEBF5"/>
                </a:solidFill>
                <a:latin typeface="Calibri"/>
              </a:rPr>
              <a:t>Data Breaches</a:t>
            </a:r>
          </a:p>
        </p:txBody>
      </p:sp>
      <p:sp>
        <p:nvSpPr>
          <p:cNvPr id="6" name="Oval 5"/>
          <p:cNvSpPr/>
          <p:nvPr/>
        </p:nvSpPr>
        <p:spPr>
          <a:xfrm>
            <a:off x="3077013" y="3971191"/>
            <a:ext cx="1645920" cy="1097280"/>
          </a:xfrm>
          <a:prstGeom prst="ellipse">
            <a:avLst/>
          </a:prstGeom>
          <a:gradFill>
            <a:gsLst>
              <a:gs pos="23000">
                <a:srgbClr val="0070C0"/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  <a:lin ang="5400000" scaled="0"/>
          </a:gradFill>
          <a:ln>
            <a:solidFill>
              <a:srgbClr val="5A96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>
                <a:solidFill>
                  <a:srgbClr val="EBEBF5"/>
                </a:solidFill>
                <a:latin typeface="Calibri"/>
              </a:rPr>
              <a:t>Compliance Pressure</a:t>
            </a:r>
          </a:p>
        </p:txBody>
      </p:sp>
      <p:sp>
        <p:nvSpPr>
          <p:cNvPr id="7" name="Oval 6"/>
          <p:cNvSpPr/>
          <p:nvPr/>
        </p:nvSpPr>
        <p:spPr>
          <a:xfrm>
            <a:off x="7924800" y="4114801"/>
            <a:ext cx="1645920" cy="1097280"/>
          </a:xfrm>
          <a:prstGeom prst="ellipse">
            <a:avLst/>
          </a:prstGeom>
          <a:gradFill>
            <a:gsLst>
              <a:gs pos="23000">
                <a:srgbClr val="0070C0"/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  <a:lin ang="5400000" scaled="0"/>
          </a:gradFill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>
                <a:solidFill>
                  <a:srgbClr val="EBEBF5"/>
                </a:solidFill>
                <a:latin typeface="Calibri"/>
              </a:rPr>
              <a:t>Privacy Risks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95120" y="5295119"/>
            <a:ext cx="85496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 sz="1800">
                <a:solidFill>
                  <a:srgbClr val="EBEBF5"/>
                </a:solidFill>
              </a:defRPr>
            </a:pPr>
            <a:r>
              <a:rPr>
                <a:solidFill>
                  <a:srgbClr val="EBEBF5"/>
                </a:solidFill>
                <a:latin typeface="Calibri"/>
              </a:rPr>
              <a:t>As digital adoption rises across the UK, organisations face increasing exposure to cyber risks</a:t>
            </a:r>
            <a:endParaRPr lang="en-GB">
              <a:solidFill>
                <a:srgbClr val="EBEBF5"/>
              </a:solidFill>
              <a:latin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  <a:defRPr sz="1800">
                <a:solidFill>
                  <a:srgbClr val="EBEBF5"/>
                </a:solidFill>
              </a:defRPr>
            </a:pPr>
            <a:r>
              <a:rPr>
                <a:solidFill>
                  <a:srgbClr val="EBEBF5"/>
                </a:solidFill>
                <a:latin typeface="Calibri"/>
              </a:rPr>
              <a:t> CloudSecDora helps businesses stay secure by simplifying compliance, reducing risk, and strengthening customer trust.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4CBD401-6B5C-2F0A-CC7C-192B060AB2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0259" y="1280011"/>
            <a:ext cx="1017358" cy="97681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9A564B6-E76E-2193-FAF6-A9101C463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3521" y="1166779"/>
            <a:ext cx="1017358" cy="95258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14E5FA7-487D-2C16-8FF0-26670583ED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5151" y="3563289"/>
            <a:ext cx="936027" cy="87637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313E5B-71B6-35FA-FBFB-D1A538E4B9A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8835" y="3422193"/>
            <a:ext cx="845893" cy="93353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39B50B2-E79C-D2B2-EDB9-79B1F34CEFA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8819" y="2057802"/>
            <a:ext cx="2746568" cy="269707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hred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41907" y="294892"/>
            <a:ext cx="287450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>
                <a:solidFill>
                  <a:srgbClr val="FFFF00"/>
                </a:solidFill>
                <a:latin typeface="Calibri"/>
              </a:rPr>
              <a:t>Our Mission &amp; Vision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806995" y="1164771"/>
            <a:ext cx="5882276" cy="2291303"/>
          </a:xfrm>
          <a:prstGeom prst="rect">
            <a:avLst/>
          </a:prstGeom>
          <a:solidFill>
            <a:srgbClr val="283241"/>
          </a:solidFill>
          <a:ln>
            <a:solidFill>
              <a:srgbClr val="505A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95306" y="1164771"/>
            <a:ext cx="126289" cy="2291304"/>
          </a:xfrm>
          <a:prstGeom prst="rect">
            <a:avLst/>
          </a:prstGeom>
          <a:solidFill>
            <a:srgbClr val="5A96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08238" y="1219771"/>
            <a:ext cx="118173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>
                <a:solidFill>
                  <a:srgbClr val="E6E6F0"/>
                </a:solidFill>
                <a:latin typeface="Calibri"/>
              </a:rPr>
              <a:t>Mission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86395" y="1775134"/>
            <a:ext cx="490474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To empower UK startups and growing companies to operate securely and confidently in the cloud by simplifying compliance,</a:t>
            </a:r>
            <a:endParaRPr lang="en-GB">
              <a:solidFill>
                <a:srgbClr val="E6E6F0"/>
              </a:solidFill>
              <a:latin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>
                <a:solidFill>
                  <a:srgbClr val="E6E6F0"/>
                </a:solidFill>
                <a:latin typeface="Calibri"/>
              </a:rPr>
              <a:t>Minimising</a:t>
            </a:r>
            <a:r>
              <a:rPr>
                <a:solidFill>
                  <a:srgbClr val="E6E6F0"/>
                </a:solidFill>
                <a:latin typeface="Calibri"/>
              </a:rPr>
              <a:t> risk and </a:t>
            </a:r>
            <a:r>
              <a:rPr lang="en-GB">
                <a:solidFill>
                  <a:srgbClr val="E6E6F0"/>
                </a:solidFill>
                <a:latin typeface="Calibri"/>
              </a:rPr>
              <a:t>reinforcing</a:t>
            </a:r>
            <a:r>
              <a:rPr>
                <a:solidFill>
                  <a:srgbClr val="E6E6F0"/>
                </a:solidFill>
                <a:latin typeface="Calibri"/>
              </a:rPr>
              <a:t> trust with customers and regulators.</a:t>
            </a:r>
          </a:p>
        </p:txBody>
      </p:sp>
      <p:sp>
        <p:nvSpPr>
          <p:cNvPr id="7" name="Rectangle 6"/>
          <p:cNvSpPr/>
          <p:nvPr/>
        </p:nvSpPr>
        <p:spPr>
          <a:xfrm>
            <a:off x="892476" y="3692523"/>
            <a:ext cx="5758695" cy="2408920"/>
          </a:xfrm>
          <a:prstGeom prst="rect">
            <a:avLst/>
          </a:prstGeom>
          <a:solidFill>
            <a:srgbClr val="283241"/>
          </a:solidFill>
          <a:ln>
            <a:solidFill>
              <a:srgbClr val="505A6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83618" y="3676105"/>
            <a:ext cx="149666" cy="2425338"/>
          </a:xfrm>
          <a:prstGeom prst="rect">
            <a:avLst/>
          </a:prstGeom>
          <a:solidFill>
            <a:srgbClr val="5A96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91475" y="3707456"/>
            <a:ext cx="49276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sz="2400" b="1">
                <a:solidFill>
                  <a:srgbClr val="E6E6F0"/>
                </a:solidFill>
                <a:latin typeface="Calibri"/>
              </a:rPr>
              <a:t>Vision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3284" y="4258119"/>
            <a:ext cx="545617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To become the UK’s trusted partner for cloud compliance</a:t>
            </a:r>
            <a:endParaRPr lang="en-GB">
              <a:solidFill>
                <a:srgbClr val="E6E6F0"/>
              </a:solidFill>
              <a:latin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>
                <a:solidFill>
                  <a:srgbClr val="E6E6F0"/>
                </a:solidFill>
                <a:latin typeface="Calibri"/>
              </a:rPr>
              <a:t>C</a:t>
            </a:r>
            <a:r>
              <a:rPr err="1">
                <a:solidFill>
                  <a:srgbClr val="E6E6F0"/>
                </a:solidFill>
                <a:latin typeface="Calibri"/>
              </a:rPr>
              <a:t>ybersecurity</a:t>
            </a:r>
            <a:r>
              <a:rPr>
                <a:solidFill>
                  <a:srgbClr val="E6E6F0"/>
                </a:solidFill>
                <a:latin typeface="Calibri"/>
              </a:rPr>
              <a:t> advisory, known for technical excellence</a:t>
            </a:r>
            <a:endParaRPr lang="en-GB">
              <a:solidFill>
                <a:srgbClr val="E6E6F0"/>
              </a:solidFill>
              <a:latin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>
                <a:solidFill>
                  <a:srgbClr val="E6E6F0"/>
                </a:solidFill>
                <a:latin typeface="Calibri"/>
              </a:rPr>
              <a:t>T</a:t>
            </a:r>
            <a:r>
              <a:rPr err="1">
                <a:solidFill>
                  <a:srgbClr val="E6E6F0"/>
                </a:solidFill>
                <a:latin typeface="Calibri"/>
              </a:rPr>
              <a:t>ransparency</a:t>
            </a:r>
            <a:endParaRPr lang="en-GB">
              <a:solidFill>
                <a:srgbClr val="E6E6F0"/>
              </a:solidFill>
              <a:latin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>
                <a:solidFill>
                  <a:srgbClr val="E6E6F0"/>
                </a:solidFill>
                <a:latin typeface="Calibri"/>
              </a:rPr>
              <a:t>L</a:t>
            </a:r>
            <a:r>
              <a:rPr err="1">
                <a:solidFill>
                  <a:srgbClr val="E6E6F0"/>
                </a:solidFill>
                <a:latin typeface="Calibri"/>
              </a:rPr>
              <a:t>ong</a:t>
            </a:r>
            <a:r>
              <a:rPr>
                <a:solidFill>
                  <a:srgbClr val="E6E6F0"/>
                </a:solidFill>
                <a:latin typeface="Calibri"/>
              </a:rPr>
              <a:t>-term client partnerships.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221220" y="1097280"/>
            <a:ext cx="3355340" cy="4160520"/>
          </a:xfrm>
          <a:prstGeom prst="rect">
            <a:avLst/>
          </a:prstGeom>
          <a:solidFill>
            <a:srgbClr val="505864"/>
          </a:solidFill>
          <a:ln>
            <a:solidFill>
              <a:srgbClr val="7882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Insert Image Here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9F2B288-C0C5-987D-BE45-2ABF5740A3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6609" y="0"/>
            <a:ext cx="5013960" cy="6858000"/>
          </a:xfrm>
          <a:prstGeom prst="rect">
            <a:avLst/>
          </a:prstGeom>
        </p:spPr>
      </p:pic>
    </p:spTree>
  </p:cSld>
  <p:clrMapOvr>
    <a:masterClrMapping/>
  </p:clrMapOvr>
  <p:transition spd="slow">
    <p:circl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790271" y="1107853"/>
            <a:ext cx="1698546" cy="3149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2469"/>
              </a:lnSpc>
            </a:pPr>
            <a:r>
              <a:rPr lang="en-US" sz="2400" b="1">
                <a:solidFill>
                  <a:srgbClr val="FFFF00"/>
                </a:solidFill>
                <a:ea typeface="Roboto Slab" pitchFamily="34" charset="-122"/>
                <a:cs typeface="Roboto Slab" pitchFamily="34" charset="-120"/>
              </a:rPr>
              <a:t>Why a Limited Company?</a:t>
            </a:r>
            <a:endParaRPr lang="en-US" sz="2400" b="1">
              <a:solidFill>
                <a:srgbClr val="FFFF00"/>
              </a:solidFill>
            </a:endParaRPr>
          </a:p>
        </p:txBody>
      </p:sp>
      <p:sp>
        <p:nvSpPr>
          <p:cNvPr id="3" name="Shape 1"/>
          <p:cNvSpPr/>
          <p:nvPr/>
        </p:nvSpPr>
        <p:spPr>
          <a:xfrm>
            <a:off x="1703601" y="1805744"/>
            <a:ext cx="826145" cy="726133"/>
          </a:xfrm>
          <a:prstGeom prst="roundRect">
            <a:avLst>
              <a:gd name="adj" fmla="val 2604"/>
            </a:avLst>
          </a:prstGeom>
          <a:solidFill>
            <a:srgbClr val="FFD1A7"/>
          </a:solidFill>
          <a:ln/>
        </p:spPr>
        <p:txBody>
          <a:bodyPr/>
          <a:lstStyle/>
          <a:p>
            <a:pPr defTabSz="571500"/>
            <a:endParaRPr lang="en-GB" sz="2400">
              <a:solidFill>
                <a:prstClr val="black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2289572" y="2023545"/>
            <a:ext cx="177180" cy="221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defTabSz="571500">
              <a:lnSpc>
                <a:spcPts val="2219"/>
              </a:lnSpc>
            </a:pPr>
            <a:r>
              <a:rPr lang="en-US" sz="1375">
                <a:solidFill>
                  <a:srgbClr val="000000"/>
                </a:solidFill>
                <a:ea typeface="Roboto Slab" pitchFamily="34" charset="-122"/>
                <a:cs typeface="Roboto Slab" pitchFamily="34" charset="-120"/>
              </a:rPr>
              <a:t>1</a:t>
            </a:r>
            <a:endParaRPr lang="en-US" sz="1375">
              <a:solidFill>
                <a:prstClr val="black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2908936" y="1881352"/>
            <a:ext cx="1575420" cy="196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31"/>
              </a:lnSpc>
            </a:pPr>
            <a:r>
              <a:rPr lang="en-US" b="1">
                <a:solidFill>
                  <a:srgbClr val="D6E5EF"/>
                </a:solidFill>
                <a:ea typeface="Roboto Slab" pitchFamily="34" charset="-122"/>
                <a:cs typeface="Roboto Slab" pitchFamily="34" charset="-120"/>
              </a:rPr>
              <a:t>Legal Protection</a:t>
            </a:r>
            <a:endParaRPr lang="en-US" b="1">
              <a:solidFill>
                <a:prstClr val="black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2917255" y="2169765"/>
            <a:ext cx="2519586" cy="2016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63"/>
              </a:lnSpc>
            </a:pPr>
            <a:r>
              <a:rPr lang="en-US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Separate legal entity shields personal assets</a:t>
            </a:r>
            <a:r>
              <a:rPr lang="en-US" sz="140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.</a:t>
            </a:r>
            <a:endParaRPr lang="en-US" sz="1400">
              <a:solidFill>
                <a:prstClr val="black"/>
              </a:solidFill>
            </a:endParaRPr>
          </a:p>
        </p:txBody>
      </p:sp>
      <p:sp>
        <p:nvSpPr>
          <p:cNvPr id="7" name="Shape 5"/>
          <p:cNvSpPr/>
          <p:nvPr/>
        </p:nvSpPr>
        <p:spPr>
          <a:xfrm>
            <a:off x="2854229" y="2491457"/>
            <a:ext cx="7309693" cy="7144"/>
          </a:xfrm>
          <a:prstGeom prst="roundRect">
            <a:avLst>
              <a:gd name="adj" fmla="val 264644"/>
            </a:avLst>
          </a:prstGeom>
          <a:solidFill>
            <a:srgbClr val="FFD1A7"/>
          </a:solidFill>
          <a:ln/>
        </p:spPr>
        <p:txBody>
          <a:bodyPr/>
          <a:lstStyle/>
          <a:p>
            <a:pPr defTabSz="571500"/>
            <a:endParaRPr lang="en-GB" sz="1125">
              <a:solidFill>
                <a:prstClr val="black"/>
              </a:solidFill>
            </a:endParaRPr>
          </a:p>
        </p:txBody>
      </p:sp>
      <p:sp>
        <p:nvSpPr>
          <p:cNvPr id="8" name="Shape 6"/>
          <p:cNvSpPr/>
          <p:nvPr/>
        </p:nvSpPr>
        <p:spPr>
          <a:xfrm>
            <a:off x="1703601" y="2564863"/>
            <a:ext cx="1652290" cy="726133"/>
          </a:xfrm>
          <a:prstGeom prst="roundRect">
            <a:avLst>
              <a:gd name="adj" fmla="val 2604"/>
            </a:avLst>
          </a:prstGeom>
          <a:solidFill>
            <a:srgbClr val="FFA44F"/>
          </a:solidFill>
          <a:ln/>
        </p:spPr>
        <p:txBody>
          <a:bodyPr/>
          <a:lstStyle/>
          <a:p>
            <a:pPr defTabSz="571500"/>
            <a:endParaRPr lang="en-GB">
              <a:solidFill>
                <a:prstClr val="black"/>
              </a:solidFill>
            </a:endParaRPr>
          </a:p>
        </p:txBody>
      </p:sp>
      <p:sp>
        <p:nvSpPr>
          <p:cNvPr id="9" name="Text 7"/>
          <p:cNvSpPr/>
          <p:nvPr/>
        </p:nvSpPr>
        <p:spPr>
          <a:xfrm>
            <a:off x="2702644" y="2812631"/>
            <a:ext cx="177180" cy="221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defTabSz="571500">
              <a:lnSpc>
                <a:spcPts val="2219"/>
              </a:lnSpc>
            </a:pPr>
            <a:r>
              <a:rPr lang="en-US" sz="1375">
                <a:solidFill>
                  <a:srgbClr val="000000"/>
                </a:solidFill>
                <a:ea typeface="Roboto Slab" pitchFamily="34" charset="-122"/>
                <a:cs typeface="Roboto Slab" pitchFamily="34" charset="-120"/>
              </a:rPr>
              <a:t>2</a:t>
            </a:r>
            <a:endParaRPr lang="en-US" sz="1375">
              <a:solidFill>
                <a:prstClr val="black"/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3743403" y="2686351"/>
            <a:ext cx="1739057" cy="196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31"/>
              </a:lnSpc>
            </a:pPr>
            <a:r>
              <a:rPr lang="en-US" b="1">
                <a:solidFill>
                  <a:srgbClr val="D6E5EF"/>
                </a:solidFill>
                <a:ea typeface="Roboto Slab" pitchFamily="34" charset="-122"/>
                <a:cs typeface="Roboto Slab" pitchFamily="34" charset="-120"/>
              </a:rPr>
              <a:t>Professional Credibility</a:t>
            </a:r>
            <a:endParaRPr lang="en-US" b="1">
              <a:solidFill>
                <a:prstClr val="black"/>
              </a:solidFill>
            </a:endParaRPr>
          </a:p>
        </p:txBody>
      </p:sp>
      <p:sp>
        <p:nvSpPr>
          <p:cNvPr id="11" name="Text 9"/>
          <p:cNvSpPr/>
          <p:nvPr/>
        </p:nvSpPr>
        <p:spPr>
          <a:xfrm>
            <a:off x="3743400" y="2958852"/>
            <a:ext cx="2823418" cy="2016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63"/>
              </a:lnSpc>
            </a:pPr>
            <a:r>
              <a:rPr lang="en-US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Preferred by corporate clients in regulated sectors</a:t>
            </a:r>
            <a:r>
              <a:rPr lang="en-US" sz="140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.</a:t>
            </a:r>
            <a:endParaRPr lang="en-US" sz="1400">
              <a:solidFill>
                <a:prstClr val="black"/>
              </a:solidFill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680374" y="3280544"/>
            <a:ext cx="6483549" cy="7144"/>
          </a:xfrm>
          <a:prstGeom prst="roundRect">
            <a:avLst>
              <a:gd name="adj" fmla="val 264644"/>
            </a:avLst>
          </a:prstGeom>
          <a:solidFill>
            <a:srgbClr val="FFA44F"/>
          </a:solidFill>
          <a:ln/>
        </p:spPr>
        <p:txBody>
          <a:bodyPr/>
          <a:lstStyle/>
          <a:p>
            <a:pPr defTabSz="571500"/>
            <a:endParaRPr lang="en-GB" sz="1125">
              <a:solidFill>
                <a:prstClr val="black"/>
              </a:solidFill>
            </a:endParaRPr>
          </a:p>
        </p:txBody>
      </p:sp>
      <p:sp>
        <p:nvSpPr>
          <p:cNvPr id="13" name="Shape 11"/>
          <p:cNvSpPr/>
          <p:nvPr/>
        </p:nvSpPr>
        <p:spPr>
          <a:xfrm>
            <a:off x="1703601" y="3340189"/>
            <a:ext cx="2478509" cy="726133"/>
          </a:xfrm>
          <a:prstGeom prst="roundRect">
            <a:avLst>
              <a:gd name="adj" fmla="val 2604"/>
            </a:avLst>
          </a:prstGeom>
          <a:solidFill>
            <a:srgbClr val="FAA1A1"/>
          </a:solidFill>
          <a:ln/>
        </p:spPr>
        <p:txBody>
          <a:bodyPr/>
          <a:lstStyle/>
          <a:p>
            <a:pPr defTabSz="571500"/>
            <a:endParaRPr lang="en-GB">
              <a:solidFill>
                <a:prstClr val="black"/>
              </a:solidFill>
            </a:endParaRPr>
          </a:p>
        </p:txBody>
      </p:sp>
      <p:sp>
        <p:nvSpPr>
          <p:cNvPr id="14" name="Text 12"/>
          <p:cNvSpPr/>
          <p:nvPr/>
        </p:nvSpPr>
        <p:spPr>
          <a:xfrm>
            <a:off x="3115791" y="3601718"/>
            <a:ext cx="177180" cy="221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defTabSz="571500">
              <a:lnSpc>
                <a:spcPts val="2219"/>
              </a:lnSpc>
            </a:pPr>
            <a:r>
              <a:rPr lang="en-US" sz="1375">
                <a:solidFill>
                  <a:srgbClr val="000000"/>
                </a:solidFill>
                <a:ea typeface="Roboto Slab" pitchFamily="34" charset="-122"/>
                <a:cs typeface="Roboto Slab" pitchFamily="34" charset="-120"/>
              </a:rPr>
              <a:t>3</a:t>
            </a:r>
            <a:endParaRPr lang="en-US" sz="1375">
              <a:solidFill>
                <a:prstClr val="black"/>
              </a:solidFill>
            </a:endParaRPr>
          </a:p>
        </p:txBody>
      </p:sp>
      <p:sp>
        <p:nvSpPr>
          <p:cNvPr id="15" name="Text 13"/>
          <p:cNvSpPr/>
          <p:nvPr/>
        </p:nvSpPr>
        <p:spPr>
          <a:xfrm>
            <a:off x="4569619" y="3475438"/>
            <a:ext cx="1575420" cy="196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31"/>
              </a:lnSpc>
            </a:pPr>
            <a:r>
              <a:rPr lang="en-US" b="1">
                <a:solidFill>
                  <a:srgbClr val="D6E5EF"/>
                </a:solidFill>
                <a:ea typeface="Roboto Slab" pitchFamily="34" charset="-122"/>
                <a:cs typeface="Roboto Slab" pitchFamily="34" charset="-120"/>
              </a:rPr>
              <a:t>Tax Efficiency</a:t>
            </a:r>
            <a:endParaRPr lang="en-US" b="1">
              <a:solidFill>
                <a:prstClr val="black"/>
              </a:solidFill>
            </a:endParaRPr>
          </a:p>
        </p:txBody>
      </p:sp>
      <p:sp>
        <p:nvSpPr>
          <p:cNvPr id="16" name="Text 14"/>
          <p:cNvSpPr/>
          <p:nvPr/>
        </p:nvSpPr>
        <p:spPr>
          <a:xfrm>
            <a:off x="4569622" y="3747939"/>
            <a:ext cx="2309589" cy="2016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63"/>
              </a:lnSpc>
            </a:pPr>
            <a:r>
              <a:rPr lang="en-US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Optimised tax rates for profit distribution</a:t>
            </a:r>
            <a:r>
              <a:rPr lang="en-US" sz="140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.</a:t>
            </a:r>
            <a:endParaRPr lang="en-US" sz="1400">
              <a:solidFill>
                <a:prstClr val="black"/>
              </a:solidFill>
            </a:endParaRPr>
          </a:p>
        </p:txBody>
      </p:sp>
      <p:sp>
        <p:nvSpPr>
          <p:cNvPr id="17" name="Shape 15"/>
          <p:cNvSpPr/>
          <p:nvPr/>
        </p:nvSpPr>
        <p:spPr>
          <a:xfrm>
            <a:off x="4506594" y="4069631"/>
            <a:ext cx="5657329" cy="7144"/>
          </a:xfrm>
          <a:prstGeom prst="roundRect">
            <a:avLst>
              <a:gd name="adj" fmla="val 264644"/>
            </a:avLst>
          </a:prstGeom>
          <a:solidFill>
            <a:srgbClr val="FAA1A1"/>
          </a:solidFill>
          <a:ln/>
        </p:spPr>
        <p:txBody>
          <a:bodyPr/>
          <a:lstStyle/>
          <a:p>
            <a:pPr defTabSz="571500"/>
            <a:endParaRPr lang="en-GB" sz="1125">
              <a:solidFill>
                <a:prstClr val="black"/>
              </a:solidFill>
            </a:endParaRPr>
          </a:p>
        </p:txBody>
      </p:sp>
      <p:sp>
        <p:nvSpPr>
          <p:cNvPr id="18" name="Shape 16"/>
          <p:cNvSpPr/>
          <p:nvPr/>
        </p:nvSpPr>
        <p:spPr>
          <a:xfrm>
            <a:off x="1678000" y="4111002"/>
            <a:ext cx="3304654" cy="726133"/>
          </a:xfrm>
          <a:prstGeom prst="roundRect">
            <a:avLst>
              <a:gd name="adj" fmla="val 2604"/>
            </a:avLst>
          </a:prstGeom>
          <a:solidFill>
            <a:srgbClr val="F44444"/>
          </a:solidFill>
          <a:ln/>
        </p:spPr>
        <p:txBody>
          <a:bodyPr/>
          <a:lstStyle/>
          <a:p>
            <a:pPr defTabSz="571500"/>
            <a:endParaRPr lang="en-GB">
              <a:solidFill>
                <a:prstClr val="black"/>
              </a:solidFill>
            </a:endParaRPr>
          </a:p>
        </p:txBody>
      </p:sp>
      <p:sp>
        <p:nvSpPr>
          <p:cNvPr id="19" name="Text 17"/>
          <p:cNvSpPr/>
          <p:nvPr/>
        </p:nvSpPr>
        <p:spPr>
          <a:xfrm>
            <a:off x="3528864" y="4390805"/>
            <a:ext cx="177180" cy="221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defTabSz="571500">
              <a:lnSpc>
                <a:spcPts val="2219"/>
              </a:lnSpc>
            </a:pPr>
            <a:r>
              <a:rPr lang="en-US" sz="1375">
                <a:solidFill>
                  <a:srgbClr val="FFFFFF"/>
                </a:solidFill>
                <a:ea typeface="Roboto Slab" pitchFamily="34" charset="-122"/>
                <a:cs typeface="Roboto Slab" pitchFamily="34" charset="-120"/>
              </a:rPr>
              <a:t>4</a:t>
            </a:r>
            <a:endParaRPr lang="en-US" sz="1375">
              <a:solidFill>
                <a:prstClr val="black"/>
              </a:solidFill>
            </a:endParaRPr>
          </a:p>
        </p:txBody>
      </p:sp>
      <p:sp>
        <p:nvSpPr>
          <p:cNvPr id="20" name="Text 18"/>
          <p:cNvSpPr/>
          <p:nvPr/>
        </p:nvSpPr>
        <p:spPr>
          <a:xfrm>
            <a:off x="5257168" y="4264525"/>
            <a:ext cx="1575420" cy="196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31"/>
              </a:lnSpc>
            </a:pPr>
            <a:r>
              <a:rPr lang="en-US" b="1">
                <a:solidFill>
                  <a:srgbClr val="D6E5EF"/>
                </a:solidFill>
                <a:ea typeface="Roboto Slab" pitchFamily="34" charset="-122"/>
                <a:cs typeface="Roboto Slab" pitchFamily="34" charset="-120"/>
              </a:rPr>
              <a:t>Investment-Ready</a:t>
            </a:r>
            <a:endParaRPr lang="en-US" b="1">
              <a:solidFill>
                <a:prstClr val="black"/>
              </a:solidFill>
            </a:endParaRPr>
          </a:p>
        </p:txBody>
      </p:sp>
      <p:sp>
        <p:nvSpPr>
          <p:cNvPr id="21" name="Text 19"/>
          <p:cNvSpPr/>
          <p:nvPr/>
        </p:nvSpPr>
        <p:spPr>
          <a:xfrm>
            <a:off x="5257168" y="4505332"/>
            <a:ext cx="3000896" cy="2016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63"/>
              </a:lnSpc>
            </a:pPr>
            <a:r>
              <a:rPr lang="en-US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Easier to attract investors and partners for expansion</a:t>
            </a:r>
            <a:r>
              <a:rPr lang="en-US" sz="140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.</a:t>
            </a:r>
            <a:endParaRPr lang="en-US" sz="1400">
              <a:solidFill>
                <a:prstClr val="black"/>
              </a:solidFill>
            </a:endParaRPr>
          </a:p>
        </p:txBody>
      </p:sp>
      <p:sp>
        <p:nvSpPr>
          <p:cNvPr id="22" name="Shape 20"/>
          <p:cNvSpPr/>
          <p:nvPr/>
        </p:nvSpPr>
        <p:spPr>
          <a:xfrm>
            <a:off x="5332736" y="4858717"/>
            <a:ext cx="4831184" cy="7144"/>
          </a:xfrm>
          <a:prstGeom prst="roundRect">
            <a:avLst>
              <a:gd name="adj" fmla="val 264644"/>
            </a:avLst>
          </a:prstGeom>
          <a:solidFill>
            <a:srgbClr val="F44444"/>
          </a:solidFill>
          <a:ln/>
        </p:spPr>
        <p:txBody>
          <a:bodyPr/>
          <a:lstStyle/>
          <a:p>
            <a:pPr defTabSz="571500"/>
            <a:endParaRPr lang="en-GB" sz="1125">
              <a:solidFill>
                <a:prstClr val="black"/>
              </a:solidFill>
            </a:endParaRPr>
          </a:p>
        </p:txBody>
      </p:sp>
      <p:sp>
        <p:nvSpPr>
          <p:cNvPr id="23" name="Shape 21"/>
          <p:cNvSpPr/>
          <p:nvPr/>
        </p:nvSpPr>
        <p:spPr>
          <a:xfrm>
            <a:off x="1677963" y="4905640"/>
            <a:ext cx="4130874" cy="726133"/>
          </a:xfrm>
          <a:prstGeom prst="roundRect">
            <a:avLst>
              <a:gd name="adj" fmla="val 2604"/>
            </a:avLst>
          </a:prstGeom>
          <a:solidFill>
            <a:srgbClr val="910D0D"/>
          </a:solidFill>
          <a:ln/>
        </p:spPr>
        <p:txBody>
          <a:bodyPr/>
          <a:lstStyle/>
          <a:p>
            <a:pPr defTabSz="571500"/>
            <a:endParaRPr lang="en-GB">
              <a:solidFill>
                <a:prstClr val="black"/>
              </a:solidFill>
            </a:endParaRPr>
          </a:p>
        </p:txBody>
      </p:sp>
      <p:sp>
        <p:nvSpPr>
          <p:cNvPr id="24" name="Text 22"/>
          <p:cNvSpPr/>
          <p:nvPr/>
        </p:nvSpPr>
        <p:spPr>
          <a:xfrm>
            <a:off x="3941936" y="5179892"/>
            <a:ext cx="177180" cy="221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defTabSz="571500">
              <a:lnSpc>
                <a:spcPts val="2219"/>
              </a:lnSpc>
            </a:pPr>
            <a:r>
              <a:rPr lang="en-US" sz="1375">
                <a:solidFill>
                  <a:srgbClr val="FFFFFF"/>
                </a:solidFill>
                <a:ea typeface="Roboto Slab" pitchFamily="34" charset="-122"/>
                <a:cs typeface="Roboto Slab" pitchFamily="34" charset="-120"/>
              </a:rPr>
              <a:t>5</a:t>
            </a:r>
            <a:endParaRPr lang="en-US" sz="1375">
              <a:solidFill>
                <a:prstClr val="black"/>
              </a:solidFill>
            </a:endParaRPr>
          </a:p>
        </p:txBody>
      </p:sp>
      <p:sp>
        <p:nvSpPr>
          <p:cNvPr id="25" name="Text 23"/>
          <p:cNvSpPr/>
          <p:nvPr/>
        </p:nvSpPr>
        <p:spPr>
          <a:xfrm>
            <a:off x="6002091" y="4978230"/>
            <a:ext cx="1575420" cy="2016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31"/>
              </a:lnSpc>
            </a:pPr>
            <a:r>
              <a:rPr lang="en-US" b="1">
                <a:solidFill>
                  <a:srgbClr val="D6E5EF"/>
                </a:solidFill>
                <a:ea typeface="Roboto Slab" pitchFamily="34" charset="-122"/>
                <a:cs typeface="Roboto Slab" pitchFamily="34" charset="-120"/>
              </a:rPr>
              <a:t>Scalability</a:t>
            </a:r>
            <a:endParaRPr lang="en-US" b="1">
              <a:solidFill>
                <a:prstClr val="black"/>
              </a:solidFill>
            </a:endParaRPr>
          </a:p>
        </p:txBody>
      </p:sp>
      <p:sp>
        <p:nvSpPr>
          <p:cNvPr id="26" name="Text 24"/>
          <p:cNvSpPr/>
          <p:nvPr/>
        </p:nvSpPr>
        <p:spPr>
          <a:xfrm>
            <a:off x="6002091" y="5263154"/>
            <a:ext cx="4511946" cy="301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defTabSz="571500">
              <a:lnSpc>
                <a:spcPts val="1563"/>
              </a:lnSpc>
            </a:pPr>
            <a:r>
              <a:rPr lang="en-US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Enables new share issuance and onboarding</a:t>
            </a:r>
            <a:r>
              <a:rPr lang="en-US" sz="1400">
                <a:solidFill>
                  <a:srgbClr val="D6E5EF"/>
                </a:solidFill>
                <a:ea typeface="Roboto" pitchFamily="34" charset="-122"/>
                <a:cs typeface="Roboto" pitchFamily="34" charset="-120"/>
              </a:rPr>
              <a:t>.</a:t>
            </a:r>
            <a:endParaRPr lang="en-US" sz="1400">
              <a:solidFill>
                <a:prstClr val="black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honeycomb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2504883" y="359535"/>
            <a:ext cx="3872978" cy="7087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571500">
              <a:lnSpc>
                <a:spcPts val="2781"/>
              </a:lnSpc>
            </a:pPr>
            <a:r>
              <a:rPr lang="en-US" sz="2400" b="1">
                <a:solidFill>
                  <a:srgbClr val="FFFF00"/>
                </a:solidFill>
                <a:latin typeface="Calibri" panose="020F0502020204030204"/>
                <a:ea typeface="Roboto Slab" pitchFamily="34" charset="-122"/>
                <a:cs typeface="Roboto Slab" pitchFamily="34" charset="-120"/>
              </a:rPr>
              <a:t>Organisational Structure</a:t>
            </a:r>
            <a:endParaRPr lang="en-US" sz="2400" b="1">
              <a:solidFill>
                <a:srgbClr val="FFFF00"/>
              </a:solidFill>
              <a:latin typeface="Calibri" panose="020F0502020204030204"/>
            </a:endParaRPr>
          </a:p>
        </p:txBody>
      </p:sp>
      <p:sp>
        <p:nvSpPr>
          <p:cNvPr id="4" name="Text 1"/>
          <p:cNvSpPr/>
          <p:nvPr/>
        </p:nvSpPr>
        <p:spPr>
          <a:xfrm>
            <a:off x="1119938" y="1108509"/>
            <a:ext cx="6030801" cy="8258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571500"/>
            <a:r>
              <a:rPr lang="en-US">
                <a:solidFill>
                  <a:srgbClr val="D6E5EF"/>
                </a:solidFill>
                <a:latin typeface="Calibri" panose="020F0502020204030204"/>
                <a:ea typeface="Roboto" pitchFamily="34" charset="-122"/>
                <a:cs typeface="Roboto" pitchFamily="34" charset="-120"/>
              </a:rPr>
              <a:t>Our team is structured to provide comprehensive GRC advisory, combining strategic leadership with specialised expertise across all functions.</a:t>
            </a:r>
            <a:endParaRPr lang="en-US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DE6E6CB-AEAF-B2E3-994E-809E109956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2676968"/>
            <a:ext cx="7750629" cy="4201160"/>
          </a:xfrm>
          <a:prstGeom prst="rect">
            <a:avLst/>
          </a:prstGeom>
        </p:spPr>
      </p:pic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6200" y="26277"/>
            <a:ext cx="4495073" cy="6858000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96649" y="381695"/>
            <a:ext cx="359015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>
                <a:solidFill>
                  <a:srgbClr val="FFFF00"/>
                </a:solidFill>
                <a:latin typeface="Calibri"/>
              </a:rPr>
              <a:t>Core Team Responsibilities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66686" y="888619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>
                <a:solidFill>
                  <a:srgbClr val="FFFF00"/>
                </a:solidFill>
                <a:latin typeface="Calibri"/>
              </a:rPr>
              <a:t>01</a:t>
            </a:r>
          </a:p>
        </p:txBody>
      </p:sp>
      <p:sp>
        <p:nvSpPr>
          <p:cNvPr id="4" name="Rectangle 3"/>
          <p:cNvSpPr/>
          <p:nvPr/>
        </p:nvSpPr>
        <p:spPr>
          <a:xfrm>
            <a:off x="1173773" y="1230384"/>
            <a:ext cx="4291149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66686" y="1285266"/>
            <a:ext cx="25172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Dora Edjangue – CEO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6623" y="1590127"/>
            <a:ext cx="433229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Sets strategy, vision, and ensures GRC alignment. Drives credibility and client acquisition</a:t>
            </a:r>
            <a:r>
              <a:rPr sz="1200">
                <a:solidFill>
                  <a:srgbClr val="E6E6F0"/>
                </a:solidFill>
                <a:latin typeface="Calibri"/>
              </a:rPr>
              <a:t>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88863" y="866450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>
                <a:solidFill>
                  <a:srgbClr val="FFFF00"/>
                </a:solidFill>
                <a:latin typeface="Calibri"/>
              </a:rPr>
              <a:t>02</a:t>
            </a:r>
          </a:p>
        </p:txBody>
      </p:sp>
      <p:sp>
        <p:nvSpPr>
          <p:cNvPr id="8" name="Rectangle 7"/>
          <p:cNvSpPr/>
          <p:nvPr/>
        </p:nvSpPr>
        <p:spPr>
          <a:xfrm>
            <a:off x="6115191" y="1220727"/>
            <a:ext cx="4103188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064554" y="1306344"/>
            <a:ext cx="251075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Cia – Marketing Director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64554" y="1698192"/>
            <a:ext cx="41672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Manages branding, client acquisition, and strategic partnerships.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82178" y="2352928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>
                <a:solidFill>
                  <a:srgbClr val="FFFF00"/>
                </a:solidFill>
                <a:latin typeface="Calibri"/>
              </a:rPr>
              <a:t>03</a:t>
            </a:r>
          </a:p>
        </p:txBody>
      </p:sp>
      <p:sp>
        <p:nvSpPr>
          <p:cNvPr id="12" name="Rectangle 11"/>
          <p:cNvSpPr/>
          <p:nvPr/>
        </p:nvSpPr>
        <p:spPr>
          <a:xfrm flipV="1">
            <a:off x="1150945" y="2679893"/>
            <a:ext cx="4263645" cy="462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182178" y="2794289"/>
            <a:ext cx="4082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Ruf – Finance Director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16623" y="3113752"/>
            <a:ext cx="414806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Oversees financial planning, budgeting, </a:t>
            </a:r>
            <a:endParaRPr lang="en-GB">
              <a:solidFill>
                <a:srgbClr val="E6E6F0"/>
              </a:solidFill>
              <a:latin typeface="Calibri"/>
            </a:endParaRPr>
          </a:p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and profitability.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47661" y="2294820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>
                <a:solidFill>
                  <a:srgbClr val="FFFF00"/>
                </a:solidFill>
                <a:latin typeface="Calibri"/>
              </a:rPr>
              <a:t>04</a:t>
            </a:r>
          </a:p>
        </p:txBody>
      </p:sp>
      <p:sp>
        <p:nvSpPr>
          <p:cNvPr id="16" name="Rectangle 15"/>
          <p:cNvSpPr/>
          <p:nvPr/>
        </p:nvSpPr>
        <p:spPr>
          <a:xfrm>
            <a:off x="6051130" y="2633239"/>
            <a:ext cx="4213888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035040" y="2741673"/>
            <a:ext cx="3352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Rich – HR Director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035040" y="3064662"/>
            <a:ext cx="422067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Handles recruitment, training, and compliance with </a:t>
            </a:r>
            <a:r>
              <a:rPr err="1">
                <a:solidFill>
                  <a:srgbClr val="E6E6F0"/>
                </a:solidFill>
                <a:latin typeface="Calibri"/>
              </a:rPr>
              <a:t>labour</a:t>
            </a:r>
            <a:r>
              <a:rPr>
                <a:solidFill>
                  <a:srgbClr val="E6E6F0"/>
                </a:solidFill>
                <a:latin typeface="Calibri"/>
              </a:rPr>
              <a:t> laws.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116622" y="4031880"/>
            <a:ext cx="4304519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150946" y="4186755"/>
            <a:ext cx="33889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Estelle Darcy – Manager 1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50946" y="4512993"/>
            <a:ext cx="42979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Supervises marketing and client engagement teams for GRC projects.</a:t>
            </a:r>
          </a:p>
        </p:txBody>
      </p:sp>
      <p:sp>
        <p:nvSpPr>
          <p:cNvPr id="24" name="Rectangle 23"/>
          <p:cNvSpPr/>
          <p:nvPr/>
        </p:nvSpPr>
        <p:spPr>
          <a:xfrm flipV="1">
            <a:off x="6115191" y="4036885"/>
            <a:ext cx="4149826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095408" y="4152458"/>
            <a:ext cx="3292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Juliana – Manager 2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064554" y="4478903"/>
            <a:ext cx="42400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Leads project management and consulting delivery teams.</a:t>
            </a:r>
          </a:p>
        </p:txBody>
      </p:sp>
      <p:sp>
        <p:nvSpPr>
          <p:cNvPr id="28" name="Rectangle 27"/>
          <p:cNvSpPr/>
          <p:nvPr/>
        </p:nvSpPr>
        <p:spPr>
          <a:xfrm flipV="1">
            <a:off x="1150945" y="5413246"/>
            <a:ext cx="4263646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159286" y="5481922"/>
            <a:ext cx="28585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Torres – Manager 3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150946" y="5750137"/>
            <a:ext cx="44796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Manages compliance, HR operations, and internal audits.</a:t>
            </a:r>
          </a:p>
        </p:txBody>
      </p:sp>
      <p:sp>
        <p:nvSpPr>
          <p:cNvPr id="32" name="Rectangle 31"/>
          <p:cNvSpPr/>
          <p:nvPr/>
        </p:nvSpPr>
        <p:spPr>
          <a:xfrm flipV="1">
            <a:off x="6115191" y="5367753"/>
            <a:ext cx="4149828" cy="4571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srgbClr val="FFFF00"/>
              </a:solidFill>
              <a:highlight>
                <a:srgbClr val="FFFF00"/>
              </a:highlight>
              <a:latin typeface="Calibri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6064554" y="5483326"/>
            <a:ext cx="237718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>
                <a:solidFill>
                  <a:srgbClr val="E6E6F0"/>
                </a:solidFill>
                <a:latin typeface="Calibri"/>
              </a:rPr>
              <a:t>Consultants &amp; Analysts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070334" y="5786079"/>
            <a:ext cx="43001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Operational backbone: risk assessments, audits, and framework implementation.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39B8598-A0D3-4E3E-8252-62D1ACFBBCE7}"/>
              </a:ext>
            </a:extLst>
          </p:cNvPr>
          <p:cNvSpPr txBox="1"/>
          <p:nvPr/>
        </p:nvSpPr>
        <p:spPr>
          <a:xfrm>
            <a:off x="6147661" y="3660677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>
                <a:solidFill>
                  <a:srgbClr val="FFFF00"/>
                </a:solidFill>
                <a:latin typeface="Calibri"/>
              </a:rPr>
              <a:t>0</a:t>
            </a:r>
            <a:r>
              <a:rPr lang="en-GB" sz="1600" b="1">
                <a:solidFill>
                  <a:srgbClr val="FFFF00"/>
                </a:solidFill>
                <a:latin typeface="Calibri"/>
              </a:rPr>
              <a:t>6</a:t>
            </a:r>
            <a:endParaRPr sz="1600" b="1">
              <a:solidFill>
                <a:srgbClr val="FFFF00"/>
              </a:solidFill>
              <a:latin typeface="Calibri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081B4F3-8F2B-CEED-5C67-4CDCC3743802}"/>
              </a:ext>
            </a:extLst>
          </p:cNvPr>
          <p:cNvSpPr txBox="1"/>
          <p:nvPr/>
        </p:nvSpPr>
        <p:spPr>
          <a:xfrm>
            <a:off x="1173773" y="3702615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>
                <a:solidFill>
                  <a:srgbClr val="FFFF00"/>
                </a:solidFill>
                <a:latin typeface="Calibri"/>
              </a:rPr>
              <a:t>0</a:t>
            </a:r>
            <a:r>
              <a:rPr lang="en-GB" sz="1600" b="1">
                <a:solidFill>
                  <a:srgbClr val="FFFF00"/>
                </a:solidFill>
                <a:latin typeface="Calibri"/>
              </a:rPr>
              <a:t>5</a:t>
            </a:r>
            <a:endParaRPr sz="1600" b="1">
              <a:solidFill>
                <a:srgbClr val="FFFF00"/>
              </a:solidFill>
              <a:latin typeface="Calibri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F6E2665-E998-C2AE-0606-AB5B6ED5B3F2}"/>
              </a:ext>
            </a:extLst>
          </p:cNvPr>
          <p:cNvSpPr txBox="1"/>
          <p:nvPr/>
        </p:nvSpPr>
        <p:spPr>
          <a:xfrm>
            <a:off x="1214366" y="5065870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>
                <a:solidFill>
                  <a:srgbClr val="FFFF00"/>
                </a:solidFill>
                <a:latin typeface="Calibri"/>
              </a:rPr>
              <a:t>0</a:t>
            </a:r>
            <a:r>
              <a:rPr lang="en-GB" sz="1600" b="1">
                <a:solidFill>
                  <a:srgbClr val="FFFF00"/>
                </a:solidFill>
                <a:latin typeface="Calibri"/>
              </a:rPr>
              <a:t>7</a:t>
            </a:r>
            <a:endParaRPr sz="1600" b="1">
              <a:solidFill>
                <a:srgbClr val="FFFF00"/>
              </a:solidFill>
              <a:latin typeface="Calibri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C9BAB30-6591-4966-6978-77DB5BB1A9E1}"/>
              </a:ext>
            </a:extLst>
          </p:cNvPr>
          <p:cNvSpPr txBox="1"/>
          <p:nvPr/>
        </p:nvSpPr>
        <p:spPr>
          <a:xfrm>
            <a:off x="6165418" y="5052039"/>
            <a:ext cx="393056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1600" b="1">
                <a:solidFill>
                  <a:srgbClr val="FFFF00"/>
                </a:solidFill>
                <a:latin typeface="Calibri"/>
              </a:rPr>
              <a:t>0</a:t>
            </a:r>
            <a:r>
              <a:rPr lang="en-GB" sz="1600" b="1">
                <a:solidFill>
                  <a:srgbClr val="FFFF00"/>
                </a:solidFill>
                <a:latin typeface="Calibri"/>
              </a:rPr>
              <a:t>8</a:t>
            </a:r>
            <a:endParaRPr sz="1600" b="1">
              <a:solidFill>
                <a:srgbClr val="FFFF00"/>
              </a:solidFill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switch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18360" y="363474"/>
            <a:ext cx="35570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>
                <a:solidFill>
                  <a:srgbClr val="5A96FF"/>
                </a:solidFill>
                <a:latin typeface="Calibri"/>
              </a:rPr>
              <a:t>	</a:t>
            </a:r>
            <a:r>
              <a:rPr lang="en-GB" sz="2400" b="1">
                <a:solidFill>
                  <a:srgbClr val="FFFF00"/>
                </a:solidFill>
                <a:latin typeface="Calibri"/>
              </a:rPr>
              <a:t>Competitor Analysis</a:t>
            </a:r>
          </a:p>
        </p:txBody>
      </p:sp>
      <p:sp>
        <p:nvSpPr>
          <p:cNvPr id="3" name="Rectangle 2"/>
          <p:cNvSpPr/>
          <p:nvPr/>
        </p:nvSpPr>
        <p:spPr>
          <a:xfrm>
            <a:off x="519917" y="1002241"/>
            <a:ext cx="6159855" cy="1463040"/>
          </a:xfrm>
          <a:prstGeom prst="rect">
            <a:avLst/>
          </a:prstGeom>
          <a:solidFill>
            <a:srgbClr val="2D3746"/>
          </a:solidFill>
          <a:ln>
            <a:solidFill>
              <a:srgbClr val="505A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18360" y="1231381"/>
            <a:ext cx="320040" cy="320040"/>
          </a:xfrm>
          <a:prstGeom prst="rect">
            <a:avLst/>
          </a:prstGeom>
          <a:solidFill>
            <a:srgbClr val="3CC8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529843" y="1206735"/>
            <a:ext cx="198842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Direct Competitors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397" y="1640564"/>
            <a:ext cx="593037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Big 4 firms (Deloitte, PwC, EY, KPMG), Protiviti. We offer flexible, cost-effective, personalised GRC consulting for SMEs.</a:t>
            </a:r>
          </a:p>
        </p:txBody>
      </p:sp>
      <p:sp>
        <p:nvSpPr>
          <p:cNvPr id="7" name="Rectangle 6"/>
          <p:cNvSpPr/>
          <p:nvPr/>
        </p:nvSpPr>
        <p:spPr>
          <a:xfrm>
            <a:off x="543236" y="2845384"/>
            <a:ext cx="6088673" cy="1463040"/>
          </a:xfrm>
          <a:prstGeom prst="rect">
            <a:avLst/>
          </a:prstGeom>
          <a:solidFill>
            <a:srgbClr val="2D3746"/>
          </a:solidFill>
          <a:ln>
            <a:solidFill>
              <a:srgbClr val="505A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118360" y="2968591"/>
            <a:ext cx="320040" cy="320040"/>
          </a:xfrm>
          <a:prstGeom prst="rect">
            <a:avLst/>
          </a:prstGeom>
          <a:solidFill>
            <a:srgbClr val="5A96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629029" y="2929653"/>
            <a:ext cx="215033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Indirect Competitors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03161" y="3212533"/>
            <a:ext cx="590865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Cybersecurity platforms (Drata, OneTrust), management consultancies. We combine human expertise with tech integration for a holistic service.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19917" y="4812640"/>
            <a:ext cx="6088672" cy="1463040"/>
          </a:xfrm>
          <a:prstGeom prst="rect">
            <a:avLst/>
          </a:prstGeom>
          <a:solidFill>
            <a:srgbClr val="2D3746"/>
          </a:solidFill>
          <a:ln>
            <a:solidFill>
              <a:srgbClr val="505A6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118360" y="4937759"/>
            <a:ext cx="320040" cy="320040"/>
          </a:xfrm>
          <a:prstGeom prst="rect">
            <a:avLst/>
          </a:prstGeom>
          <a:solidFill>
            <a:srgbClr val="FF78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>
              <a:solidFill>
                <a:prstClr val="white"/>
              </a:solidFill>
              <a:latin typeface="Calibri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529843" y="4892040"/>
            <a:ext cx="44547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Future Competitors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4513" y="5187847"/>
            <a:ext cx="597730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AI-driven GRC automation startups, cloud providers. We maintain an edge through adaptability, continuous certification, and hybrid solutions.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7034683" y="960590"/>
            <a:ext cx="3586825" cy="5078025"/>
          </a:xfrm>
          <a:prstGeom prst="rect">
            <a:avLst/>
          </a:prstGeom>
          <a:solidFill>
            <a:srgbClr val="505864"/>
          </a:solidFill>
          <a:ln>
            <a:solidFill>
              <a:srgbClr val="7882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sz="2000">
                <a:solidFill>
                  <a:srgbClr val="E6E6F0"/>
                </a:solidFill>
                <a:latin typeface="Calibri"/>
              </a:rPr>
              <a:t>Insert Image</a:t>
            </a:r>
          </a:p>
        </p:txBody>
      </p:sp>
      <p:pic>
        <p:nvPicPr>
          <p:cNvPr id="17" name="Picture 16" descr="A chess board with chess pieces on it&#10;&#10;AI-generated content may be incorrect.">
            <a:extLst>
              <a:ext uri="{FF2B5EF4-FFF2-40B4-BE49-F238E27FC236}">
                <a16:creationId xmlns:a16="http://schemas.microsoft.com/office/drawing/2014/main" id="{E3A60FE7-47C4-AE50-09B0-D6DC4AC231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4572" y="1"/>
            <a:ext cx="5207428" cy="685799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ripple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61675" y="444287"/>
            <a:ext cx="336771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>
                <a:solidFill>
                  <a:srgbClr val="FFFF00"/>
                </a:solidFill>
                <a:latin typeface="Calibri"/>
              </a:rPr>
              <a:t>Strategic PESTEL Analysis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1988" y="886491"/>
            <a:ext cx="1042511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Understanding global industry transitions is essential for assessing external market conditions, reinforcing the importance of evaluating political, economic, and technological shifts within the PESTEL framework.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1988" y="1803591"/>
            <a:ext cx="3059157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Political</a:t>
            </a:r>
          </a:p>
          <a:p>
            <a:pPr>
              <a:defRPr sz="1400">
                <a:solidFill>
                  <a:srgbClr val="E6E6F0"/>
                </a:solidFill>
              </a:defRPr>
            </a:pPr>
            <a:r>
              <a:rPr dirty="0">
                <a:solidFill>
                  <a:srgbClr val="E6E6F0"/>
                </a:solidFill>
                <a:latin typeface="Calibri"/>
              </a:rPr>
              <a:t>Stricter cybersecurity regulations drive demand for </a:t>
            </a:r>
            <a:r>
              <a:rPr lang="en-GB" dirty="0">
                <a:solidFill>
                  <a:srgbClr val="E6E6F0"/>
                </a:solidFill>
                <a:latin typeface="Calibri"/>
              </a:rPr>
              <a:t>expertise in compliance</a:t>
            </a:r>
            <a:r>
              <a:rPr dirty="0">
                <a:solidFill>
                  <a:srgbClr val="E6E6F0"/>
                </a:solidFill>
                <a:latin typeface="Calibri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987483" y="1792663"/>
            <a:ext cx="3794942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Economic</a:t>
            </a:r>
          </a:p>
          <a:p>
            <a:pPr>
              <a:defRPr sz="1400">
                <a:solidFill>
                  <a:srgbClr val="E6E6F0"/>
                </a:solidFill>
              </a:defRPr>
            </a:pPr>
            <a:r>
              <a:rPr sz="1400">
                <a:solidFill>
                  <a:srgbClr val="E6E6F0"/>
                </a:solidFill>
                <a:latin typeface="Calibri"/>
              </a:rPr>
              <a:t>Cybersecurity spending grows, but client budgets fluctuate. Diversify and offer flexible pricing.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041808" y="3280234"/>
            <a:ext cx="3531067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Social</a:t>
            </a:r>
          </a:p>
          <a:p>
            <a:pPr>
              <a:defRPr sz="1400">
                <a:solidFill>
                  <a:srgbClr val="E6E6F0"/>
                </a:solidFill>
              </a:defRPr>
            </a:pPr>
            <a:r>
              <a:rPr sz="1400">
                <a:solidFill>
                  <a:srgbClr val="E6E6F0"/>
                </a:solidFill>
                <a:latin typeface="Calibri"/>
              </a:rPr>
              <a:t>Increased data privacy concerns and demand for GRC education.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102844" y="4707736"/>
            <a:ext cx="3627194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Technological</a:t>
            </a:r>
          </a:p>
          <a:p>
            <a:pPr>
              <a:defRPr sz="1400">
                <a:solidFill>
                  <a:srgbClr val="E6E6F0"/>
                </a:solidFill>
              </a:defRPr>
            </a:pPr>
            <a:r>
              <a:rPr sz="1400">
                <a:solidFill>
                  <a:srgbClr val="E6E6F0"/>
                </a:solidFill>
                <a:latin typeface="Calibri"/>
              </a:rPr>
              <a:t>AI and automation transform practices. Invest in continuous learning and tech partnerships.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61988" y="4716056"/>
            <a:ext cx="324756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 dirty="0">
                <a:solidFill>
                  <a:srgbClr val="E6E6F0"/>
                </a:solidFill>
                <a:latin typeface="Calibri"/>
              </a:rPr>
              <a:t>Environmental</a:t>
            </a:r>
            <a:endParaRPr lang="en-GB" b="1" dirty="0">
              <a:solidFill>
                <a:srgbClr val="E6E6F0"/>
              </a:solidFill>
              <a:latin typeface="Calibri"/>
            </a:endParaRPr>
          </a:p>
          <a:p>
            <a:pPr>
              <a:defRPr sz="1400">
                <a:solidFill>
                  <a:srgbClr val="E6E6F0"/>
                </a:solidFill>
              </a:defRPr>
            </a:pPr>
            <a:r>
              <a:rPr lang="en-GB" sz="1400" dirty="0">
                <a:solidFill>
                  <a:srgbClr val="E6E6F0"/>
                </a:solidFill>
                <a:latin typeface="Calibri"/>
              </a:rPr>
              <a:t>Eco-friendly usage of technology is better for </a:t>
            </a:r>
            <a:r>
              <a:rPr lang="en-GB" sz="1400">
                <a:solidFill>
                  <a:srgbClr val="E6E6F0"/>
                </a:solidFill>
                <a:latin typeface="Calibri"/>
              </a:rPr>
              <a:t>the environment</a:t>
            </a:r>
            <a:r>
              <a:rPr lang="en-US" sz="1400">
                <a:solidFill>
                  <a:srgbClr val="E6E6F0"/>
                </a:solidFill>
                <a:latin typeface="Calibri"/>
              </a:rPr>
              <a:t>, </a:t>
            </a:r>
            <a:r>
              <a:rPr lang="en-US" sz="1400" dirty="0">
                <a:solidFill>
                  <a:srgbClr val="E6E6F0"/>
                </a:solidFill>
                <a:latin typeface="Calibri"/>
              </a:rPr>
              <a:t>as it </a:t>
            </a:r>
            <a:r>
              <a:rPr lang="en-GB" sz="1400" dirty="0">
                <a:solidFill>
                  <a:srgbClr val="E6E6F0"/>
                </a:solidFill>
                <a:latin typeface="Calibri"/>
              </a:rPr>
              <a:t>demonstrates how data is being protected and secured.</a:t>
            </a:r>
            <a:endParaRPr sz="1400" dirty="0">
              <a:solidFill>
                <a:srgbClr val="E6E6F0"/>
              </a:solidFill>
              <a:latin typeface="Calibri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61988" y="3244958"/>
            <a:ext cx="3247567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b="1">
                <a:solidFill>
                  <a:srgbClr val="E6E6F0"/>
                </a:solidFill>
                <a:latin typeface="Calibri"/>
              </a:rPr>
              <a:t>Legal</a:t>
            </a:r>
          </a:p>
          <a:p>
            <a:pPr>
              <a:defRPr sz="1400">
                <a:solidFill>
                  <a:srgbClr val="E6E6F0"/>
                </a:solidFill>
              </a:defRPr>
            </a:pPr>
            <a:r>
              <a:rPr sz="1400">
                <a:solidFill>
                  <a:srgbClr val="E6E6F0"/>
                </a:solidFill>
                <a:latin typeface="Calibri"/>
              </a:rPr>
              <a:t>New regulations increase complexity. Stay updated </a:t>
            </a:r>
            <a:r>
              <a:rPr lang="en-GB" sz="1400">
                <a:solidFill>
                  <a:srgbClr val="E6E6F0"/>
                </a:solidFill>
                <a:latin typeface="Calibri"/>
              </a:rPr>
              <a:t>with</a:t>
            </a:r>
            <a:r>
              <a:rPr sz="1400">
                <a:solidFill>
                  <a:srgbClr val="E6E6F0"/>
                </a:solidFill>
                <a:latin typeface="Calibri"/>
              </a:rPr>
              <a:t> formalise documentation.</a:t>
            </a:r>
          </a:p>
        </p:txBody>
      </p:sp>
      <p:pic>
        <p:nvPicPr>
          <p:cNvPr id="19" name="Picture 18" descr="A purple flower with icons&#10;&#10;AI-generated content may be incorrect.">
            <a:extLst>
              <a:ext uri="{FF2B5EF4-FFF2-40B4-BE49-F238E27FC236}">
                <a16:creationId xmlns:a16="http://schemas.microsoft.com/office/drawing/2014/main" id="{FB99BD17-939E-C4BD-B84D-9DDFACB8CB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430" y="1614488"/>
            <a:ext cx="4117050" cy="441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47BFA4-C8B5-E217-4F5D-EA5ABF6D4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>
            <a:extLst>
              <a:ext uri="{FF2B5EF4-FFF2-40B4-BE49-F238E27FC236}">
                <a16:creationId xmlns:a16="http://schemas.microsoft.com/office/drawing/2014/main" id="{6D64E0F8-8545-2998-CEED-28C83D00A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5903" y="1286228"/>
            <a:ext cx="3984848" cy="5365020"/>
          </a:xfrm>
          <a:prstGeom prst="rect">
            <a:avLst/>
          </a:prstGeom>
        </p:spPr>
      </p:pic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0569BDC2-26A3-65F4-B0B4-FC9FCDBEBC1B}"/>
              </a:ext>
            </a:extLst>
          </p:cNvPr>
          <p:cNvSpPr/>
          <p:nvPr/>
        </p:nvSpPr>
        <p:spPr>
          <a:xfrm>
            <a:off x="705978" y="1219200"/>
            <a:ext cx="3500120" cy="2442081"/>
          </a:xfrm>
          <a:prstGeom prst="roundRect">
            <a:avLst/>
          </a:prstGeom>
          <a:gradFill>
            <a:gsLst>
              <a:gs pos="12000">
                <a:srgbClr val="002060"/>
              </a:gs>
              <a:gs pos="50000">
                <a:schemeClr val="accent1">
                  <a:shade val="85000"/>
                  <a:satMod val="105000"/>
                  <a:lumMod val="100000"/>
                </a:schemeClr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  <a:lin ang="5400000" scaled="0"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8631FD82-CD23-A86F-9A1C-48AAEB1725F2}"/>
              </a:ext>
            </a:extLst>
          </p:cNvPr>
          <p:cNvSpPr/>
          <p:nvPr/>
        </p:nvSpPr>
        <p:spPr>
          <a:xfrm>
            <a:off x="7800416" y="1219200"/>
            <a:ext cx="3500120" cy="2427283"/>
          </a:xfrm>
          <a:prstGeom prst="round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shade val="85000"/>
                  <a:satMod val="105000"/>
                  <a:lumMod val="100000"/>
                </a:schemeClr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085F5D-EC39-9539-F52A-B122D03AD8B6}"/>
              </a:ext>
            </a:extLst>
          </p:cNvPr>
          <p:cNvSpPr txBox="1"/>
          <p:nvPr/>
        </p:nvSpPr>
        <p:spPr>
          <a:xfrm>
            <a:off x="3894046" y="206752"/>
            <a:ext cx="433003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>
                <a:solidFill>
                  <a:srgbClr val="FFFF00"/>
                </a:solidFill>
                <a:latin typeface="Calibri"/>
              </a:rPr>
              <a:t>STP Model: Our Market Strategy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D21B23-0E78-2C1B-E6DB-CE0DDAFF3630}"/>
              </a:ext>
            </a:extLst>
          </p:cNvPr>
          <p:cNvSpPr txBox="1"/>
          <p:nvPr/>
        </p:nvSpPr>
        <p:spPr>
          <a:xfrm>
            <a:off x="1204775" y="697682"/>
            <a:ext cx="196643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>
                <a:solidFill>
                  <a:srgbClr val="EBEBF5"/>
                </a:solidFill>
                <a:latin typeface="Calibri"/>
              </a:rPr>
              <a:t>Segmentation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A88BC0-8911-9BF4-9E7D-1D0C77700CE0}"/>
              </a:ext>
            </a:extLst>
          </p:cNvPr>
          <p:cNvSpPr txBox="1"/>
          <p:nvPr/>
        </p:nvSpPr>
        <p:spPr>
          <a:xfrm>
            <a:off x="8639937" y="694694"/>
            <a:ext cx="136101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>
                <a:solidFill>
                  <a:srgbClr val="EBEBF5"/>
                </a:solidFill>
                <a:latin typeface="Calibri"/>
              </a:rPr>
              <a:t>Targeting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204C5D-E6A9-8A27-1964-FB094A896A7F}"/>
              </a:ext>
            </a:extLst>
          </p:cNvPr>
          <p:cNvSpPr txBox="1"/>
          <p:nvPr/>
        </p:nvSpPr>
        <p:spPr>
          <a:xfrm>
            <a:off x="8562102" y="3655535"/>
            <a:ext cx="19223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sz="2400" b="1">
                <a:solidFill>
                  <a:srgbClr val="EBEBF5"/>
                </a:solidFill>
                <a:latin typeface="Calibri"/>
              </a:rPr>
              <a:t>Positioning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2F0D7F1-B81F-D700-5546-DB0605ED22C1}"/>
              </a:ext>
            </a:extLst>
          </p:cNvPr>
          <p:cNvSpPr txBox="1"/>
          <p:nvPr/>
        </p:nvSpPr>
        <p:spPr>
          <a:xfrm>
            <a:off x="553720" y="3730342"/>
            <a:ext cx="2777285" cy="4616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>
                <a:solidFill>
                  <a:schemeClr val="bg1"/>
                </a:solidFill>
                <a:latin typeface="Calibri"/>
              </a:rPr>
              <a:t>	</a:t>
            </a:r>
            <a:r>
              <a:rPr sz="2400" b="1">
                <a:solidFill>
                  <a:schemeClr val="bg1"/>
                </a:solidFill>
                <a:latin typeface="Calibri"/>
              </a:rPr>
              <a:t> </a:t>
            </a:r>
            <a:r>
              <a:rPr sz="2400" b="1">
                <a:latin typeface="Calibri"/>
              </a:rPr>
              <a:t>Target Audience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E465B23-0F29-DBAD-F40F-C81542EAE161}"/>
              </a:ext>
            </a:extLst>
          </p:cNvPr>
          <p:cNvSpPr txBox="1"/>
          <p:nvPr/>
        </p:nvSpPr>
        <p:spPr>
          <a:xfrm>
            <a:off x="2255521" y="8823960"/>
            <a:ext cx="4980531" cy="3231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>
                <a:solidFill>
                  <a:srgbClr val="EBEBF5"/>
                </a:solidFill>
              </a:defRPr>
            </a:pPr>
            <a:r>
              <a:rPr sz="1500">
                <a:solidFill>
                  <a:srgbClr val="EBEBF5"/>
                </a:solidFill>
                <a:latin typeface="Calibri"/>
              </a:rPr>
              <a:t>• Intro audits, testimonials, and case‑study driven campaigns.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E610D57-242C-4CCA-C310-22D3067CA9A1}"/>
              </a:ext>
            </a:extLst>
          </p:cNvPr>
          <p:cNvSpPr txBox="1"/>
          <p:nvPr/>
        </p:nvSpPr>
        <p:spPr>
          <a:xfrm>
            <a:off x="7463253" y="1443681"/>
            <a:ext cx="3874108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Primary: SMEs needing affordable cloud GRC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Secondary: Niche consulting for larger firms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EDAFA9BF-FBC1-0FF2-8643-7EF3BE81A694}"/>
              </a:ext>
            </a:extLst>
          </p:cNvPr>
          <p:cNvSpPr/>
          <p:nvPr/>
        </p:nvSpPr>
        <p:spPr>
          <a:xfrm>
            <a:off x="605859" y="4212064"/>
            <a:ext cx="3500120" cy="2442081"/>
          </a:xfrm>
          <a:prstGeom prst="roundRect">
            <a:avLst/>
          </a:prstGeom>
          <a:gradFill>
            <a:gsLst>
              <a:gs pos="0">
                <a:srgbClr val="FFFF00"/>
              </a:gs>
              <a:gs pos="50000">
                <a:schemeClr val="accent1">
                  <a:shade val="85000"/>
                  <a:satMod val="105000"/>
                  <a:lumMod val="100000"/>
                </a:schemeClr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LinkedIn engagement,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Email outreach,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workshops and webinars,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Partnerships,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SEO and targeted ads.</a:t>
            </a:r>
            <a:endParaRPr lang="en-GB" sz="2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C3886718-00DB-933C-E235-1162C3B1C515}"/>
              </a:ext>
            </a:extLst>
          </p:cNvPr>
          <p:cNvSpPr/>
          <p:nvPr/>
        </p:nvSpPr>
        <p:spPr>
          <a:xfrm>
            <a:off x="7822500" y="4264293"/>
            <a:ext cx="3500120" cy="2442081"/>
          </a:xfrm>
          <a:prstGeom prst="roundRect">
            <a:avLst/>
          </a:prstGeom>
          <a:gradFill>
            <a:gsLst>
              <a:gs pos="0">
                <a:srgbClr val="308622"/>
              </a:gs>
              <a:gs pos="100000">
                <a:schemeClr val="accent1">
                  <a:shade val="60000"/>
                  <a:satMod val="120000"/>
                  <a:lumMod val="100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3E6ED4B-DCDA-63AE-AF5E-B110D2419134}"/>
              </a:ext>
            </a:extLst>
          </p:cNvPr>
          <p:cNvSpPr txBox="1"/>
          <p:nvPr/>
        </p:nvSpPr>
        <p:spPr>
          <a:xfrm>
            <a:off x="7435764" y="4344868"/>
            <a:ext cx="376936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Cloud-focused, affordable, resilient GRC services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Certified consultants, automation, custom frameworks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0C4788B-23BC-D461-CBD1-411F09BC8536}"/>
              </a:ext>
            </a:extLst>
          </p:cNvPr>
          <p:cNvSpPr txBox="1"/>
          <p:nvPr/>
        </p:nvSpPr>
        <p:spPr>
          <a:xfrm>
            <a:off x="327714" y="1343465"/>
            <a:ext cx="3855614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SMEs with cybersecurity needs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Decision-makers valuing trust &amp; compliance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200">
                <a:solidFill>
                  <a:srgbClr val="FFFFFF"/>
                </a:solidFill>
              </a:defRPr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Regulated industries (London focus)</a:t>
            </a: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E44F5BA2-DAE7-76DB-9809-45658DC9C8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9670" y="1014220"/>
            <a:ext cx="361981" cy="46486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F84B3A41-7D39-3B46-DBE9-8F4AC49FC7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56560" y="948338"/>
            <a:ext cx="483912" cy="495343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B706C01F-619F-A659-F31A-8600DABB55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84466" y="3970108"/>
            <a:ext cx="438188" cy="483912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F71BBEEC-61A8-874B-85C7-EBF3ED22F06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37463" y="3894326"/>
            <a:ext cx="400085" cy="457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142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warp dir="in"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38498" y="331410"/>
            <a:ext cx="483241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sz="2400" b="1">
                <a:solidFill>
                  <a:srgbClr val="FFFF00"/>
                </a:solidFill>
                <a:latin typeface="Calibri"/>
              </a:rPr>
              <a:t>Financial Forecast: Initial Six Months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438403" y="914403"/>
            <a:ext cx="822116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>
                <a:solidFill>
                  <a:srgbClr val="E6E6F0"/>
                </a:solidFill>
                <a:latin typeface="Calibri"/>
              </a:rPr>
              <a:t>Our projections show growth and a clear path to profitability within the first half-year.</a:t>
            </a:r>
          </a:p>
        </p:txBody>
      </p:sp>
      <p:graphicFrame>
        <p:nvGraphicFramePr>
          <p:cNvPr id="4" name="Char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0675315"/>
              </p:ext>
            </p:extLst>
          </p:nvPr>
        </p:nvGraphicFramePr>
        <p:xfrm>
          <a:off x="341312" y="1907911"/>
          <a:ext cx="5606264" cy="32286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178031" y="5446344"/>
            <a:ext cx="83586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dirty="0">
                <a:solidFill>
                  <a:srgbClr val="E6E6F0"/>
                </a:solidFill>
                <a:latin typeface="Calibri"/>
              </a:rPr>
              <a:t>We anticipate becoming profitable by April, </a:t>
            </a:r>
            <a:r>
              <a:rPr lang="en-US" dirty="0">
                <a:solidFill>
                  <a:srgbClr val="E6E6F0"/>
                </a:solidFill>
                <a:latin typeface="Calibri"/>
              </a:rPr>
              <a:t>driven by increasing revenue and controlled costs, which will ensure</a:t>
            </a:r>
            <a:r>
              <a:rPr dirty="0">
                <a:solidFill>
                  <a:srgbClr val="E6E6F0"/>
                </a:solidFill>
                <a:latin typeface="Calibri"/>
              </a:rPr>
              <a:t> sustainable growth.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B945DF7-2C5B-B35F-F528-87107F7844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9836" y="1907912"/>
            <a:ext cx="5606264" cy="322863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433586-4C13-D6DC-CAA6-AE21C9C04D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601D1E-E1EE-4148-3C5E-E4CBB0811799}"/>
              </a:ext>
            </a:extLst>
          </p:cNvPr>
          <p:cNvSpPr txBox="1"/>
          <p:nvPr/>
        </p:nvSpPr>
        <p:spPr>
          <a:xfrm>
            <a:off x="3738497" y="331410"/>
            <a:ext cx="21944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FFFF00"/>
                </a:solidFill>
                <a:latin typeface="Calibri"/>
              </a:rPr>
              <a:t>References</a:t>
            </a:r>
            <a:endParaRPr sz="2400" b="1" dirty="0">
              <a:solidFill>
                <a:srgbClr val="FFFF00"/>
              </a:solidFill>
              <a:latin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B63702-25EC-B482-8CA6-C247B6338C12}"/>
              </a:ext>
            </a:extLst>
          </p:cNvPr>
          <p:cNvSpPr txBox="1"/>
          <p:nvPr/>
        </p:nvSpPr>
        <p:spPr>
          <a:xfrm>
            <a:off x="853673" y="1017050"/>
            <a:ext cx="10722889" cy="5920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b="1" dirty="0"/>
              <a:t>DLA Piper (2025)</a:t>
            </a:r>
            <a:r>
              <a:rPr lang="en-GB" dirty="0"/>
              <a:t> </a:t>
            </a:r>
            <a:r>
              <a:rPr lang="en-GB" i="1" dirty="0"/>
              <a:t>GDPR Fines and Data Breach Survey: January 2025.</a:t>
            </a:r>
            <a:r>
              <a:rPr lang="en-GB" dirty="0"/>
              <a:t> DLA Piper.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https://www.dlapiper.com</a:t>
            </a:r>
            <a:r>
              <a:rPr lang="en-GB" dirty="0"/>
              <a:t> (Accessed: 05 December 2025)</a:t>
            </a:r>
          </a:p>
          <a:p>
            <a:endParaRPr lang="en-GB" dirty="0"/>
          </a:p>
          <a:p>
            <a:r>
              <a:rPr lang="en-GB" b="1" dirty="0"/>
              <a:t>IBM (2024)</a:t>
            </a:r>
            <a:r>
              <a:rPr lang="en-GB" dirty="0"/>
              <a:t> </a:t>
            </a:r>
            <a:r>
              <a:rPr lang="en-GB" i="1" dirty="0"/>
              <a:t>Cost of a Data Breach Report 2024.</a:t>
            </a:r>
            <a:r>
              <a:rPr lang="en-GB" dirty="0"/>
              <a:t> IBM Security.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https://www.ibm.com/security/data-breach</a:t>
            </a:r>
            <a:r>
              <a:rPr lang="en-GB" dirty="0"/>
              <a:t> (Accessed: 05 December 2025)</a:t>
            </a:r>
          </a:p>
          <a:p>
            <a:endParaRPr lang="en-GB" dirty="0"/>
          </a:p>
          <a:p>
            <a:r>
              <a:rPr lang="en-GB" b="1" dirty="0"/>
              <a:t>Office for National Statistics (2023)</a:t>
            </a:r>
            <a:r>
              <a:rPr lang="en-GB" dirty="0"/>
              <a:t> </a:t>
            </a:r>
            <a:r>
              <a:rPr lang="en-GB" i="1" dirty="0"/>
              <a:t>Internet Access – Households and Individuals, UK: 2023.</a:t>
            </a:r>
            <a:r>
              <a:rPr lang="en-GB" dirty="0"/>
              <a:t> ONS.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https://www.ons.gov.uk</a:t>
            </a:r>
            <a:r>
              <a:rPr lang="en-GB" dirty="0"/>
              <a:t> (Accessed: 05 December 2025)</a:t>
            </a:r>
          </a:p>
          <a:p>
            <a:endParaRPr lang="en-GB" dirty="0"/>
          </a:p>
          <a:p>
            <a:r>
              <a:rPr lang="en-US" b="1" dirty="0"/>
              <a:t>Thomson Reuters (2024)</a:t>
            </a:r>
            <a:r>
              <a:rPr lang="en-US" dirty="0"/>
              <a:t> </a:t>
            </a:r>
            <a:r>
              <a:rPr lang="en-US" i="1" dirty="0"/>
              <a:t>Cost of Compliance Report 2024.</a:t>
            </a:r>
            <a:r>
              <a:rPr lang="en-US" dirty="0"/>
              <a:t> Thomson Reuters Regulatory Intelligence.</a:t>
            </a:r>
            <a:br>
              <a:rPr lang="en-US" dirty="0"/>
            </a:br>
            <a:r>
              <a:rPr lang="en-US" dirty="0"/>
              <a:t>Available at: </a:t>
            </a:r>
            <a:r>
              <a:rPr lang="en-US" dirty="0">
                <a:hlinkClick r:id="rId5"/>
              </a:rPr>
              <a:t>https://legal.thomsonreuters.com</a:t>
            </a:r>
            <a:r>
              <a:rPr lang="en-US" dirty="0"/>
              <a:t>  </a:t>
            </a:r>
            <a:r>
              <a:rPr lang="en-GB" dirty="0"/>
              <a:t>(Accessed: 05 December 2025)</a:t>
            </a:r>
            <a:endParaRPr lang="en-US" sz="1296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r>
              <a:rPr lang="en-US" b="1" dirty="0"/>
              <a:t>UK Government (2024)</a:t>
            </a:r>
            <a:r>
              <a:rPr lang="en-US" dirty="0"/>
              <a:t> </a:t>
            </a:r>
            <a:r>
              <a:rPr lang="en-US" i="1" dirty="0"/>
              <a:t>Cyber Security Breaches Survey 2024.</a:t>
            </a:r>
            <a:r>
              <a:rPr lang="en-US" dirty="0"/>
              <a:t> Department for Science, Innovation and Technology (DSIT).</a:t>
            </a:r>
            <a:br>
              <a:rPr lang="en-US" dirty="0"/>
            </a:br>
            <a:r>
              <a:rPr lang="en-US" dirty="0"/>
              <a:t>Available at: </a:t>
            </a:r>
            <a:r>
              <a:rPr lang="en-US" dirty="0">
                <a:hlinkClick r:id="rId6"/>
              </a:rPr>
              <a:t>https://www.gov.uk/government/statistics</a:t>
            </a:r>
            <a:r>
              <a:rPr lang="en-US" dirty="0"/>
              <a:t> </a:t>
            </a:r>
            <a:r>
              <a:rPr lang="en-GB" dirty="0"/>
              <a:t>(Accessed: 05 December 2025)</a:t>
            </a:r>
            <a:endParaRPr lang="en-US" sz="1296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1296">
                <a:solidFill>
                  <a:srgbClr val="FFFF00"/>
                </a:solidFill>
              </a:defRPr>
            </a:pPr>
            <a:endParaRPr lang="en-US" sz="1296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1296">
                <a:solidFill>
                  <a:srgbClr val="FFFF00"/>
                </a:solidFill>
              </a:defRPr>
            </a:pPr>
            <a:endParaRPr lang="en-US" sz="1296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1296">
                <a:solidFill>
                  <a:srgbClr val="FFFF00"/>
                </a:solidFill>
              </a:defRPr>
            </a:pPr>
            <a:endParaRPr lang="en-US" sz="1296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1296">
                <a:solidFill>
                  <a:srgbClr val="FFFF00"/>
                </a:solidFill>
              </a:defRPr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1296">
                <a:solidFill>
                  <a:srgbClr val="FFFF00"/>
                </a:solidFill>
              </a:defRPr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1296">
                <a:solidFill>
                  <a:srgbClr val="FFFF00"/>
                </a:solidFill>
              </a:defRPr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1296">
                <a:solidFill>
                  <a:srgbClr val="FFFF00"/>
                </a:solidFill>
              </a:defRPr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904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prism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3A1D57"/>
            </a:gs>
            <a:gs pos="100000">
              <a:schemeClr val="accent1">
                <a:shade val="60000"/>
                <a:satMod val="120000"/>
                <a:lumMod val="100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18B15B-C8D4-963F-1608-55BBE7B6D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C1988DB-BA2F-2416-017F-8024EDFB41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7661" y="0"/>
            <a:ext cx="65161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087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 dir="r"/>
        <p:sndAc>
          <p:stSnd>
            <p:snd r:embed="rId2" name="push.wav"/>
          </p:stSnd>
        </p:sndAc>
      </p:transition>
    </mc:Choice>
    <mc:Fallback xmlns="">
      <p:transition spd="slow">
        <p:fade/>
        <p:sndAc>
          <p:stSnd>
            <p:snd r:embed="rId4" name="push.wav"/>
          </p:stSnd>
        </p:sndAc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tint val="99000"/>
                <a:shade val="96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C3935CB6-B0E3-44A7-AB37-996D901F73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592</TotalTime>
  <Words>1110</Words>
  <Application>Microsoft Office PowerPoint</Application>
  <PresentationFormat>Widescreen</PresentationFormat>
  <Paragraphs>178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Aptos</vt:lpstr>
      <vt:lpstr>Arial</vt:lpstr>
      <vt:lpstr>Calibri</vt:lpstr>
      <vt:lpstr>Corbel</vt:lpstr>
      <vt:lpstr>Roboto</vt:lpstr>
      <vt:lpstr>Roboto Slab</vt:lpstr>
      <vt:lpstr>Wingdings</vt:lpstr>
      <vt:lpstr>Banded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Dora Edjangue</cp:lastModifiedBy>
  <cp:revision>1</cp:revision>
  <dcterms:created xsi:type="dcterms:W3CDTF">2013-01-27T09:14:16Z</dcterms:created>
  <dcterms:modified xsi:type="dcterms:W3CDTF">2025-12-08T07:38:19Z</dcterms:modified>
  <cp:category/>
</cp:coreProperties>
</file>