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2" r:id="rId6"/>
    <p:sldId id="263" r:id="rId7"/>
    <p:sldId id="260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-318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02148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66379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03233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4155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948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5229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77393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58200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7454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80220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52773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6C7E1-381C-4E9B-A360-150C5DDA5930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10E956-366A-4C29-B8CD-056EF65663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04034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299" y="345756"/>
            <a:ext cx="9623475" cy="1429338"/>
          </a:xfrm>
        </p:spPr>
        <p:txBody>
          <a:bodyPr>
            <a:normAutofit fontScale="90000"/>
          </a:bodyPr>
          <a:lstStyle/>
          <a:p>
            <a:r>
              <a:rPr lang="en-GB" sz="7000" dirty="0" smtClean="0"/>
              <a:t>Interview helpful hints and tips….</a:t>
            </a:r>
            <a:endParaRPr lang="en-GB" sz="7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24164" y="1569646"/>
            <a:ext cx="5127747" cy="512774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725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025" y="576775"/>
            <a:ext cx="6961296" cy="576775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7570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1519" y="492369"/>
            <a:ext cx="7652825" cy="593656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8413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3385" y="276790"/>
            <a:ext cx="7540284" cy="619183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5108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0842" y="379828"/>
            <a:ext cx="7568419" cy="606317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7689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67618" y="416514"/>
            <a:ext cx="7160456" cy="61601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0556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8640" y="424030"/>
            <a:ext cx="7413674" cy="605614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2248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8129" y="633045"/>
            <a:ext cx="7385539" cy="574865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2085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7840" y="618978"/>
            <a:ext cx="6530073" cy="558487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6465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0102" y="506437"/>
            <a:ext cx="7014587" cy="578182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9478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3895" y="393895"/>
            <a:ext cx="6963507" cy="597877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4677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6</Words>
  <Application>Microsoft Office PowerPoint</Application>
  <PresentationFormat>Custom</PresentationFormat>
  <Paragraphs>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Interview helpful hints and tips….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Company>DVLA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Helpful hints and tips….</dc:title>
  <dc:creator>Hayley Phillips</dc:creator>
  <cp:lastModifiedBy>Williaas</cp:lastModifiedBy>
  <cp:revision>12</cp:revision>
  <dcterms:created xsi:type="dcterms:W3CDTF">2018-05-23T09:10:30Z</dcterms:created>
  <dcterms:modified xsi:type="dcterms:W3CDTF">2018-11-20T07:23:42Z</dcterms:modified>
</cp:coreProperties>
</file>