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6DC1A2-F6E6-0997-565E-DB68719F3845}" v="496" dt="2026-07-13T08:28:51.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sal Mahmood (2514766)" userId="S::2514766@student.uwtsd.ac.uk::c65bc5c9-0168-4ed5-a677-7e54a01133a3" providerId="AD" clId="Web-{1A2E3B64-7EF6-509A-7A9D-F1E39D15CD3C}"/>
    <pc:docChg chg="modSld">
      <pc:chgData name="Faisal Mahmood (2514766)" userId="S::2514766@student.uwtsd.ac.uk::c65bc5c9-0168-4ed5-a677-7e54a01133a3" providerId="AD" clId="Web-{1A2E3B64-7EF6-509A-7A9D-F1E39D15CD3C}" dt="2026-07-06T13:31:29.246" v="103" actId="20577"/>
      <pc:docMkLst>
        <pc:docMk/>
      </pc:docMkLst>
      <pc:sldChg chg="delSp modSp">
        <pc:chgData name="Faisal Mahmood (2514766)" userId="S::2514766@student.uwtsd.ac.uk::c65bc5c9-0168-4ed5-a677-7e54a01133a3" providerId="AD" clId="Web-{1A2E3B64-7EF6-509A-7A9D-F1E39D15CD3C}" dt="2026-07-06T13:31:29.246" v="103" actId="20577"/>
        <pc:sldMkLst>
          <pc:docMk/>
          <pc:sldMk cId="109857222" sldId="256"/>
        </pc:sldMkLst>
        <pc:spChg chg="mod">
          <ac:chgData name="Faisal Mahmood (2514766)" userId="S::2514766@student.uwtsd.ac.uk::c65bc5c9-0168-4ed5-a677-7e54a01133a3" providerId="AD" clId="Web-{1A2E3B64-7EF6-509A-7A9D-F1E39D15CD3C}" dt="2026-07-06T13:31:29.246" v="103" actId="20577"/>
          <ac:spMkLst>
            <pc:docMk/>
            <pc:sldMk cId="109857222" sldId="256"/>
            <ac:spMk id="3" creationId="{00000000-0000-0000-0000-000000000000}"/>
          </ac:spMkLst>
        </pc:spChg>
      </pc:sldChg>
    </pc:docChg>
  </pc:docChgLst>
  <pc:docChgLst>
    <pc:chgData name="Faisal Mahmood (2514766)" userId="S::2514766@student.uwtsd.ac.uk::c65bc5c9-0168-4ed5-a677-7e54a01133a3" providerId="AD" clId="Web-{00F145BD-0034-B30D-6360-057F1845DB7E}"/>
    <pc:docChg chg="mod addSld modSld addMainMaster delMainMaster">
      <pc:chgData name="Faisal Mahmood (2514766)" userId="S::2514766@student.uwtsd.ac.uk::c65bc5c9-0168-4ed5-a677-7e54a01133a3" providerId="AD" clId="Web-{00F145BD-0034-B30D-6360-057F1845DB7E}" dt="2026-07-06T14:52:29.359" v="583"/>
      <pc:docMkLst>
        <pc:docMk/>
      </pc:docMkLst>
      <pc:sldChg chg="addSp delSp modSp mod setBg modClrScheme chgLayout">
        <pc:chgData name="Faisal Mahmood (2514766)" userId="S::2514766@student.uwtsd.ac.uk::c65bc5c9-0168-4ed5-a677-7e54a01133a3" providerId="AD" clId="Web-{00F145BD-0034-B30D-6360-057F1845DB7E}" dt="2026-07-06T14:32:37.904" v="222" actId="20577"/>
        <pc:sldMkLst>
          <pc:docMk/>
          <pc:sldMk cId="109857222" sldId="256"/>
        </pc:sldMkLst>
        <pc:spChg chg="mod ord">
          <ac:chgData name="Faisal Mahmood (2514766)" userId="S::2514766@student.uwtsd.ac.uk::c65bc5c9-0168-4ed5-a677-7e54a01133a3" providerId="AD" clId="Web-{00F145BD-0034-B30D-6360-057F1845DB7E}" dt="2026-07-06T14:32:37.904" v="222" actId="20577"/>
          <ac:spMkLst>
            <pc:docMk/>
            <pc:sldMk cId="109857222" sldId="256"/>
            <ac:spMk id="3" creationId="{00000000-0000-0000-0000-000000000000}"/>
          </ac:spMkLst>
        </pc:spChg>
        <pc:spChg chg="add">
          <ac:chgData name="Faisal Mahmood (2514766)" userId="S::2514766@student.uwtsd.ac.uk::c65bc5c9-0168-4ed5-a677-7e54a01133a3" providerId="AD" clId="Web-{00F145BD-0034-B30D-6360-057F1845DB7E}" dt="2026-07-06T14:32:25.997" v="220"/>
          <ac:spMkLst>
            <pc:docMk/>
            <pc:sldMk cId="109857222" sldId="256"/>
            <ac:spMk id="35" creationId="{A7895A40-19A4-42D6-9D30-DBC1E8002635}"/>
          </ac:spMkLst>
        </pc:spChg>
        <pc:spChg chg="add">
          <ac:chgData name="Faisal Mahmood (2514766)" userId="S::2514766@student.uwtsd.ac.uk::c65bc5c9-0168-4ed5-a677-7e54a01133a3" providerId="AD" clId="Web-{00F145BD-0034-B30D-6360-057F1845DB7E}" dt="2026-07-06T14:32:25.997" v="220"/>
          <ac:spMkLst>
            <pc:docMk/>
            <pc:sldMk cId="109857222" sldId="256"/>
            <ac:spMk id="36" creationId="{02F429C4-ABC9-46FC-818A-B5429CDE4A96}"/>
          </ac:spMkLst>
        </pc:spChg>
        <pc:spChg chg="add">
          <ac:chgData name="Faisal Mahmood (2514766)" userId="S::2514766@student.uwtsd.ac.uk::c65bc5c9-0168-4ed5-a677-7e54a01133a3" providerId="AD" clId="Web-{00F145BD-0034-B30D-6360-057F1845DB7E}" dt="2026-07-06T14:32:25.997" v="220"/>
          <ac:spMkLst>
            <pc:docMk/>
            <pc:sldMk cId="109857222" sldId="256"/>
            <ac:spMk id="37" creationId="{2CEF98E4-3709-4952-8F42-2305CCE34FA3}"/>
          </ac:spMkLst>
        </pc:spChg>
        <pc:spChg chg="add">
          <ac:chgData name="Faisal Mahmood (2514766)" userId="S::2514766@student.uwtsd.ac.uk::c65bc5c9-0168-4ed5-a677-7e54a01133a3" providerId="AD" clId="Web-{00F145BD-0034-B30D-6360-057F1845DB7E}" dt="2026-07-06T14:32:25.997" v="220"/>
          <ac:spMkLst>
            <pc:docMk/>
            <pc:sldMk cId="109857222" sldId="256"/>
            <ac:spMk id="38" creationId="{F10BCCF5-D685-47FF-B675-647EAEB72C8E}"/>
          </ac:spMkLst>
        </pc:spChg>
        <pc:spChg chg="add">
          <ac:chgData name="Faisal Mahmood (2514766)" userId="S::2514766@student.uwtsd.ac.uk::c65bc5c9-0168-4ed5-a677-7e54a01133a3" providerId="AD" clId="Web-{00F145BD-0034-B30D-6360-057F1845DB7E}" dt="2026-07-06T14:32:25.997" v="220"/>
          <ac:spMkLst>
            <pc:docMk/>
            <pc:sldMk cId="109857222" sldId="256"/>
            <ac:spMk id="39" creationId="{B0EE8A42-107A-4D4C-8D56-BBAE95C7FC0D}"/>
          </ac:spMkLst>
        </pc:spChg>
      </pc:sldChg>
      <pc:sldChg chg="addSp delSp modSp new mod setBg">
        <pc:chgData name="Faisal Mahmood (2514766)" userId="S::2514766@student.uwtsd.ac.uk::c65bc5c9-0168-4ed5-a677-7e54a01133a3" providerId="AD" clId="Web-{00F145BD-0034-B30D-6360-057F1845DB7E}" dt="2026-07-06T14:33:24.017" v="223" actId="14100"/>
        <pc:sldMkLst>
          <pc:docMk/>
          <pc:sldMk cId="2200717611" sldId="257"/>
        </pc:sldMkLst>
        <pc:spChg chg="mod">
          <ac:chgData name="Faisal Mahmood (2514766)" userId="S::2514766@student.uwtsd.ac.uk::c65bc5c9-0168-4ed5-a677-7e54a01133a3" providerId="AD" clId="Web-{00F145BD-0034-B30D-6360-057F1845DB7E}" dt="2026-07-06T14:31:27.211" v="211"/>
          <ac:spMkLst>
            <pc:docMk/>
            <pc:sldMk cId="2200717611" sldId="257"/>
            <ac:spMk id="2" creationId="{F818B5F5-E619-840D-EE14-F1EED4757B23}"/>
          </ac:spMkLst>
        </pc:spChg>
        <pc:spChg chg="mod">
          <ac:chgData name="Faisal Mahmood (2514766)" userId="S::2514766@student.uwtsd.ac.uk::c65bc5c9-0168-4ed5-a677-7e54a01133a3" providerId="AD" clId="Web-{00F145BD-0034-B30D-6360-057F1845DB7E}" dt="2026-07-06T14:33:24.017" v="223" actId="14100"/>
          <ac:spMkLst>
            <pc:docMk/>
            <pc:sldMk cId="2200717611" sldId="257"/>
            <ac:spMk id="3" creationId="{1F06ADAF-D97E-C111-B1BF-086F118D57CC}"/>
          </ac:spMkLst>
        </pc:spChg>
        <pc:spChg chg="add">
          <ac:chgData name="Faisal Mahmood (2514766)" userId="S::2514766@student.uwtsd.ac.uk::c65bc5c9-0168-4ed5-a677-7e54a01133a3" providerId="AD" clId="Web-{00F145BD-0034-B30D-6360-057F1845DB7E}" dt="2026-07-06T14:31:27.211" v="211"/>
          <ac:spMkLst>
            <pc:docMk/>
            <pc:sldMk cId="2200717611" sldId="257"/>
            <ac:spMk id="13" creationId="{9F7D5CDA-D291-4307-BF55-1381FED29634}"/>
          </ac:spMkLst>
        </pc:spChg>
        <pc:picChg chg="add">
          <ac:chgData name="Faisal Mahmood (2514766)" userId="S::2514766@student.uwtsd.ac.uk::c65bc5c9-0168-4ed5-a677-7e54a01133a3" providerId="AD" clId="Web-{00F145BD-0034-B30D-6360-057F1845DB7E}" dt="2026-07-06T14:31:27.211" v="211"/>
          <ac:picMkLst>
            <pc:docMk/>
            <pc:sldMk cId="2200717611" sldId="257"/>
            <ac:picMk id="14" creationId="{E4F9A2F5-CC71-39D7-D79B-C7893B35EAB2}"/>
          </ac:picMkLst>
        </pc:picChg>
      </pc:sldChg>
      <pc:sldChg chg="addSp delSp modSp new mod setBg">
        <pc:chgData name="Faisal Mahmood (2514766)" userId="S::2514766@student.uwtsd.ac.uk::c65bc5c9-0168-4ed5-a677-7e54a01133a3" providerId="AD" clId="Web-{00F145BD-0034-B30D-6360-057F1845DB7E}" dt="2026-07-06T14:52:29.359" v="583"/>
        <pc:sldMkLst>
          <pc:docMk/>
          <pc:sldMk cId="586626558" sldId="258"/>
        </pc:sldMkLst>
        <pc:spChg chg="mod">
          <ac:chgData name="Faisal Mahmood (2514766)" userId="S::2514766@student.uwtsd.ac.uk::c65bc5c9-0168-4ed5-a677-7e54a01133a3" providerId="AD" clId="Web-{00F145BD-0034-B30D-6360-057F1845DB7E}" dt="2026-07-06T14:52:29.359" v="583"/>
          <ac:spMkLst>
            <pc:docMk/>
            <pc:sldMk cId="586626558" sldId="258"/>
            <ac:spMk id="2" creationId="{39141637-4DF4-F3C2-41E5-37F7AE78919A}"/>
          </ac:spMkLst>
        </pc:spChg>
        <pc:spChg chg="mod">
          <ac:chgData name="Faisal Mahmood (2514766)" userId="S::2514766@student.uwtsd.ac.uk::c65bc5c9-0168-4ed5-a677-7e54a01133a3" providerId="AD" clId="Web-{00F145BD-0034-B30D-6360-057F1845DB7E}" dt="2026-07-06T14:52:29.359" v="583"/>
          <ac:spMkLst>
            <pc:docMk/>
            <pc:sldMk cId="586626558" sldId="258"/>
            <ac:spMk id="3" creationId="{925D89D2-FF0F-A8C1-0D9F-B287D81A3899}"/>
          </ac:spMkLst>
        </pc:spChg>
        <pc:spChg chg="add">
          <ac:chgData name="Faisal Mahmood (2514766)" userId="S::2514766@student.uwtsd.ac.uk::c65bc5c9-0168-4ed5-a677-7e54a01133a3" providerId="AD" clId="Web-{00F145BD-0034-B30D-6360-057F1845DB7E}" dt="2026-07-06T14:52:29.359" v="583"/>
          <ac:spMkLst>
            <pc:docMk/>
            <pc:sldMk cId="586626558" sldId="258"/>
            <ac:spMk id="15" creationId="{9F7D5CDA-D291-4307-BF55-1381FED29634}"/>
          </ac:spMkLst>
        </pc:spChg>
        <pc:picChg chg="add">
          <ac:chgData name="Faisal Mahmood (2514766)" userId="S::2514766@student.uwtsd.ac.uk::c65bc5c9-0168-4ed5-a677-7e54a01133a3" providerId="AD" clId="Web-{00F145BD-0034-B30D-6360-057F1845DB7E}" dt="2026-07-06T14:52:29.359" v="583"/>
          <ac:picMkLst>
            <pc:docMk/>
            <pc:sldMk cId="586626558" sldId="258"/>
            <ac:picMk id="16" creationId="{55049F4B-8D54-C887-779C-D6AE326DDAE1}"/>
          </ac:picMkLst>
        </pc:picChg>
      </pc:sldChg>
      <pc:sldMasterChg chg="add addSldLayout modSldLayout">
        <pc:chgData name="Faisal Mahmood (2514766)" userId="S::2514766@student.uwtsd.ac.uk::c65bc5c9-0168-4ed5-a677-7e54a01133a3" providerId="AD" clId="Web-{00F145BD-0034-B30D-6360-057F1845DB7E}" dt="2026-07-06T13:51:31.900" v="0"/>
        <pc:sldMasterMkLst>
          <pc:docMk/>
          <pc:sldMasterMk cId="2133271151" sldId="2147483672"/>
        </pc:sldMasterMkLst>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1195970655" sldId="2147483673"/>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162024269" sldId="2147483674"/>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1640306726" sldId="2147483675"/>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3413878051" sldId="2147483676"/>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3179891460" sldId="2147483677"/>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2390574218" sldId="2147483678"/>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3886919618" sldId="2147483679"/>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1643633599" sldId="2147483680"/>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2058225032" sldId="2147483681"/>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4099953696" sldId="2147483682"/>
          </pc:sldLayoutMkLst>
        </pc:sldLayoutChg>
        <pc:sldLayoutChg chg="add mod replId">
          <pc:chgData name="Faisal Mahmood (2514766)" userId="S::2514766@student.uwtsd.ac.uk::c65bc5c9-0168-4ed5-a677-7e54a01133a3" providerId="AD" clId="Web-{00F145BD-0034-B30D-6360-057F1845DB7E}" dt="2026-07-06T13:51:31.900" v="0"/>
          <pc:sldLayoutMkLst>
            <pc:docMk/>
            <pc:sldMasterMk cId="2133271151" sldId="2147483672"/>
            <pc:sldLayoutMk cId="4185024591" sldId="2147483683"/>
          </pc:sldLayoutMkLst>
        </pc:sldLayoutChg>
      </pc:sldMasterChg>
    </pc:docChg>
  </pc:docChgLst>
  <pc:docChgLst>
    <pc:chgData name="Faisal Mahmood (2514766)" userId="S::2514766@student.uwtsd.ac.uk::c65bc5c9-0168-4ed5-a677-7e54a01133a3" providerId="AD" clId="Web-{D46DC1A2-F6E6-0997-565E-DB68719F3845}"/>
    <pc:docChg chg="addSld modSld">
      <pc:chgData name="Faisal Mahmood (2514766)" userId="S::2514766@student.uwtsd.ac.uk::c65bc5c9-0168-4ed5-a677-7e54a01133a3" providerId="AD" clId="Web-{D46DC1A2-F6E6-0997-565E-DB68719F3845}" dt="2026-07-13T08:30:45.232" v="520" actId="20577"/>
      <pc:docMkLst>
        <pc:docMk/>
      </pc:docMkLst>
      <pc:sldChg chg="addSp delSp modSp new mod setBg">
        <pc:chgData name="Faisal Mahmood (2514766)" userId="S::2514766@student.uwtsd.ac.uk::c65bc5c9-0168-4ed5-a677-7e54a01133a3" providerId="AD" clId="Web-{D46DC1A2-F6E6-0997-565E-DB68719F3845}" dt="2026-07-13T08:30:45.232" v="520" actId="20577"/>
        <pc:sldMkLst>
          <pc:docMk/>
          <pc:sldMk cId="1322515919" sldId="259"/>
        </pc:sldMkLst>
        <pc:spChg chg="mod">
          <ac:chgData name="Faisal Mahmood (2514766)" userId="S::2514766@student.uwtsd.ac.uk::c65bc5c9-0168-4ed5-a677-7e54a01133a3" providerId="AD" clId="Web-{D46DC1A2-F6E6-0997-565E-DB68719F3845}" dt="2026-07-13T08:28:51.979" v="499" actId="20577"/>
          <ac:spMkLst>
            <pc:docMk/>
            <pc:sldMk cId="1322515919" sldId="259"/>
            <ac:spMk id="2" creationId="{2BB91D6E-63BA-17B2-A392-8AE476E66B9E}"/>
          </ac:spMkLst>
        </pc:spChg>
        <pc:spChg chg="del mod">
          <ac:chgData name="Faisal Mahmood (2514766)" userId="S::2514766@student.uwtsd.ac.uk::c65bc5c9-0168-4ed5-a677-7e54a01133a3" providerId="AD" clId="Web-{D46DC1A2-F6E6-0997-565E-DB68719F3845}" dt="2026-07-13T08:28:39.869" v="498"/>
          <ac:spMkLst>
            <pc:docMk/>
            <pc:sldMk cId="1322515919" sldId="259"/>
            <ac:spMk id="3" creationId="{B91514A2-551A-BB1E-24B4-2DBCE31C9264}"/>
          </ac:spMkLst>
        </pc:spChg>
        <pc:spChg chg="add del">
          <ac:chgData name="Faisal Mahmood (2514766)" userId="S::2514766@student.uwtsd.ac.uk::c65bc5c9-0168-4ed5-a677-7e54a01133a3" providerId="AD" clId="Web-{D46DC1A2-F6E6-0997-565E-DB68719F3845}" dt="2026-07-13T08:28:39.838" v="497"/>
          <ac:spMkLst>
            <pc:docMk/>
            <pc:sldMk cId="1322515919" sldId="259"/>
            <ac:spMk id="8" creationId="{907EF6B7-1338-4443-8C46-6A318D952DFD}"/>
          </ac:spMkLst>
        </pc:spChg>
        <pc:spChg chg="add del">
          <ac:chgData name="Faisal Mahmood (2514766)" userId="S::2514766@student.uwtsd.ac.uk::c65bc5c9-0168-4ed5-a677-7e54a01133a3" providerId="AD" clId="Web-{D46DC1A2-F6E6-0997-565E-DB68719F3845}" dt="2026-07-13T08:28:39.838" v="497"/>
          <ac:spMkLst>
            <pc:docMk/>
            <pc:sldMk cId="1322515919" sldId="259"/>
            <ac:spMk id="10" creationId="{DAAE4CDD-124C-4DCF-9584-B6033B545DD5}"/>
          </ac:spMkLst>
        </pc:spChg>
        <pc:spChg chg="add del">
          <ac:chgData name="Faisal Mahmood (2514766)" userId="S::2514766@student.uwtsd.ac.uk::c65bc5c9-0168-4ed5-a677-7e54a01133a3" providerId="AD" clId="Web-{D46DC1A2-F6E6-0997-565E-DB68719F3845}" dt="2026-07-13T08:28:39.838" v="497"/>
          <ac:spMkLst>
            <pc:docMk/>
            <pc:sldMk cId="1322515919" sldId="259"/>
            <ac:spMk id="12" creationId="{081E4A58-353D-44AE-B2FC-2A74E2E400F7}"/>
          </ac:spMkLst>
        </pc:spChg>
        <pc:spChg chg="add">
          <ac:chgData name="Faisal Mahmood (2514766)" userId="S::2514766@student.uwtsd.ac.uk::c65bc5c9-0168-4ed5-a677-7e54a01133a3" providerId="AD" clId="Web-{D46DC1A2-F6E6-0997-565E-DB68719F3845}" dt="2026-07-13T08:28:39.869" v="498"/>
          <ac:spMkLst>
            <pc:docMk/>
            <pc:sldMk cId="1322515919" sldId="259"/>
            <ac:spMk id="14" creationId="{B50AB553-2A96-4A92-96F2-93548E096954}"/>
          </ac:spMkLst>
        </pc:spChg>
        <pc:graphicFrameChg chg="add modGraphic">
          <ac:chgData name="Faisal Mahmood (2514766)" userId="S::2514766@student.uwtsd.ac.uk::c65bc5c9-0168-4ed5-a677-7e54a01133a3" providerId="AD" clId="Web-{D46DC1A2-F6E6-0997-565E-DB68719F3845}" dt="2026-07-13T08:30:45.232" v="520" actId="20577"/>
          <ac:graphicFrameMkLst>
            <pc:docMk/>
            <pc:sldMk cId="1322515919" sldId="259"/>
            <ac:graphicFrameMk id="5" creationId="{0F70B433-578B-C35C-9258-861B154E7662}"/>
          </ac:graphicFrameMkLst>
        </pc:graphicFrameChg>
        <pc:picChg chg="add">
          <ac:chgData name="Faisal Mahmood (2514766)" userId="S::2514766@student.uwtsd.ac.uk::c65bc5c9-0168-4ed5-a677-7e54a01133a3" providerId="AD" clId="Web-{D46DC1A2-F6E6-0997-565E-DB68719F3845}" dt="2026-07-13T08:28:39.869" v="498"/>
          <ac:picMkLst>
            <pc:docMk/>
            <pc:sldMk cId="1322515919" sldId="259"/>
            <ac:picMk id="6" creationId="{103A427E-94BE-C301-7E9D-606470FE4CD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3C21A6-495B-4033-8EBD-A244E003255E}"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4E27A1E6-9B19-4BCD-8F92-3E39A9A1AE30}">
      <dgm:prSet/>
      <dgm:spPr/>
      <dgm:t>
        <a:bodyPr/>
        <a:lstStyle/>
        <a:p>
          <a:r>
            <a:rPr lang="en-GB" dirty="0">
              <a:latin typeface="Aptos Display" panose="02110004020202020204"/>
            </a:rPr>
            <a:t>1)Hospitality</a:t>
          </a:r>
          <a:r>
            <a:rPr lang="en-GB" dirty="0"/>
            <a:t> and cooperate partnerships building long term relationships with businesses ensuring a stable, predictable stream of constant bookings that provides seasonal dips. Hotel and agency contracts partnerships providing a easy </a:t>
          </a:r>
          <a:r>
            <a:rPr lang="en-GB" dirty="0" err="1"/>
            <a:t>accesable</a:t>
          </a:r>
          <a:r>
            <a:rPr lang="en-GB" dirty="0"/>
            <a:t> booking service and dashboard in their lobbies to arrange transport for staying guests.</a:t>
          </a:r>
          <a:endParaRPr lang="en-US" dirty="0"/>
        </a:p>
      </dgm:t>
    </dgm:pt>
    <dgm:pt modelId="{01C39336-16B9-40B6-A7B9-F97A60C8B8BA}" type="parTrans" cxnId="{04119978-8F7C-4A22-BEDE-05BB52DC6383}">
      <dgm:prSet/>
      <dgm:spPr/>
      <dgm:t>
        <a:bodyPr/>
        <a:lstStyle/>
        <a:p>
          <a:endParaRPr lang="en-US"/>
        </a:p>
      </dgm:t>
    </dgm:pt>
    <dgm:pt modelId="{C18B5ABA-1279-473B-8B74-161D2BECB8D9}" type="sibTrans" cxnId="{04119978-8F7C-4A22-BEDE-05BB52DC6383}">
      <dgm:prSet/>
      <dgm:spPr/>
      <dgm:t>
        <a:bodyPr/>
        <a:lstStyle/>
        <a:p>
          <a:endParaRPr lang="en-US"/>
        </a:p>
      </dgm:t>
    </dgm:pt>
    <dgm:pt modelId="{0DB0AEE5-00E5-46A2-9068-1C396AF357CD}">
      <dgm:prSet/>
      <dgm:spPr/>
      <dgm:t>
        <a:bodyPr/>
        <a:lstStyle/>
        <a:p>
          <a:pPr rtl="0"/>
          <a:r>
            <a:rPr lang="en-GB"/>
            <a:t>2) Pay per click and digital dominance taxi rentals rely on high intent customers who need a vehicle or ride immediately location based paid ads running on google using locations to capture people actively searching for transport  and also a reviewing service where customers can review based on personal experience to leave </a:t>
          </a:r>
          <a:r>
            <a:rPr lang="en-GB">
              <a:latin typeface="Aptos Display" panose="02110004020202020204"/>
            </a:rPr>
            <a:t>review</a:t>
          </a:r>
          <a:r>
            <a:rPr lang="en-GB"/>
            <a:t> </a:t>
          </a:r>
          <a:r>
            <a:rPr lang="en-GB">
              <a:latin typeface="Aptos Display" panose="02110004020202020204"/>
            </a:rPr>
            <a:t>ratings </a:t>
          </a:r>
          <a:r>
            <a:rPr lang="en-GB"/>
            <a:t>on google and Facebook with good ratings</a:t>
          </a:r>
          <a:endParaRPr lang="en-US"/>
        </a:p>
      </dgm:t>
    </dgm:pt>
    <dgm:pt modelId="{8CC93C19-EC47-4AE8-AC2C-0E460B8DE972}" type="parTrans" cxnId="{F08ACE48-810E-4405-B80B-89C2BF316280}">
      <dgm:prSet/>
      <dgm:spPr/>
      <dgm:t>
        <a:bodyPr/>
        <a:lstStyle/>
        <a:p>
          <a:endParaRPr lang="en-US"/>
        </a:p>
      </dgm:t>
    </dgm:pt>
    <dgm:pt modelId="{EEA1EC15-81A3-4C2A-A5E8-A3DBE80EC4AD}" type="sibTrans" cxnId="{F08ACE48-810E-4405-B80B-89C2BF316280}">
      <dgm:prSet/>
      <dgm:spPr/>
      <dgm:t>
        <a:bodyPr/>
        <a:lstStyle/>
        <a:p>
          <a:endParaRPr lang="en-US"/>
        </a:p>
      </dgm:t>
    </dgm:pt>
    <dgm:pt modelId="{ABA92E6F-25D7-4850-8A10-FB4721F5C5C5}" type="pres">
      <dgm:prSet presAssocID="{073C21A6-495B-4033-8EBD-A244E003255E}" presName="hierChild1" presStyleCnt="0">
        <dgm:presLayoutVars>
          <dgm:chPref val="1"/>
          <dgm:dir/>
          <dgm:animOne val="branch"/>
          <dgm:animLvl val="lvl"/>
          <dgm:resizeHandles/>
        </dgm:presLayoutVars>
      </dgm:prSet>
      <dgm:spPr/>
    </dgm:pt>
    <dgm:pt modelId="{779869C4-34D5-4CE3-9DFA-A2A77417CF51}" type="pres">
      <dgm:prSet presAssocID="{4E27A1E6-9B19-4BCD-8F92-3E39A9A1AE30}" presName="hierRoot1" presStyleCnt="0"/>
      <dgm:spPr/>
    </dgm:pt>
    <dgm:pt modelId="{EF42E96C-AC43-4A72-9146-19C8CF47F520}" type="pres">
      <dgm:prSet presAssocID="{4E27A1E6-9B19-4BCD-8F92-3E39A9A1AE30}" presName="composite" presStyleCnt="0"/>
      <dgm:spPr/>
    </dgm:pt>
    <dgm:pt modelId="{E1E38B82-5E58-4E73-AF81-6E994DB24B15}" type="pres">
      <dgm:prSet presAssocID="{4E27A1E6-9B19-4BCD-8F92-3E39A9A1AE30}" presName="background" presStyleLbl="node0" presStyleIdx="0" presStyleCnt="2"/>
      <dgm:spPr/>
    </dgm:pt>
    <dgm:pt modelId="{B009612A-E8CE-453C-A24E-F8FCAD75471B}" type="pres">
      <dgm:prSet presAssocID="{4E27A1E6-9B19-4BCD-8F92-3E39A9A1AE30}" presName="text" presStyleLbl="fgAcc0" presStyleIdx="0" presStyleCnt="2">
        <dgm:presLayoutVars>
          <dgm:chPref val="3"/>
        </dgm:presLayoutVars>
      </dgm:prSet>
      <dgm:spPr/>
    </dgm:pt>
    <dgm:pt modelId="{04BF217E-B937-4042-8F75-EC601599B392}" type="pres">
      <dgm:prSet presAssocID="{4E27A1E6-9B19-4BCD-8F92-3E39A9A1AE30}" presName="hierChild2" presStyleCnt="0"/>
      <dgm:spPr/>
    </dgm:pt>
    <dgm:pt modelId="{07034881-A6AD-42A3-AED9-936B3454DFE8}" type="pres">
      <dgm:prSet presAssocID="{0DB0AEE5-00E5-46A2-9068-1C396AF357CD}" presName="hierRoot1" presStyleCnt="0"/>
      <dgm:spPr/>
    </dgm:pt>
    <dgm:pt modelId="{2A6B2F48-B18A-49DE-940F-DACF3E09FC49}" type="pres">
      <dgm:prSet presAssocID="{0DB0AEE5-00E5-46A2-9068-1C396AF357CD}" presName="composite" presStyleCnt="0"/>
      <dgm:spPr/>
    </dgm:pt>
    <dgm:pt modelId="{71179E72-4B3E-41DE-9539-F595EED631A0}" type="pres">
      <dgm:prSet presAssocID="{0DB0AEE5-00E5-46A2-9068-1C396AF357CD}" presName="background" presStyleLbl="node0" presStyleIdx="1" presStyleCnt="2"/>
      <dgm:spPr/>
    </dgm:pt>
    <dgm:pt modelId="{6EE604DA-03EC-4093-94BE-C90C5742BEEE}" type="pres">
      <dgm:prSet presAssocID="{0DB0AEE5-00E5-46A2-9068-1C396AF357CD}" presName="text" presStyleLbl="fgAcc0" presStyleIdx="1" presStyleCnt="2">
        <dgm:presLayoutVars>
          <dgm:chPref val="3"/>
        </dgm:presLayoutVars>
      </dgm:prSet>
      <dgm:spPr/>
    </dgm:pt>
    <dgm:pt modelId="{4F011750-F141-4776-B4A3-2DD8D6257900}" type="pres">
      <dgm:prSet presAssocID="{0DB0AEE5-00E5-46A2-9068-1C396AF357CD}" presName="hierChild2" presStyleCnt="0"/>
      <dgm:spPr/>
    </dgm:pt>
  </dgm:ptLst>
  <dgm:cxnLst>
    <dgm:cxn modelId="{F08ACE48-810E-4405-B80B-89C2BF316280}" srcId="{073C21A6-495B-4033-8EBD-A244E003255E}" destId="{0DB0AEE5-00E5-46A2-9068-1C396AF357CD}" srcOrd="1" destOrd="0" parTransId="{8CC93C19-EC47-4AE8-AC2C-0E460B8DE972}" sibTransId="{EEA1EC15-81A3-4C2A-A5E8-A3DBE80EC4AD}"/>
    <dgm:cxn modelId="{04119978-8F7C-4A22-BEDE-05BB52DC6383}" srcId="{073C21A6-495B-4033-8EBD-A244E003255E}" destId="{4E27A1E6-9B19-4BCD-8F92-3E39A9A1AE30}" srcOrd="0" destOrd="0" parTransId="{01C39336-16B9-40B6-A7B9-F97A60C8B8BA}" sibTransId="{C18B5ABA-1279-473B-8B74-161D2BECB8D9}"/>
    <dgm:cxn modelId="{5529C098-C157-480D-8CBF-FAD998F4B366}" type="presOf" srcId="{0DB0AEE5-00E5-46A2-9068-1C396AF357CD}" destId="{6EE604DA-03EC-4093-94BE-C90C5742BEEE}" srcOrd="0" destOrd="0" presId="urn:microsoft.com/office/officeart/2005/8/layout/hierarchy1"/>
    <dgm:cxn modelId="{5E4481BF-F70E-4EA9-9DFA-DDB6C758BE85}" type="presOf" srcId="{4E27A1E6-9B19-4BCD-8F92-3E39A9A1AE30}" destId="{B009612A-E8CE-453C-A24E-F8FCAD75471B}" srcOrd="0" destOrd="0" presId="urn:microsoft.com/office/officeart/2005/8/layout/hierarchy1"/>
    <dgm:cxn modelId="{87A9EBCA-4252-47F2-AE61-3E647648B62D}" type="presOf" srcId="{073C21A6-495B-4033-8EBD-A244E003255E}" destId="{ABA92E6F-25D7-4850-8A10-FB4721F5C5C5}" srcOrd="0" destOrd="0" presId="urn:microsoft.com/office/officeart/2005/8/layout/hierarchy1"/>
    <dgm:cxn modelId="{7F7855FA-F770-417E-A904-131166021271}" type="presParOf" srcId="{ABA92E6F-25D7-4850-8A10-FB4721F5C5C5}" destId="{779869C4-34D5-4CE3-9DFA-A2A77417CF51}" srcOrd="0" destOrd="0" presId="urn:microsoft.com/office/officeart/2005/8/layout/hierarchy1"/>
    <dgm:cxn modelId="{C313E27B-A6FC-42CC-943A-57FACF01C5BF}" type="presParOf" srcId="{779869C4-34D5-4CE3-9DFA-A2A77417CF51}" destId="{EF42E96C-AC43-4A72-9146-19C8CF47F520}" srcOrd="0" destOrd="0" presId="urn:microsoft.com/office/officeart/2005/8/layout/hierarchy1"/>
    <dgm:cxn modelId="{DFBE52C3-6380-442A-9B6E-E8C9ED8C4EA8}" type="presParOf" srcId="{EF42E96C-AC43-4A72-9146-19C8CF47F520}" destId="{E1E38B82-5E58-4E73-AF81-6E994DB24B15}" srcOrd="0" destOrd="0" presId="urn:microsoft.com/office/officeart/2005/8/layout/hierarchy1"/>
    <dgm:cxn modelId="{3D725A8D-B683-43E9-ABFA-0EBDA94B8A92}" type="presParOf" srcId="{EF42E96C-AC43-4A72-9146-19C8CF47F520}" destId="{B009612A-E8CE-453C-A24E-F8FCAD75471B}" srcOrd="1" destOrd="0" presId="urn:microsoft.com/office/officeart/2005/8/layout/hierarchy1"/>
    <dgm:cxn modelId="{A8BAC183-F931-44A4-ABE5-89032FA170F8}" type="presParOf" srcId="{779869C4-34D5-4CE3-9DFA-A2A77417CF51}" destId="{04BF217E-B937-4042-8F75-EC601599B392}" srcOrd="1" destOrd="0" presId="urn:microsoft.com/office/officeart/2005/8/layout/hierarchy1"/>
    <dgm:cxn modelId="{F0AA12F2-7E93-4986-B001-9B4DD16B962C}" type="presParOf" srcId="{ABA92E6F-25D7-4850-8A10-FB4721F5C5C5}" destId="{07034881-A6AD-42A3-AED9-936B3454DFE8}" srcOrd="1" destOrd="0" presId="urn:microsoft.com/office/officeart/2005/8/layout/hierarchy1"/>
    <dgm:cxn modelId="{2E810C25-D4F1-454E-AECD-47BC59FC1170}" type="presParOf" srcId="{07034881-A6AD-42A3-AED9-936B3454DFE8}" destId="{2A6B2F48-B18A-49DE-940F-DACF3E09FC49}" srcOrd="0" destOrd="0" presId="urn:microsoft.com/office/officeart/2005/8/layout/hierarchy1"/>
    <dgm:cxn modelId="{F35B785E-7F31-4322-9F43-876A6058EBCB}" type="presParOf" srcId="{2A6B2F48-B18A-49DE-940F-DACF3E09FC49}" destId="{71179E72-4B3E-41DE-9539-F595EED631A0}" srcOrd="0" destOrd="0" presId="urn:microsoft.com/office/officeart/2005/8/layout/hierarchy1"/>
    <dgm:cxn modelId="{854AF8A9-EB03-4AC6-B7CB-F42CDFAFFF48}" type="presParOf" srcId="{2A6B2F48-B18A-49DE-940F-DACF3E09FC49}" destId="{6EE604DA-03EC-4093-94BE-C90C5742BEEE}" srcOrd="1" destOrd="0" presId="urn:microsoft.com/office/officeart/2005/8/layout/hierarchy1"/>
    <dgm:cxn modelId="{75E1B24E-C5F8-4B1E-BF1F-C42B8FAC84DD}" type="presParOf" srcId="{07034881-A6AD-42A3-AED9-936B3454DFE8}" destId="{4F011750-F141-4776-B4A3-2DD8D625790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E38B82-5E58-4E73-AF81-6E994DB24B15}">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009612A-E8CE-453C-A24E-F8FCAD75471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ptos Display" panose="02110004020202020204"/>
            </a:rPr>
            <a:t>1)Hospitality</a:t>
          </a:r>
          <a:r>
            <a:rPr lang="en-GB" sz="1800" kern="1200" dirty="0"/>
            <a:t> and cooperate partnerships building long term relationships with businesses ensuring a stable, predictable stream of constant bookings that provides seasonal dips. Hotel and agency contracts partnerships providing a easy </a:t>
          </a:r>
          <a:r>
            <a:rPr lang="en-GB" sz="1800" kern="1200" dirty="0" err="1"/>
            <a:t>accesable</a:t>
          </a:r>
          <a:r>
            <a:rPr lang="en-GB" sz="1800" kern="1200" dirty="0"/>
            <a:t> booking service and dashboard in their lobbies to arrange transport for staying guests.</a:t>
          </a:r>
          <a:endParaRPr lang="en-US" sz="1800" kern="1200" dirty="0"/>
        </a:p>
      </dsp:txBody>
      <dsp:txXfrm>
        <a:off x="585701" y="1066737"/>
        <a:ext cx="4337991" cy="2693452"/>
      </dsp:txXfrm>
    </dsp:sp>
    <dsp:sp modelId="{71179E72-4B3E-41DE-9539-F595EED631A0}">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EE604DA-03EC-4093-94BE-C90C5742BEEE}">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2) Pay per click and digital dominance taxi rentals rely on high intent customers who need a vehicle or ride immediately location based paid ads running on google using locations to capture people actively searching for transport  and also a reviewing service where customers can review based on personal experience to leave </a:t>
          </a:r>
          <a:r>
            <a:rPr lang="en-GB" sz="1800" kern="1200">
              <a:latin typeface="Aptos Display" panose="02110004020202020204"/>
            </a:rPr>
            <a:t>review</a:t>
          </a:r>
          <a:r>
            <a:rPr lang="en-GB" sz="1800" kern="1200"/>
            <a:t> </a:t>
          </a:r>
          <a:r>
            <a:rPr lang="en-GB" sz="1800" kern="1200">
              <a:latin typeface="Aptos Display" panose="02110004020202020204"/>
            </a:rPr>
            <a:t>ratings </a:t>
          </a:r>
          <a:r>
            <a:rPr lang="en-GB" sz="1800" kern="1200"/>
            <a:t>on google and Facebook with good ratings</a:t>
          </a:r>
          <a:endParaRPr lang="en-US" sz="18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5970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024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0306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3878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9891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574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6919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3633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58225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9953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024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7/13/2026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3327115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987688" y="1553518"/>
            <a:ext cx="9910295" cy="1281733"/>
          </a:xfrm>
        </p:spPr>
        <p:txBody>
          <a:bodyPr vert="horz" lIns="91440" tIns="45720" rIns="91440" bIns="45720" rtlCol="0" anchor="b">
            <a:noAutofit/>
          </a:bodyPr>
          <a:lstStyle/>
          <a:p>
            <a:pPr algn="l"/>
            <a:endParaRPr lang="en-US" sz="600"/>
          </a:p>
          <a:p>
            <a:pPr algn="l"/>
            <a:endParaRPr lang="en-US" dirty="0"/>
          </a:p>
          <a:p>
            <a:pPr algn="l"/>
            <a:r>
              <a:rPr lang="en-US"/>
              <a:t>LCMLM4006 Enterprise and Entrepreneurship</a:t>
            </a:r>
            <a:endParaRPr lang="en-US" dirty="0"/>
          </a:p>
          <a:p>
            <a:pPr algn="l"/>
            <a:r>
              <a:rPr lang="en-US"/>
              <a:t>Faisal Mahmood</a:t>
            </a:r>
            <a:endParaRPr lang="en-US" dirty="0"/>
          </a:p>
          <a:p>
            <a:pPr algn="l"/>
            <a:r>
              <a:rPr lang="en-US"/>
              <a:t>2514766</a:t>
            </a:r>
            <a:endParaRPr lang="en-US" dirty="0"/>
          </a:p>
          <a:p>
            <a:pPr algn="l"/>
            <a:r>
              <a:rPr lang="en-US"/>
              <a:t>Business Idea  for a taxi car rental company presentation</a:t>
            </a:r>
          </a:p>
        </p:txBody>
      </p:sp>
      <p:sp>
        <p:nvSpPr>
          <p:cNvPr id="39" name="Rectangle 38">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8B5F5-E619-840D-EE14-F1EED4757B23}"/>
              </a:ext>
            </a:extLst>
          </p:cNvPr>
          <p:cNvSpPr>
            <a:spLocks noGrp="1"/>
          </p:cNvSpPr>
          <p:nvPr>
            <p:ph type="title"/>
          </p:nvPr>
        </p:nvSpPr>
        <p:spPr>
          <a:xfrm>
            <a:off x="761800" y="762001"/>
            <a:ext cx="5334197" cy="1708242"/>
          </a:xfrm>
        </p:spPr>
        <p:txBody>
          <a:bodyPr anchor="ctr">
            <a:normAutofit/>
          </a:bodyPr>
          <a:lstStyle/>
          <a:p>
            <a:r>
              <a:rPr lang="en-US" sz="4000"/>
              <a:t>Overvi</a:t>
            </a:r>
            <a:r>
              <a:rPr lang="en-US" sz="4000">
                <a:latin typeface="Aptos Display"/>
              </a:rPr>
              <a:t>ew</a:t>
            </a:r>
            <a:r>
              <a:rPr lang="en-US" sz="4000"/>
              <a:t> of my business idea</a:t>
            </a:r>
          </a:p>
        </p:txBody>
      </p:sp>
      <p:sp>
        <p:nvSpPr>
          <p:cNvPr id="3" name="Content Placeholder 2">
            <a:extLst>
              <a:ext uri="{FF2B5EF4-FFF2-40B4-BE49-F238E27FC236}">
                <a16:creationId xmlns:a16="http://schemas.microsoft.com/office/drawing/2014/main" id="{1F06ADAF-D97E-C111-B1BF-086F118D57CC}"/>
              </a:ext>
            </a:extLst>
          </p:cNvPr>
          <p:cNvSpPr>
            <a:spLocks noGrp="1"/>
          </p:cNvSpPr>
          <p:nvPr>
            <p:ph idx="1"/>
          </p:nvPr>
        </p:nvSpPr>
        <p:spPr>
          <a:xfrm>
            <a:off x="761800" y="1287330"/>
            <a:ext cx="5334197" cy="4952749"/>
          </a:xfrm>
        </p:spPr>
        <p:txBody>
          <a:bodyPr vert="horz" lIns="91440" tIns="45720" rIns="91440" bIns="45720" rtlCol="0" anchor="ctr">
            <a:normAutofit/>
          </a:bodyPr>
          <a:lstStyle/>
          <a:p>
            <a:pPr marL="0" indent="0">
              <a:buNone/>
            </a:pPr>
            <a:r>
              <a:rPr lang="en-US" sz="2000"/>
              <a:t>My business will be a very successful taxi car rental company as I will specialize in leased licensed taxi vehicles to private hire and taxi drivers. I will be supplying road ready , Emissions compliant cars and  also rental taxi vehicles where taxi drivers will pay a fixed rate weekly which usually lasts between 3 – 5 years at the end of term ownership will be transferred to the driver</a:t>
            </a:r>
          </a:p>
        </p:txBody>
      </p:sp>
      <p:pic>
        <p:nvPicPr>
          <p:cNvPr id="14" name="Picture 13" descr="A taxi cab sign">
            <a:extLst>
              <a:ext uri="{FF2B5EF4-FFF2-40B4-BE49-F238E27FC236}">
                <a16:creationId xmlns:a16="http://schemas.microsoft.com/office/drawing/2014/main" id="{E4F9A2F5-CC71-39D7-D79B-C7893B35EAB2}"/>
              </a:ext>
            </a:extLst>
          </p:cNvPr>
          <p:cNvPicPr>
            <a:picLocks noChangeAspect="1"/>
          </p:cNvPicPr>
          <p:nvPr/>
        </p:nvPicPr>
        <p:blipFill>
          <a:blip r:embed="rId2"/>
          <a:srcRect l="11233" r="36934"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00717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41637-4DF4-F3C2-41E5-37F7AE78919A}"/>
              </a:ext>
            </a:extLst>
          </p:cNvPr>
          <p:cNvSpPr>
            <a:spLocks noGrp="1"/>
          </p:cNvSpPr>
          <p:nvPr>
            <p:ph type="title"/>
          </p:nvPr>
        </p:nvSpPr>
        <p:spPr>
          <a:xfrm>
            <a:off x="761800" y="762001"/>
            <a:ext cx="5334197" cy="1708242"/>
          </a:xfrm>
        </p:spPr>
        <p:txBody>
          <a:bodyPr anchor="ctr">
            <a:normAutofit/>
          </a:bodyPr>
          <a:lstStyle/>
          <a:p>
            <a:r>
              <a:rPr lang="en-US" sz="4000"/>
              <a:t>3 important factors from my PESTEL analysis</a:t>
            </a:r>
          </a:p>
        </p:txBody>
      </p:sp>
      <p:sp>
        <p:nvSpPr>
          <p:cNvPr id="3" name="Content Placeholder 2">
            <a:extLst>
              <a:ext uri="{FF2B5EF4-FFF2-40B4-BE49-F238E27FC236}">
                <a16:creationId xmlns:a16="http://schemas.microsoft.com/office/drawing/2014/main" id="{925D89D2-FF0F-A8C1-0D9F-B287D81A389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t>Legal national licensing standards need to ensure our fleets and rental agreements adapt to new national driver databases and hiring restrictions also liability and safety laws regarding background safety checks, vehicle safety and insurance documentation for driver protection and public.</a:t>
            </a:r>
          </a:p>
          <a:p>
            <a:r>
              <a:rPr lang="en-US" sz="1700"/>
              <a:t>Enviromental meaning emission friendly vehicles for birmingham local clean air zone and good new taxi vehicles which meet the  uk clean air zones and zero emission capable vehicles.</a:t>
            </a:r>
          </a:p>
          <a:p>
            <a:r>
              <a:rPr lang="en-US" sz="1700"/>
              <a:t>Technological rental companies must invest in EV  fleets and develop or integrate with software to meet modern driver demands and local enviromental targets.</a:t>
            </a:r>
          </a:p>
          <a:p>
            <a:endParaRPr lang="en-US" sz="1700"/>
          </a:p>
        </p:txBody>
      </p:sp>
      <p:pic>
        <p:nvPicPr>
          <p:cNvPr id="16" name="Picture 15" descr="Cars parked in a line">
            <a:extLst>
              <a:ext uri="{FF2B5EF4-FFF2-40B4-BE49-F238E27FC236}">
                <a16:creationId xmlns:a16="http://schemas.microsoft.com/office/drawing/2014/main" id="{55049F4B-8D54-C887-779C-D6AE326DDAE1}"/>
              </a:ext>
            </a:extLst>
          </p:cNvPr>
          <p:cNvPicPr>
            <a:picLocks noChangeAspect="1"/>
          </p:cNvPicPr>
          <p:nvPr/>
        </p:nvPicPr>
        <p:blipFill>
          <a:blip r:embed="rId2"/>
          <a:srcRect l="34208" r="758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86626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3A427E-94BE-C301-7E9D-606470FE4CDC}"/>
              </a:ext>
            </a:extLst>
          </p:cNvPr>
          <p:cNvPicPr>
            <a:picLocks noChangeAspect="1"/>
          </p:cNvPicPr>
          <p:nvPr/>
        </p:nvPicPr>
        <p:blipFill>
          <a:blip r:embed="rId2">
            <a:duotone>
              <a:schemeClr val="bg2">
                <a:shade val="45000"/>
                <a:satMod val="135000"/>
              </a:schemeClr>
              <a:prstClr val="white"/>
            </a:duotone>
          </a:blip>
          <a:srcRect l="9092" t="4760" r="-7" b="18624"/>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91D6E-63BA-17B2-A392-8AE476E66B9E}"/>
              </a:ext>
            </a:extLst>
          </p:cNvPr>
          <p:cNvSpPr>
            <a:spLocks noGrp="1"/>
          </p:cNvSpPr>
          <p:nvPr>
            <p:ph type="title"/>
          </p:nvPr>
        </p:nvSpPr>
        <p:spPr>
          <a:xfrm>
            <a:off x="838200" y="365125"/>
            <a:ext cx="10515600" cy="1325563"/>
          </a:xfrm>
        </p:spPr>
        <p:txBody>
          <a:bodyPr>
            <a:normAutofit/>
          </a:bodyPr>
          <a:lstStyle/>
          <a:p>
            <a:r>
              <a:rPr lang="en-GB" b="1" dirty="0"/>
              <a:t>2 Major Marketing </a:t>
            </a:r>
            <a:r>
              <a:rPr lang="en-GB" b="1" err="1"/>
              <a:t>Stratgedies</a:t>
            </a:r>
            <a:r>
              <a:rPr lang="en-GB" dirty="0"/>
              <a:t> </a:t>
            </a:r>
          </a:p>
        </p:txBody>
      </p:sp>
      <p:graphicFrame>
        <p:nvGraphicFramePr>
          <p:cNvPr id="5" name="Content Placeholder 2">
            <a:extLst>
              <a:ext uri="{FF2B5EF4-FFF2-40B4-BE49-F238E27FC236}">
                <a16:creationId xmlns:a16="http://schemas.microsoft.com/office/drawing/2014/main" id="{0F70B433-578B-C35C-9258-861B154E7662}"/>
              </a:ext>
            </a:extLst>
          </p:cNvPr>
          <p:cNvGraphicFramePr>
            <a:graphicFrameLocks noGrp="1"/>
          </p:cNvGraphicFramePr>
          <p:nvPr>
            <p:ph idx="1"/>
            <p:extLst>
              <p:ext uri="{D42A27DB-BD31-4B8C-83A1-F6EECF244321}">
                <p14:modId xmlns:p14="http://schemas.microsoft.com/office/powerpoint/2010/main" val="12711499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5159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Overview of my business idea</vt:lpstr>
      <vt:lpstr>3 important factors from my PESTEL analysis</vt:lpstr>
      <vt:lpstr>2 Major Marketing Stratgedies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292</cp:revision>
  <dcterms:created xsi:type="dcterms:W3CDTF">2026-07-06T13:26:05Z</dcterms:created>
  <dcterms:modified xsi:type="dcterms:W3CDTF">2026-07-13T08:34:53Z</dcterms:modified>
</cp:coreProperties>
</file>