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59" r:id="rId6"/>
    <p:sldId id="263" r:id="rId7"/>
    <p:sldId id="260"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88C173-10A2-413F-80F6-A7BC1C641526}" v="4" dt="2023-11-07T01:07:58.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6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shida Morton (2112665)" userId="3a3303b9-331e-42aa-a10e-33326a851d3e" providerId="ADAL" clId="{3888C173-10A2-413F-80F6-A7BC1C641526}"/>
    <pc:docChg chg="undo custSel addSld delSld modSld">
      <pc:chgData name="Rashida Morton (2112665)" userId="3a3303b9-331e-42aa-a10e-33326a851d3e" providerId="ADAL" clId="{3888C173-10A2-413F-80F6-A7BC1C641526}" dt="2023-11-12T03:33:20.244" v="1171" actId="20577"/>
      <pc:docMkLst>
        <pc:docMk/>
      </pc:docMkLst>
      <pc:sldChg chg="addSp delSp modSp mod setBg addAnim delAnim setClrOvrMap">
        <pc:chgData name="Rashida Morton (2112665)" userId="3a3303b9-331e-42aa-a10e-33326a851d3e" providerId="ADAL" clId="{3888C173-10A2-413F-80F6-A7BC1C641526}" dt="2023-11-07T01:07:58.220" v="135" actId="20577"/>
        <pc:sldMkLst>
          <pc:docMk/>
          <pc:sldMk cId="1791387742" sldId="256"/>
        </pc:sldMkLst>
        <pc:spChg chg="mod">
          <ac:chgData name="Rashida Morton (2112665)" userId="3a3303b9-331e-42aa-a10e-33326a851d3e" providerId="ADAL" clId="{3888C173-10A2-413F-80F6-A7BC1C641526}" dt="2023-11-07T01:07:58.220" v="135" actId="20577"/>
          <ac:spMkLst>
            <pc:docMk/>
            <pc:sldMk cId="1791387742" sldId="256"/>
            <ac:spMk id="2" creationId="{5A5BD6C8-DB58-E4F0-0E2F-5DD1EB439160}"/>
          </ac:spMkLst>
        </pc:spChg>
        <pc:spChg chg="mod">
          <ac:chgData name="Rashida Morton (2112665)" userId="3a3303b9-331e-42aa-a10e-33326a851d3e" providerId="ADAL" clId="{3888C173-10A2-413F-80F6-A7BC1C641526}" dt="2023-11-07T01:07:50.289" v="133" actId="20577"/>
          <ac:spMkLst>
            <pc:docMk/>
            <pc:sldMk cId="1791387742" sldId="256"/>
            <ac:spMk id="3" creationId="{2199CF28-B7B8-A627-EA87-B168C9347EF2}"/>
          </ac:spMkLst>
        </pc:spChg>
        <pc:spChg chg="add del">
          <ac:chgData name="Rashida Morton (2112665)" userId="3a3303b9-331e-42aa-a10e-33326a851d3e" providerId="ADAL" clId="{3888C173-10A2-413F-80F6-A7BC1C641526}" dt="2023-11-07T01:07:24.505" v="96" actId="26606"/>
          <ac:spMkLst>
            <pc:docMk/>
            <pc:sldMk cId="1791387742" sldId="256"/>
            <ac:spMk id="6" creationId="{B40FCD49-2060-48B9-8212-8A5F1DF4726F}"/>
          </ac:spMkLst>
        </pc:spChg>
        <pc:spChg chg="add del">
          <ac:chgData name="Rashida Morton (2112665)" userId="3a3303b9-331e-42aa-a10e-33326a851d3e" providerId="ADAL" clId="{3888C173-10A2-413F-80F6-A7BC1C641526}" dt="2023-11-07T01:01:08.190" v="11" actId="26606"/>
          <ac:spMkLst>
            <pc:docMk/>
            <pc:sldMk cId="1791387742" sldId="256"/>
            <ac:spMk id="8" creationId="{9095C1F4-AE7F-44E4-8693-40D3D6831140}"/>
          </ac:spMkLst>
        </pc:spChg>
        <pc:spChg chg="add del">
          <ac:chgData name="Rashida Morton (2112665)" userId="3a3303b9-331e-42aa-a10e-33326a851d3e" providerId="ADAL" clId="{3888C173-10A2-413F-80F6-A7BC1C641526}" dt="2023-11-07T01:00:52.718" v="9" actId="26606"/>
          <ac:spMkLst>
            <pc:docMk/>
            <pc:sldMk cId="1791387742" sldId="256"/>
            <ac:spMk id="9" creationId="{E91DC736-0EF8-4F87-9146-EBF1D2EE4D3D}"/>
          </ac:spMkLst>
        </pc:spChg>
        <pc:spChg chg="add del">
          <ac:chgData name="Rashida Morton (2112665)" userId="3a3303b9-331e-42aa-a10e-33326a851d3e" providerId="ADAL" clId="{3888C173-10A2-413F-80F6-A7BC1C641526}" dt="2023-11-07T01:00:52.718" v="9" actId="26606"/>
          <ac:spMkLst>
            <pc:docMk/>
            <pc:sldMk cId="1791387742" sldId="256"/>
            <ac:spMk id="11" creationId="{097CD68E-23E3-4007-8847-CD0944C4F7BE}"/>
          </ac:spMkLst>
        </pc:spChg>
        <pc:spChg chg="add del">
          <ac:chgData name="Rashida Morton (2112665)" userId="3a3303b9-331e-42aa-a10e-33326a851d3e" providerId="ADAL" clId="{3888C173-10A2-413F-80F6-A7BC1C641526}" dt="2023-11-07T01:00:52.718" v="9" actId="26606"/>
          <ac:spMkLst>
            <pc:docMk/>
            <pc:sldMk cId="1791387742" sldId="256"/>
            <ac:spMk id="13" creationId="{AF2F604E-43BE-4DC3-B983-E071523364F8}"/>
          </ac:spMkLst>
        </pc:spChg>
        <pc:spChg chg="add del">
          <ac:chgData name="Rashida Morton (2112665)" userId="3a3303b9-331e-42aa-a10e-33326a851d3e" providerId="ADAL" clId="{3888C173-10A2-413F-80F6-A7BC1C641526}" dt="2023-11-07T01:01:08.190" v="11" actId="26606"/>
          <ac:spMkLst>
            <pc:docMk/>
            <pc:sldMk cId="1791387742" sldId="256"/>
            <ac:spMk id="14" creationId="{871AEA07-1E14-44B4-8E55-64EF049CD66F}"/>
          </ac:spMkLst>
        </pc:spChg>
        <pc:spChg chg="add del">
          <ac:chgData name="Rashida Morton (2112665)" userId="3a3303b9-331e-42aa-a10e-33326a851d3e" providerId="ADAL" clId="{3888C173-10A2-413F-80F6-A7BC1C641526}" dt="2023-11-07T01:00:52.718" v="9" actId="26606"/>
          <ac:spMkLst>
            <pc:docMk/>
            <pc:sldMk cId="1791387742" sldId="256"/>
            <ac:spMk id="15" creationId="{08C9B587-E65E-4B52-B37C-ABEBB6E87928}"/>
          </ac:spMkLst>
        </pc:spChg>
        <pc:spChg chg="add del">
          <ac:chgData name="Rashida Morton (2112665)" userId="3a3303b9-331e-42aa-a10e-33326a851d3e" providerId="ADAL" clId="{3888C173-10A2-413F-80F6-A7BC1C641526}" dt="2023-11-07T01:01:12.451" v="13" actId="26606"/>
          <ac:spMkLst>
            <pc:docMk/>
            <pc:sldMk cId="1791387742" sldId="256"/>
            <ac:spMk id="19" creationId="{0E2F58BF-12E5-4B5A-AD25-4DAAA2742A7B}"/>
          </ac:spMkLst>
        </pc:spChg>
        <pc:spChg chg="add del">
          <ac:chgData name="Rashida Morton (2112665)" userId="3a3303b9-331e-42aa-a10e-33326a851d3e" providerId="ADAL" clId="{3888C173-10A2-413F-80F6-A7BC1C641526}" dt="2023-11-07T01:01:12.451" v="13" actId="26606"/>
          <ac:spMkLst>
            <pc:docMk/>
            <pc:sldMk cId="1791387742" sldId="256"/>
            <ac:spMk id="20" creationId="{AF2F604E-43BE-4DC3-B983-E071523364F8}"/>
          </ac:spMkLst>
        </pc:spChg>
        <pc:spChg chg="add del">
          <ac:chgData name="Rashida Morton (2112665)" userId="3a3303b9-331e-42aa-a10e-33326a851d3e" providerId="ADAL" clId="{3888C173-10A2-413F-80F6-A7BC1C641526}" dt="2023-11-07T01:01:12.451" v="13" actId="26606"/>
          <ac:spMkLst>
            <pc:docMk/>
            <pc:sldMk cId="1791387742" sldId="256"/>
            <ac:spMk id="21" creationId="{08C9B587-E65E-4B52-B37C-ABEBB6E87928}"/>
          </ac:spMkLst>
        </pc:spChg>
        <pc:spChg chg="add del">
          <ac:chgData name="Rashida Morton (2112665)" userId="3a3303b9-331e-42aa-a10e-33326a851d3e" providerId="ADAL" clId="{3888C173-10A2-413F-80F6-A7BC1C641526}" dt="2023-11-07T01:03:41.600" v="30" actId="26606"/>
          <ac:spMkLst>
            <pc:docMk/>
            <pc:sldMk cId="1791387742" sldId="256"/>
            <ac:spMk id="24" creationId="{526E0BFB-CDF1-4990-8C11-AC849311E0A8}"/>
          </ac:spMkLst>
        </pc:spChg>
        <pc:spChg chg="add del">
          <ac:chgData name="Rashida Morton (2112665)" userId="3a3303b9-331e-42aa-a10e-33326a851d3e" providerId="ADAL" clId="{3888C173-10A2-413F-80F6-A7BC1C641526}" dt="2023-11-07T01:03:41.600" v="30" actId="26606"/>
          <ac:spMkLst>
            <pc:docMk/>
            <pc:sldMk cId="1791387742" sldId="256"/>
            <ac:spMk id="26" creationId="{6069A1F8-9BEB-4786-9694-FC48B2D75D21}"/>
          </ac:spMkLst>
        </pc:spChg>
        <pc:spChg chg="add del">
          <ac:chgData name="Rashida Morton (2112665)" userId="3a3303b9-331e-42aa-a10e-33326a851d3e" providerId="ADAL" clId="{3888C173-10A2-413F-80F6-A7BC1C641526}" dt="2023-11-07T01:03:41.600" v="30" actId="26606"/>
          <ac:spMkLst>
            <pc:docMk/>
            <pc:sldMk cId="1791387742" sldId="256"/>
            <ac:spMk id="27" creationId="{AF2F604E-43BE-4DC3-B983-E071523364F8}"/>
          </ac:spMkLst>
        </pc:spChg>
        <pc:spChg chg="add del">
          <ac:chgData name="Rashida Morton (2112665)" userId="3a3303b9-331e-42aa-a10e-33326a851d3e" providerId="ADAL" clId="{3888C173-10A2-413F-80F6-A7BC1C641526}" dt="2023-11-07T01:03:41.600" v="30" actId="26606"/>
          <ac:spMkLst>
            <pc:docMk/>
            <pc:sldMk cId="1791387742" sldId="256"/>
            <ac:spMk id="28" creationId="{08C9B587-E65E-4B52-B37C-ABEBB6E87928}"/>
          </ac:spMkLst>
        </pc:spChg>
        <pc:spChg chg="add del">
          <ac:chgData name="Rashida Morton (2112665)" userId="3a3303b9-331e-42aa-a10e-33326a851d3e" providerId="ADAL" clId="{3888C173-10A2-413F-80F6-A7BC1C641526}" dt="2023-11-07T01:01:48.932" v="18" actId="26606"/>
          <ac:spMkLst>
            <pc:docMk/>
            <pc:sldMk cId="1791387742" sldId="256"/>
            <ac:spMk id="33" creationId="{22A397E7-BF60-45B2-84C7-B074B76C37A7}"/>
          </ac:spMkLst>
        </pc:spChg>
        <pc:spChg chg="add del">
          <ac:chgData name="Rashida Morton (2112665)" userId="3a3303b9-331e-42aa-a10e-33326a851d3e" providerId="ADAL" clId="{3888C173-10A2-413F-80F6-A7BC1C641526}" dt="2023-11-07T01:01:48.932" v="18" actId="26606"/>
          <ac:spMkLst>
            <pc:docMk/>
            <pc:sldMk cId="1791387742" sldId="256"/>
            <ac:spMk id="35" creationId="{890DEF05-784E-4B61-89E4-04C4ECF4E5A0}"/>
          </ac:spMkLst>
        </pc:spChg>
        <pc:spChg chg="add del">
          <ac:chgData name="Rashida Morton (2112665)" userId="3a3303b9-331e-42aa-a10e-33326a851d3e" providerId="ADAL" clId="{3888C173-10A2-413F-80F6-A7BC1C641526}" dt="2023-11-07T01:02:26.584" v="22" actId="26606"/>
          <ac:spMkLst>
            <pc:docMk/>
            <pc:sldMk cId="1791387742" sldId="256"/>
            <ac:spMk id="43" creationId="{4D60F200-5EB0-B223-2439-C96C67F0FEE1}"/>
          </ac:spMkLst>
        </pc:spChg>
        <pc:spChg chg="add del">
          <ac:chgData name="Rashida Morton (2112665)" userId="3a3303b9-331e-42aa-a10e-33326a851d3e" providerId="ADAL" clId="{3888C173-10A2-413F-80F6-A7BC1C641526}" dt="2023-11-07T01:02:26.584" v="22" actId="26606"/>
          <ac:spMkLst>
            <pc:docMk/>
            <pc:sldMk cId="1791387742" sldId="256"/>
            <ac:spMk id="44" creationId="{A6567EA8-C72D-4B9B-D23F-6B2E9F9C9F47}"/>
          </ac:spMkLst>
        </pc:spChg>
        <pc:spChg chg="add del">
          <ac:chgData name="Rashida Morton (2112665)" userId="3a3303b9-331e-42aa-a10e-33326a851d3e" providerId="ADAL" clId="{3888C173-10A2-413F-80F6-A7BC1C641526}" dt="2023-11-07T01:02:26.584" v="22" actId="26606"/>
          <ac:spMkLst>
            <pc:docMk/>
            <pc:sldMk cId="1791387742" sldId="256"/>
            <ac:spMk id="45" creationId="{FEFBFA78-9360-1E01-5448-6D5AE0A32601}"/>
          </ac:spMkLst>
        </pc:spChg>
        <pc:spChg chg="add del">
          <ac:chgData name="Rashida Morton (2112665)" userId="3a3303b9-331e-42aa-a10e-33326a851d3e" providerId="ADAL" clId="{3888C173-10A2-413F-80F6-A7BC1C641526}" dt="2023-11-07T01:02:26.584" v="22" actId="26606"/>
          <ac:spMkLst>
            <pc:docMk/>
            <pc:sldMk cId="1791387742" sldId="256"/>
            <ac:spMk id="46" creationId="{1740453C-744F-DB3A-47EC-15EACE1DC117}"/>
          </ac:spMkLst>
        </pc:spChg>
        <pc:spChg chg="add del">
          <ac:chgData name="Rashida Morton (2112665)" userId="3a3303b9-331e-42aa-a10e-33326a851d3e" providerId="ADAL" clId="{3888C173-10A2-413F-80F6-A7BC1C641526}" dt="2023-11-07T01:02:26.584" v="22" actId="26606"/>
          <ac:spMkLst>
            <pc:docMk/>
            <pc:sldMk cId="1791387742" sldId="256"/>
            <ac:spMk id="47" creationId="{B6924B03-77BD-EAE3-2854-43363FF8E6BB}"/>
          </ac:spMkLst>
        </pc:spChg>
        <pc:spChg chg="add del">
          <ac:chgData name="Rashida Morton (2112665)" userId="3a3303b9-331e-42aa-a10e-33326a851d3e" providerId="ADAL" clId="{3888C173-10A2-413F-80F6-A7BC1C641526}" dt="2023-11-07T01:03:40.304" v="28" actId="26606"/>
          <ac:spMkLst>
            <pc:docMk/>
            <pc:sldMk cId="1791387742" sldId="256"/>
            <ac:spMk id="49" creationId="{758048B4-3F65-4EB9-ABA8-099353BE870F}"/>
          </ac:spMkLst>
        </pc:spChg>
        <pc:spChg chg="add del">
          <ac:chgData name="Rashida Morton (2112665)" userId="3a3303b9-331e-42aa-a10e-33326a851d3e" providerId="ADAL" clId="{3888C173-10A2-413F-80F6-A7BC1C641526}" dt="2023-11-07T01:03:40.304" v="28" actId="26606"/>
          <ac:spMkLst>
            <pc:docMk/>
            <pc:sldMk cId="1791387742" sldId="256"/>
            <ac:spMk id="50" creationId="{1AE2FDE4-8ECB-4D0B-B871-D4EE526064C4}"/>
          </ac:spMkLst>
        </pc:spChg>
        <pc:grpChg chg="add del">
          <ac:chgData name="Rashida Morton (2112665)" userId="3a3303b9-331e-42aa-a10e-33326a851d3e" providerId="ADAL" clId="{3888C173-10A2-413F-80F6-A7BC1C641526}" dt="2023-11-07T01:01:08.190" v="11" actId="26606"/>
          <ac:grpSpMkLst>
            <pc:docMk/>
            <pc:sldMk cId="1791387742" sldId="256"/>
            <ac:grpSpMk id="10" creationId="{8734DDD3-F723-4DD3-8ABE-EC0B2AC87D74}"/>
          </ac:grpSpMkLst>
        </pc:grpChg>
        <pc:grpChg chg="add del">
          <ac:chgData name="Rashida Morton (2112665)" userId="3a3303b9-331e-42aa-a10e-33326a851d3e" providerId="ADAL" clId="{3888C173-10A2-413F-80F6-A7BC1C641526}" dt="2023-11-07T01:02:03.921" v="20" actId="26606"/>
          <ac:grpSpMkLst>
            <pc:docMk/>
            <pc:sldMk cId="1791387742" sldId="256"/>
            <ac:grpSpMk id="39" creationId="{1095953A-7DC0-3F46-6E96-31FBC9B1A097}"/>
          </ac:grpSpMkLst>
        </pc:grpChg>
        <pc:grpChg chg="add del">
          <ac:chgData name="Rashida Morton (2112665)" userId="3a3303b9-331e-42aa-a10e-33326a851d3e" providerId="ADAL" clId="{3888C173-10A2-413F-80F6-A7BC1C641526}" dt="2023-11-07T01:03:40.304" v="28" actId="26606"/>
          <ac:grpSpMkLst>
            <pc:docMk/>
            <pc:sldMk cId="1791387742" sldId="256"/>
            <ac:grpSpMk id="41" creationId="{18488D89-E3BB-4E60-BF44-5F0BE92E3F13}"/>
          </ac:grpSpMkLst>
        </pc:grpChg>
        <pc:picChg chg="add del">
          <ac:chgData name="Rashida Morton (2112665)" userId="3a3303b9-331e-42aa-a10e-33326a851d3e" providerId="ADAL" clId="{3888C173-10A2-413F-80F6-A7BC1C641526}" dt="2023-11-07T01:00:52.718" v="9" actId="26606"/>
          <ac:picMkLst>
            <pc:docMk/>
            <pc:sldMk cId="1791387742" sldId="256"/>
            <ac:picMk id="5" creationId="{6ECC6BD9-FC23-98E0-144B-7F66C09D013E}"/>
          </ac:picMkLst>
        </pc:picChg>
        <pc:picChg chg="add del">
          <ac:chgData name="Rashida Morton (2112665)" userId="3a3303b9-331e-42aa-a10e-33326a851d3e" providerId="ADAL" clId="{3888C173-10A2-413F-80F6-A7BC1C641526}" dt="2023-11-07T01:07:24.505" v="96" actId="26606"/>
          <ac:picMkLst>
            <pc:docMk/>
            <pc:sldMk cId="1791387742" sldId="256"/>
            <ac:picMk id="7" creationId="{1B800D35-F71F-BADB-8D18-EB99C831AEA7}"/>
          </ac:picMkLst>
        </pc:picChg>
        <pc:picChg chg="add del">
          <ac:chgData name="Rashida Morton (2112665)" userId="3a3303b9-331e-42aa-a10e-33326a851d3e" providerId="ADAL" clId="{3888C173-10A2-413F-80F6-A7BC1C641526}" dt="2023-11-07T01:07:24.505" v="96" actId="26606"/>
          <ac:picMkLst>
            <pc:docMk/>
            <pc:sldMk cId="1791387742" sldId="256"/>
            <ac:picMk id="12" creationId="{83A45DCD-B5FB-4A86-88D2-91088C7FFC5F}"/>
          </ac:picMkLst>
        </pc:picChg>
        <pc:picChg chg="add del">
          <ac:chgData name="Rashida Morton (2112665)" userId="3a3303b9-331e-42aa-a10e-33326a851d3e" providerId="ADAL" clId="{3888C173-10A2-413F-80F6-A7BC1C641526}" dt="2023-11-07T01:01:12.451" v="13" actId="26606"/>
          <ac:picMkLst>
            <pc:docMk/>
            <pc:sldMk cId="1791387742" sldId="256"/>
            <ac:picMk id="22" creationId="{9A8CBCAB-B9A4-397A-49E8-D780005FA88E}"/>
          </ac:picMkLst>
        </pc:picChg>
        <pc:picChg chg="add del mod ord">
          <ac:chgData name="Rashida Morton (2112665)" userId="3a3303b9-331e-42aa-a10e-33326a851d3e" providerId="ADAL" clId="{3888C173-10A2-413F-80F6-A7BC1C641526}" dt="2023-11-07T01:03:41.600" v="30" actId="26606"/>
          <ac:picMkLst>
            <pc:docMk/>
            <pc:sldMk cId="1791387742" sldId="256"/>
            <ac:picMk id="25" creationId="{51F5FAC8-9167-675D-9697-2C48E49AE4C1}"/>
          </ac:picMkLst>
        </pc:picChg>
        <pc:cxnChg chg="add del">
          <ac:chgData name="Rashida Morton (2112665)" userId="3a3303b9-331e-42aa-a10e-33326a851d3e" providerId="ADAL" clId="{3888C173-10A2-413F-80F6-A7BC1C641526}" dt="2023-11-07T01:01:48.932" v="18" actId="26606"/>
          <ac:cxnSpMkLst>
            <pc:docMk/>
            <pc:sldMk cId="1791387742" sldId="256"/>
            <ac:cxnSpMk id="37" creationId="{C41BAEC7-F7B0-4224-8B18-8F74B7D87F0B}"/>
          </ac:cxnSpMkLst>
        </pc:cxnChg>
        <pc:cxnChg chg="add del">
          <ac:chgData name="Rashida Morton (2112665)" userId="3a3303b9-331e-42aa-a10e-33326a851d3e" providerId="ADAL" clId="{3888C173-10A2-413F-80F6-A7BC1C641526}" dt="2023-11-07T01:03:40.304" v="28" actId="26606"/>
          <ac:cxnSpMkLst>
            <pc:docMk/>
            <pc:sldMk cId="1791387742" sldId="256"/>
            <ac:cxnSpMk id="51" creationId="{3C86DB23-FEFE-4C3A-88FA-8E855AB1EEBB}"/>
          </ac:cxnSpMkLst>
        </pc:cxnChg>
        <pc:cxnChg chg="add del">
          <ac:chgData name="Rashida Morton (2112665)" userId="3a3303b9-331e-42aa-a10e-33326a851d3e" providerId="ADAL" clId="{3888C173-10A2-413F-80F6-A7BC1C641526}" dt="2023-11-07T01:03:40.304" v="28" actId="26606"/>
          <ac:cxnSpMkLst>
            <pc:docMk/>
            <pc:sldMk cId="1791387742" sldId="256"/>
            <ac:cxnSpMk id="52" creationId="{3BB22FAF-4B4F-40B1-97FF-67CD036C89D0}"/>
          </ac:cxnSpMkLst>
        </pc:cxnChg>
      </pc:sldChg>
      <pc:sldChg chg="addSp delSp modSp mod setBg setClrOvrMap">
        <pc:chgData name="Rashida Morton (2112665)" userId="3a3303b9-331e-42aa-a10e-33326a851d3e" providerId="ADAL" clId="{3888C173-10A2-413F-80F6-A7BC1C641526}" dt="2023-11-10T19:21:29.756" v="504" actId="20577"/>
        <pc:sldMkLst>
          <pc:docMk/>
          <pc:sldMk cId="932002422" sldId="257"/>
        </pc:sldMkLst>
        <pc:spChg chg="mod">
          <ac:chgData name="Rashida Morton (2112665)" userId="3a3303b9-331e-42aa-a10e-33326a851d3e" providerId="ADAL" clId="{3888C173-10A2-413F-80F6-A7BC1C641526}" dt="2023-11-07T01:07:25.915" v="97"/>
          <ac:spMkLst>
            <pc:docMk/>
            <pc:sldMk cId="932002422" sldId="257"/>
            <ac:spMk id="2" creationId="{AB3915D1-968D-A73A-305F-084F90CD60D3}"/>
          </ac:spMkLst>
        </pc:spChg>
        <pc:spChg chg="add del mod">
          <ac:chgData name="Rashida Morton (2112665)" userId="3a3303b9-331e-42aa-a10e-33326a851d3e" providerId="ADAL" clId="{3888C173-10A2-413F-80F6-A7BC1C641526}" dt="2023-11-10T19:21:29.756" v="504" actId="20577"/>
          <ac:spMkLst>
            <pc:docMk/>
            <pc:sldMk cId="932002422" sldId="257"/>
            <ac:spMk id="3" creationId="{10A62328-3C40-A59C-F927-3CE0836D9DD5}"/>
          </ac:spMkLst>
        </pc:spChg>
        <pc:spChg chg="add del">
          <ac:chgData name="Rashida Morton (2112665)" userId="3a3303b9-331e-42aa-a10e-33326a851d3e" providerId="ADAL" clId="{3888C173-10A2-413F-80F6-A7BC1C641526}" dt="2023-11-07T01:07:15.892" v="86" actId="26606"/>
          <ac:spMkLst>
            <pc:docMk/>
            <pc:sldMk cId="932002422" sldId="257"/>
            <ac:spMk id="13" creationId="{B40FCD49-2060-48B9-8212-8A5F1DF4726F}"/>
          </ac:spMkLst>
        </pc:spChg>
        <pc:picChg chg="add del">
          <ac:chgData name="Rashida Morton (2112665)" userId="3a3303b9-331e-42aa-a10e-33326a851d3e" providerId="ADAL" clId="{3888C173-10A2-413F-80F6-A7BC1C641526}" dt="2023-11-07T01:07:15.892" v="86" actId="26606"/>
          <ac:picMkLst>
            <pc:docMk/>
            <pc:sldMk cId="932002422" sldId="257"/>
            <ac:picMk id="5" creationId="{981D19AA-1B15-E712-4B6F-790B5F26CC07}"/>
          </ac:picMkLst>
        </pc:picChg>
        <pc:picChg chg="add del">
          <ac:chgData name="Rashida Morton (2112665)" userId="3a3303b9-331e-42aa-a10e-33326a851d3e" providerId="ADAL" clId="{3888C173-10A2-413F-80F6-A7BC1C641526}" dt="2023-11-07T01:07:15.892" v="86" actId="26606"/>
          <ac:picMkLst>
            <pc:docMk/>
            <pc:sldMk cId="932002422" sldId="257"/>
            <ac:picMk id="9" creationId="{22790EC5-ACA7-4536-8066-B60199F3C6DF}"/>
          </ac:picMkLst>
        </pc:picChg>
        <pc:picChg chg="add del">
          <ac:chgData name="Rashida Morton (2112665)" userId="3a3303b9-331e-42aa-a10e-33326a851d3e" providerId="ADAL" clId="{3888C173-10A2-413F-80F6-A7BC1C641526}" dt="2023-11-07T01:07:15.892" v="86" actId="26606"/>
          <ac:picMkLst>
            <pc:docMk/>
            <pc:sldMk cId="932002422" sldId="257"/>
            <ac:picMk id="11" creationId="{CAD20AEA-7CAF-4A83-BE2E-EAF010B8B7FC}"/>
          </ac:picMkLst>
        </pc:picChg>
        <pc:picChg chg="add del">
          <ac:chgData name="Rashida Morton (2112665)" userId="3a3303b9-331e-42aa-a10e-33326a851d3e" providerId="ADAL" clId="{3888C173-10A2-413F-80F6-A7BC1C641526}" dt="2023-11-07T01:07:15.892" v="86" actId="26606"/>
          <ac:picMkLst>
            <pc:docMk/>
            <pc:sldMk cId="932002422" sldId="257"/>
            <ac:picMk id="15" creationId="{83A45DCD-B5FB-4A86-88D2-91088C7FFC5F}"/>
          </ac:picMkLst>
        </pc:picChg>
      </pc:sldChg>
      <pc:sldChg chg="modSp mod">
        <pc:chgData name="Rashida Morton (2112665)" userId="3a3303b9-331e-42aa-a10e-33326a851d3e" providerId="ADAL" clId="{3888C173-10A2-413F-80F6-A7BC1C641526}" dt="2023-11-12T03:31:00.093" v="1165"/>
        <pc:sldMkLst>
          <pc:docMk/>
          <pc:sldMk cId="1883539997" sldId="258"/>
        </pc:sldMkLst>
        <pc:spChg chg="mod">
          <ac:chgData name="Rashida Morton (2112665)" userId="3a3303b9-331e-42aa-a10e-33326a851d3e" providerId="ADAL" clId="{3888C173-10A2-413F-80F6-A7BC1C641526}" dt="2023-11-07T01:07:25.915" v="97"/>
          <ac:spMkLst>
            <pc:docMk/>
            <pc:sldMk cId="1883539997" sldId="258"/>
            <ac:spMk id="2" creationId="{398EDFB3-6BC0-C4F2-CAFA-0783EC953F0A}"/>
          </ac:spMkLst>
        </pc:spChg>
        <pc:spChg chg="mod">
          <ac:chgData name="Rashida Morton (2112665)" userId="3a3303b9-331e-42aa-a10e-33326a851d3e" providerId="ADAL" clId="{3888C173-10A2-413F-80F6-A7BC1C641526}" dt="2023-11-12T03:31:00.093" v="1165"/>
          <ac:spMkLst>
            <pc:docMk/>
            <pc:sldMk cId="1883539997" sldId="258"/>
            <ac:spMk id="3" creationId="{76918480-EC1E-6EFA-E45C-2161177BAA36}"/>
          </ac:spMkLst>
        </pc:spChg>
      </pc:sldChg>
      <pc:sldChg chg="modSp mod">
        <pc:chgData name="Rashida Morton (2112665)" userId="3a3303b9-331e-42aa-a10e-33326a851d3e" providerId="ADAL" clId="{3888C173-10A2-413F-80F6-A7BC1C641526}" dt="2023-11-10T19:30:41.791" v="723" actId="20577"/>
        <pc:sldMkLst>
          <pc:docMk/>
          <pc:sldMk cId="1514302901" sldId="259"/>
        </pc:sldMkLst>
        <pc:spChg chg="mod">
          <ac:chgData name="Rashida Morton (2112665)" userId="3a3303b9-331e-42aa-a10e-33326a851d3e" providerId="ADAL" clId="{3888C173-10A2-413F-80F6-A7BC1C641526}" dt="2023-11-07T01:07:25.915" v="97"/>
          <ac:spMkLst>
            <pc:docMk/>
            <pc:sldMk cId="1514302901" sldId="259"/>
            <ac:spMk id="2" creationId="{64B5EADE-397F-67F2-3C4E-78D89D79CD12}"/>
          </ac:spMkLst>
        </pc:spChg>
        <pc:spChg chg="mod">
          <ac:chgData name="Rashida Morton (2112665)" userId="3a3303b9-331e-42aa-a10e-33326a851d3e" providerId="ADAL" clId="{3888C173-10A2-413F-80F6-A7BC1C641526}" dt="2023-11-10T19:30:41.791" v="723" actId="20577"/>
          <ac:spMkLst>
            <pc:docMk/>
            <pc:sldMk cId="1514302901" sldId="259"/>
            <ac:spMk id="3" creationId="{F34857CE-2072-957B-A16C-97343E0E3622}"/>
          </ac:spMkLst>
        </pc:spChg>
      </pc:sldChg>
      <pc:sldChg chg="modSp mod">
        <pc:chgData name="Rashida Morton (2112665)" userId="3a3303b9-331e-42aa-a10e-33326a851d3e" providerId="ADAL" clId="{3888C173-10A2-413F-80F6-A7BC1C641526}" dt="2023-11-12T03:32:22.007" v="1167"/>
        <pc:sldMkLst>
          <pc:docMk/>
          <pc:sldMk cId="3546025893" sldId="260"/>
        </pc:sldMkLst>
        <pc:spChg chg="mod">
          <ac:chgData name="Rashida Morton (2112665)" userId="3a3303b9-331e-42aa-a10e-33326a851d3e" providerId="ADAL" clId="{3888C173-10A2-413F-80F6-A7BC1C641526}" dt="2023-11-10T19:42:29.876" v="952" actId="20577"/>
          <ac:spMkLst>
            <pc:docMk/>
            <pc:sldMk cId="3546025893" sldId="260"/>
            <ac:spMk id="2" creationId="{1B4DB409-D99A-AFD6-EACC-D2AEB0C76220}"/>
          </ac:spMkLst>
        </pc:spChg>
        <pc:spChg chg="mod">
          <ac:chgData name="Rashida Morton (2112665)" userId="3a3303b9-331e-42aa-a10e-33326a851d3e" providerId="ADAL" clId="{3888C173-10A2-413F-80F6-A7BC1C641526}" dt="2023-11-12T03:32:22.007" v="1167"/>
          <ac:spMkLst>
            <pc:docMk/>
            <pc:sldMk cId="3546025893" sldId="260"/>
            <ac:spMk id="3" creationId="{DB9DA6AA-2B89-36C3-9DCC-28461BC1F7AB}"/>
          </ac:spMkLst>
        </pc:spChg>
      </pc:sldChg>
      <pc:sldChg chg="modSp mod">
        <pc:chgData name="Rashida Morton (2112665)" userId="3a3303b9-331e-42aa-a10e-33326a851d3e" providerId="ADAL" clId="{3888C173-10A2-413F-80F6-A7BC1C641526}" dt="2023-11-12T03:33:20.244" v="1171" actId="20577"/>
        <pc:sldMkLst>
          <pc:docMk/>
          <pc:sldMk cId="1248281099" sldId="261"/>
        </pc:sldMkLst>
        <pc:spChg chg="mod">
          <ac:chgData name="Rashida Morton (2112665)" userId="3a3303b9-331e-42aa-a10e-33326a851d3e" providerId="ADAL" clId="{3888C173-10A2-413F-80F6-A7BC1C641526}" dt="2023-11-12T03:33:20.244" v="1171" actId="20577"/>
          <ac:spMkLst>
            <pc:docMk/>
            <pc:sldMk cId="1248281099" sldId="261"/>
            <ac:spMk id="2" creationId="{7EC28E45-4651-C477-BDC9-60DAB325B454}"/>
          </ac:spMkLst>
        </pc:spChg>
        <pc:spChg chg="mod">
          <ac:chgData name="Rashida Morton (2112665)" userId="3a3303b9-331e-42aa-a10e-33326a851d3e" providerId="ADAL" clId="{3888C173-10A2-413F-80F6-A7BC1C641526}" dt="2023-11-12T03:33:15.615" v="1170" actId="27636"/>
          <ac:spMkLst>
            <pc:docMk/>
            <pc:sldMk cId="1248281099" sldId="261"/>
            <ac:spMk id="3" creationId="{14C3495C-CCFB-5046-8A76-2E398963A5C9}"/>
          </ac:spMkLst>
        </pc:spChg>
      </pc:sldChg>
      <pc:sldChg chg="del">
        <pc:chgData name="Rashida Morton (2112665)" userId="3a3303b9-331e-42aa-a10e-33326a851d3e" providerId="ADAL" clId="{3888C173-10A2-413F-80F6-A7BC1C641526}" dt="2023-10-29T21:16:29.517" v="1" actId="2696"/>
        <pc:sldMkLst>
          <pc:docMk/>
          <pc:sldMk cId="2404327484" sldId="262"/>
        </pc:sldMkLst>
      </pc:sldChg>
      <pc:sldChg chg="modSp new mod">
        <pc:chgData name="Rashida Morton (2112665)" userId="3a3303b9-331e-42aa-a10e-33326a851d3e" providerId="ADAL" clId="{3888C173-10A2-413F-80F6-A7BC1C641526}" dt="2023-11-12T03:27:55.845" v="1162" actId="20577"/>
        <pc:sldMkLst>
          <pc:docMk/>
          <pc:sldMk cId="2928244915" sldId="262"/>
        </pc:sldMkLst>
        <pc:spChg chg="mod">
          <ac:chgData name="Rashida Morton (2112665)" userId="3a3303b9-331e-42aa-a10e-33326a851d3e" providerId="ADAL" clId="{3888C173-10A2-413F-80F6-A7BC1C641526}" dt="2023-11-07T01:07:25.915" v="97"/>
          <ac:spMkLst>
            <pc:docMk/>
            <pc:sldMk cId="2928244915" sldId="262"/>
            <ac:spMk id="2" creationId="{61936A47-CF79-F82F-2541-C26AE78CCD07}"/>
          </ac:spMkLst>
        </pc:spChg>
        <pc:spChg chg="mod">
          <ac:chgData name="Rashida Morton (2112665)" userId="3a3303b9-331e-42aa-a10e-33326a851d3e" providerId="ADAL" clId="{3888C173-10A2-413F-80F6-A7BC1C641526}" dt="2023-11-12T03:27:55.845" v="1162" actId="20577"/>
          <ac:spMkLst>
            <pc:docMk/>
            <pc:sldMk cId="2928244915" sldId="262"/>
            <ac:spMk id="3" creationId="{04834597-0AA0-BDBB-7474-E378C7903F1A}"/>
          </ac:spMkLst>
        </pc:spChg>
      </pc:sldChg>
      <pc:sldChg chg="modSp new mod">
        <pc:chgData name="Rashida Morton (2112665)" userId="3a3303b9-331e-42aa-a10e-33326a851d3e" providerId="ADAL" clId="{3888C173-10A2-413F-80F6-A7BC1C641526}" dt="2023-11-10T19:36:46.570" v="950" actId="20577"/>
        <pc:sldMkLst>
          <pc:docMk/>
          <pc:sldMk cId="402280750" sldId="263"/>
        </pc:sldMkLst>
        <pc:spChg chg="mod">
          <ac:chgData name="Rashida Morton (2112665)" userId="3a3303b9-331e-42aa-a10e-33326a851d3e" providerId="ADAL" clId="{3888C173-10A2-413F-80F6-A7BC1C641526}" dt="2023-11-10T19:26:34.129" v="555" actId="5793"/>
          <ac:spMkLst>
            <pc:docMk/>
            <pc:sldMk cId="402280750" sldId="263"/>
            <ac:spMk id="2" creationId="{F0876D44-1A06-363F-1F22-E7C55CA4F579}"/>
          </ac:spMkLst>
        </pc:spChg>
        <pc:spChg chg="mod">
          <ac:chgData name="Rashida Morton (2112665)" userId="3a3303b9-331e-42aa-a10e-33326a851d3e" providerId="ADAL" clId="{3888C173-10A2-413F-80F6-A7BC1C641526}" dt="2023-11-10T19:36:46.570" v="950" actId="20577"/>
          <ac:spMkLst>
            <pc:docMk/>
            <pc:sldMk cId="402280750" sldId="263"/>
            <ac:spMk id="3" creationId="{3A81CD0B-978E-72E0-4DA9-7E1F4A0E113B}"/>
          </ac:spMkLst>
        </pc:spChg>
      </pc:sldChg>
      <pc:sldChg chg="new del">
        <pc:chgData name="Rashida Morton (2112665)" userId="3a3303b9-331e-42aa-a10e-33326a851d3e" providerId="ADAL" clId="{3888C173-10A2-413F-80F6-A7BC1C641526}" dt="2023-10-29T21:16:35.229" v="2" actId="2696"/>
        <pc:sldMkLst>
          <pc:docMk/>
          <pc:sldMk cId="1500255867" sldId="263"/>
        </pc:sldMkLst>
      </pc:sldChg>
      <pc:sldChg chg="new del">
        <pc:chgData name="Rashida Morton (2112665)" userId="3a3303b9-331e-42aa-a10e-33326a851d3e" providerId="ADAL" clId="{3888C173-10A2-413F-80F6-A7BC1C641526}" dt="2023-11-07T01:07:14.957" v="85" actId="680"/>
        <pc:sldMkLst>
          <pc:docMk/>
          <pc:sldMk cId="3043821942" sldId="263"/>
        </pc:sldMkLst>
      </pc:sldChg>
      <pc:sldChg chg="new del">
        <pc:chgData name="Rashida Morton (2112665)" userId="3a3303b9-331e-42aa-a10e-33326a851d3e" providerId="ADAL" clId="{3888C173-10A2-413F-80F6-A7BC1C641526}" dt="2023-11-07T01:07:13.924" v="84" actId="680"/>
        <pc:sldMkLst>
          <pc:docMk/>
          <pc:sldMk cId="3325699412" sldId="264"/>
        </pc:sldMkLst>
      </pc:sldChg>
      <pc:sldChg chg="add del">
        <pc:chgData name="Rashida Morton (2112665)" userId="3a3303b9-331e-42aa-a10e-33326a851d3e" providerId="ADAL" clId="{3888C173-10A2-413F-80F6-A7BC1C641526}" dt="2023-11-07T01:07:13.341" v="83" actId="2890"/>
        <pc:sldMkLst>
          <pc:docMk/>
          <pc:sldMk cId="3989690157" sldId="265"/>
        </pc:sldMkLst>
      </pc:sldChg>
    </pc:docChg>
  </pc:docChgLst>
  <pc:docChgLst>
    <pc:chgData name="Rashida Morton" userId="3a3303b9-331e-42aa-a10e-33326a851d3e" providerId="ADAL" clId="{3888C173-10A2-413F-80F6-A7BC1C641526}"/>
    <pc:docChg chg="undo custSel modSld">
      <pc:chgData name="Rashida Morton" userId="3a3303b9-331e-42aa-a10e-33326a851d3e" providerId="ADAL" clId="{3888C173-10A2-413F-80F6-A7BC1C641526}" dt="2023-11-12T11:35:36.501" v="28" actId="26606"/>
      <pc:docMkLst>
        <pc:docMk/>
      </pc:docMkLst>
      <pc:sldChg chg="addSp delSp modSp mod setBg addAnim">
        <pc:chgData name="Rashida Morton" userId="3a3303b9-331e-42aa-a10e-33326a851d3e" providerId="ADAL" clId="{3888C173-10A2-413F-80F6-A7BC1C641526}" dt="2023-11-12T11:34:58.695" v="25" actId="26606"/>
        <pc:sldMkLst>
          <pc:docMk/>
          <pc:sldMk cId="1791387742" sldId="256"/>
        </pc:sldMkLst>
        <pc:spChg chg="mod">
          <ac:chgData name="Rashida Morton" userId="3a3303b9-331e-42aa-a10e-33326a851d3e" providerId="ADAL" clId="{3888C173-10A2-413F-80F6-A7BC1C641526}" dt="2023-11-12T11:34:58.695" v="25" actId="26606"/>
          <ac:spMkLst>
            <pc:docMk/>
            <pc:sldMk cId="1791387742" sldId="256"/>
            <ac:spMk id="2" creationId="{5A5BD6C8-DB58-E4F0-0E2F-5DD1EB439160}"/>
          </ac:spMkLst>
        </pc:spChg>
        <pc:spChg chg="mod">
          <ac:chgData name="Rashida Morton" userId="3a3303b9-331e-42aa-a10e-33326a851d3e" providerId="ADAL" clId="{3888C173-10A2-413F-80F6-A7BC1C641526}" dt="2023-11-12T11:34:58.695" v="25" actId="26606"/>
          <ac:spMkLst>
            <pc:docMk/>
            <pc:sldMk cId="1791387742" sldId="256"/>
            <ac:spMk id="3" creationId="{2199CF28-B7B8-A627-EA87-B168C9347EF2}"/>
          </ac:spMkLst>
        </pc:spChg>
        <pc:spChg chg="add del">
          <ac:chgData name="Rashida Morton" userId="3a3303b9-331e-42aa-a10e-33326a851d3e" providerId="ADAL" clId="{3888C173-10A2-413F-80F6-A7BC1C641526}" dt="2023-11-12T11:31:57.481" v="1" actId="26606"/>
          <ac:spMkLst>
            <pc:docMk/>
            <pc:sldMk cId="1791387742" sldId="256"/>
            <ac:spMk id="16" creationId="{1064D5D5-227B-4F66-9AEA-46F570E793BD}"/>
          </ac:spMkLst>
        </pc:spChg>
        <pc:spChg chg="add del">
          <ac:chgData name="Rashida Morton" userId="3a3303b9-331e-42aa-a10e-33326a851d3e" providerId="ADAL" clId="{3888C173-10A2-413F-80F6-A7BC1C641526}" dt="2023-11-12T11:31:57.481" v="1" actId="26606"/>
          <ac:spMkLst>
            <pc:docMk/>
            <pc:sldMk cId="1791387742" sldId="256"/>
            <ac:spMk id="17" creationId="{577D6B2E-37A3-429E-A37C-F30ED6487282}"/>
          </ac:spMkLst>
        </pc:spChg>
        <pc:spChg chg="add del">
          <ac:chgData name="Rashida Morton" userId="3a3303b9-331e-42aa-a10e-33326a851d3e" providerId="ADAL" clId="{3888C173-10A2-413F-80F6-A7BC1C641526}" dt="2023-11-12T11:31:57.481" v="1" actId="26606"/>
          <ac:spMkLst>
            <pc:docMk/>
            <pc:sldMk cId="1791387742" sldId="256"/>
            <ac:spMk id="18" creationId="{646B67A4-D328-4747-A82B-65E84FA46368}"/>
          </ac:spMkLst>
        </pc:spChg>
        <pc:spChg chg="add del">
          <ac:chgData name="Rashida Morton" userId="3a3303b9-331e-42aa-a10e-33326a851d3e" providerId="ADAL" clId="{3888C173-10A2-413F-80F6-A7BC1C641526}" dt="2023-11-12T11:31:57.481" v="1" actId="26606"/>
          <ac:spMkLst>
            <pc:docMk/>
            <pc:sldMk cId="1791387742" sldId="256"/>
            <ac:spMk id="23" creationId="{5CEAD642-85CF-4750-8432-7C80C901F001}"/>
          </ac:spMkLst>
        </pc:spChg>
        <pc:spChg chg="add del">
          <ac:chgData name="Rashida Morton" userId="3a3303b9-331e-42aa-a10e-33326a851d3e" providerId="ADAL" clId="{3888C173-10A2-413F-80F6-A7BC1C641526}" dt="2023-11-12T11:31:57.481" v="1" actId="26606"/>
          <ac:spMkLst>
            <pc:docMk/>
            <pc:sldMk cId="1791387742" sldId="256"/>
            <ac:spMk id="29" creationId="{FA33EEAE-15D5-4119-8C1E-89D943F911EF}"/>
          </ac:spMkLst>
        </pc:spChg>
        <pc:spChg chg="add del">
          <ac:chgData name="Rashida Morton" userId="3a3303b9-331e-42aa-a10e-33326a851d3e" providerId="ADAL" clId="{3888C173-10A2-413F-80F6-A7BC1C641526}" dt="2023-11-12T11:31:57.481" v="1" actId="26606"/>
          <ac:spMkLst>
            <pc:docMk/>
            <pc:sldMk cId="1791387742" sldId="256"/>
            <ac:spMk id="30" creationId="{730D8B3B-9B80-4025-B934-26DC7D7CD231}"/>
          </ac:spMkLst>
        </pc:spChg>
        <pc:spChg chg="add del">
          <ac:chgData name="Rashida Morton" userId="3a3303b9-331e-42aa-a10e-33326a851d3e" providerId="ADAL" clId="{3888C173-10A2-413F-80F6-A7BC1C641526}" dt="2023-11-12T11:31:57.481" v="1" actId="26606"/>
          <ac:spMkLst>
            <pc:docMk/>
            <pc:sldMk cId="1791387742" sldId="256"/>
            <ac:spMk id="31" creationId="{B5A1B09C-1565-46F8-B70F-621C5EB48A09}"/>
          </ac:spMkLst>
        </pc:spChg>
        <pc:spChg chg="add del">
          <ac:chgData name="Rashida Morton" userId="3a3303b9-331e-42aa-a10e-33326a851d3e" providerId="ADAL" clId="{3888C173-10A2-413F-80F6-A7BC1C641526}" dt="2023-11-12T11:31:57.481" v="1" actId="26606"/>
          <ac:spMkLst>
            <pc:docMk/>
            <pc:sldMk cId="1791387742" sldId="256"/>
            <ac:spMk id="32" creationId="{8C516CC8-80AC-446C-A56E-9F54B7210402}"/>
          </ac:spMkLst>
        </pc:spChg>
        <pc:spChg chg="add del">
          <ac:chgData name="Rashida Morton" userId="3a3303b9-331e-42aa-a10e-33326a851d3e" providerId="ADAL" clId="{3888C173-10A2-413F-80F6-A7BC1C641526}" dt="2023-11-12T11:34:58.695" v="25" actId="26606"/>
          <ac:spMkLst>
            <pc:docMk/>
            <pc:sldMk cId="1791387742" sldId="256"/>
            <ac:spMk id="34" creationId="{C7D023E4-8DE1-436E-9847-ED6A4B4B04FD}"/>
          </ac:spMkLst>
        </pc:spChg>
        <pc:spChg chg="add">
          <ac:chgData name="Rashida Morton" userId="3a3303b9-331e-42aa-a10e-33326a851d3e" providerId="ADAL" clId="{3888C173-10A2-413F-80F6-A7BC1C641526}" dt="2023-11-12T11:34:58.695" v="25" actId="26606"/>
          <ac:spMkLst>
            <pc:docMk/>
            <pc:sldMk cId="1791387742" sldId="256"/>
            <ac:spMk id="63" creationId="{8C790BE2-4E4F-4AAF-81A2-4A6F4885EBE6}"/>
          </ac:spMkLst>
        </pc:spChg>
        <pc:spChg chg="add">
          <ac:chgData name="Rashida Morton" userId="3a3303b9-331e-42aa-a10e-33326a851d3e" providerId="ADAL" clId="{3888C173-10A2-413F-80F6-A7BC1C641526}" dt="2023-11-12T11:34:58.695" v="25" actId="26606"/>
          <ac:spMkLst>
            <pc:docMk/>
            <pc:sldMk cId="1791387742" sldId="256"/>
            <ac:spMk id="65" creationId="{D28B54C3-B57B-472A-B96E-1FCB67093DC2}"/>
          </ac:spMkLst>
        </pc:spChg>
        <pc:spChg chg="add">
          <ac:chgData name="Rashida Morton" userId="3a3303b9-331e-42aa-a10e-33326a851d3e" providerId="ADAL" clId="{3888C173-10A2-413F-80F6-A7BC1C641526}" dt="2023-11-12T11:34:58.695" v="25" actId="26606"/>
          <ac:spMkLst>
            <pc:docMk/>
            <pc:sldMk cId="1791387742" sldId="256"/>
            <ac:spMk id="67" creationId="{7DB3C429-F8DA-49B9-AF84-21996FCF78B5}"/>
          </ac:spMkLst>
        </pc:spChg>
        <pc:spChg chg="add">
          <ac:chgData name="Rashida Morton" userId="3a3303b9-331e-42aa-a10e-33326a851d3e" providerId="ADAL" clId="{3888C173-10A2-413F-80F6-A7BC1C641526}" dt="2023-11-12T11:34:58.695" v="25" actId="26606"/>
          <ac:spMkLst>
            <pc:docMk/>
            <pc:sldMk cId="1791387742" sldId="256"/>
            <ac:spMk id="69" creationId="{E12088DD-B1AD-40E0-8B86-1D87A2CCD9BE}"/>
          </ac:spMkLst>
        </pc:spChg>
        <pc:spChg chg="add">
          <ac:chgData name="Rashida Morton" userId="3a3303b9-331e-42aa-a10e-33326a851d3e" providerId="ADAL" clId="{3888C173-10A2-413F-80F6-A7BC1C641526}" dt="2023-11-12T11:34:58.695" v="25" actId="26606"/>
          <ac:spMkLst>
            <pc:docMk/>
            <pc:sldMk cId="1791387742" sldId="256"/>
            <ac:spMk id="71" creationId="{C4C9F2B0-1044-46EB-8AEB-C3BFFDE6C2CC}"/>
          </ac:spMkLst>
        </pc:spChg>
        <pc:spChg chg="add">
          <ac:chgData name="Rashida Morton" userId="3a3303b9-331e-42aa-a10e-33326a851d3e" providerId="ADAL" clId="{3888C173-10A2-413F-80F6-A7BC1C641526}" dt="2023-11-12T11:34:58.695" v="25" actId="26606"/>
          <ac:spMkLst>
            <pc:docMk/>
            <pc:sldMk cId="1791387742" sldId="256"/>
            <ac:spMk id="73" creationId="{0C395952-4E26-45A2-8756-2ADFD6E53C6E}"/>
          </ac:spMkLst>
        </pc:spChg>
        <pc:spChg chg="add">
          <ac:chgData name="Rashida Morton" userId="3a3303b9-331e-42aa-a10e-33326a851d3e" providerId="ADAL" clId="{3888C173-10A2-413F-80F6-A7BC1C641526}" dt="2023-11-12T11:34:58.695" v="25" actId="26606"/>
          <ac:spMkLst>
            <pc:docMk/>
            <pc:sldMk cId="1791387742" sldId="256"/>
            <ac:spMk id="75" creationId="{4734BADF-9461-4621-B112-2D7BABEA7DD0}"/>
          </ac:spMkLst>
        </pc:spChg>
        <pc:grpChg chg="add del">
          <ac:chgData name="Rashida Morton" userId="3a3303b9-331e-42aa-a10e-33326a851d3e" providerId="ADAL" clId="{3888C173-10A2-413F-80F6-A7BC1C641526}" dt="2023-11-12T11:34:58.695" v="25" actId="26606"/>
          <ac:grpSpMkLst>
            <pc:docMk/>
            <pc:sldMk cId="1791387742" sldId="256"/>
            <ac:grpSpMk id="36" creationId="{1FEC590B-3306-47E9-BD67-97F3F76169A4}"/>
          </ac:grpSpMkLst>
        </pc:grpChg>
        <pc:grpChg chg="add del">
          <ac:chgData name="Rashida Morton" userId="3a3303b9-331e-42aa-a10e-33326a851d3e" providerId="ADAL" clId="{3888C173-10A2-413F-80F6-A7BC1C641526}" dt="2023-11-12T11:34:58.695" v="25" actId="26606"/>
          <ac:grpSpMkLst>
            <pc:docMk/>
            <pc:sldMk cId="1791387742" sldId="256"/>
            <ac:grpSpMk id="42" creationId="{A47AAF5E-1692-48C9-98FB-6432BF0BC4F7}"/>
          </ac:grpSpMkLst>
        </pc:grpChg>
      </pc:sldChg>
      <pc:sldChg chg="addSp delSp modSp mod setBg">
        <pc:chgData name="Rashida Morton" userId="3a3303b9-331e-42aa-a10e-33326a851d3e" providerId="ADAL" clId="{3888C173-10A2-413F-80F6-A7BC1C641526}" dt="2023-11-12T11:34:50.634" v="24" actId="26606"/>
        <pc:sldMkLst>
          <pc:docMk/>
          <pc:sldMk cId="932002422" sldId="257"/>
        </pc:sldMkLst>
        <pc:spChg chg="mod">
          <ac:chgData name="Rashida Morton" userId="3a3303b9-331e-42aa-a10e-33326a851d3e" providerId="ADAL" clId="{3888C173-10A2-413F-80F6-A7BC1C641526}" dt="2023-11-12T11:34:50.634" v="24" actId="26606"/>
          <ac:spMkLst>
            <pc:docMk/>
            <pc:sldMk cId="932002422" sldId="257"/>
            <ac:spMk id="2" creationId="{AB3915D1-968D-A73A-305F-084F90CD60D3}"/>
          </ac:spMkLst>
        </pc:spChg>
        <pc:spChg chg="del mod">
          <ac:chgData name="Rashida Morton" userId="3a3303b9-331e-42aa-a10e-33326a851d3e" providerId="ADAL" clId="{3888C173-10A2-413F-80F6-A7BC1C641526}" dt="2023-11-12T11:34:50.634" v="24" actId="26606"/>
          <ac:spMkLst>
            <pc:docMk/>
            <pc:sldMk cId="932002422" sldId="257"/>
            <ac:spMk id="3" creationId="{10A62328-3C40-A59C-F927-3CE0836D9DD5}"/>
          </ac:spMkLst>
        </pc:spChg>
        <pc:spChg chg="add del">
          <ac:chgData name="Rashida Morton" userId="3a3303b9-331e-42aa-a10e-33326a851d3e" providerId="ADAL" clId="{3888C173-10A2-413F-80F6-A7BC1C641526}" dt="2023-11-12T11:34:50.634" v="24" actId="26606"/>
          <ac:spMkLst>
            <pc:docMk/>
            <pc:sldMk cId="932002422" sldId="257"/>
            <ac:spMk id="8" creationId="{9EBF13D5-64BB-423E-9E4C-F39114475A0C}"/>
          </ac:spMkLst>
        </pc:spChg>
        <pc:spChg chg="add">
          <ac:chgData name="Rashida Morton" userId="3a3303b9-331e-42aa-a10e-33326a851d3e" providerId="ADAL" clId="{3888C173-10A2-413F-80F6-A7BC1C641526}" dt="2023-11-12T11:34:50.634" v="24" actId="26606"/>
          <ac:spMkLst>
            <pc:docMk/>
            <pc:sldMk cId="932002422" sldId="257"/>
            <ac:spMk id="31" creationId="{56E9B3E6-E277-4D68-BA48-9CB43FFBD6E2}"/>
          </ac:spMkLst>
        </pc:spChg>
        <pc:spChg chg="add">
          <ac:chgData name="Rashida Morton" userId="3a3303b9-331e-42aa-a10e-33326a851d3e" providerId="ADAL" clId="{3888C173-10A2-413F-80F6-A7BC1C641526}" dt="2023-11-12T11:34:50.634" v="24" actId="26606"/>
          <ac:spMkLst>
            <pc:docMk/>
            <pc:sldMk cId="932002422" sldId="257"/>
            <ac:spMk id="38" creationId="{D5B0017B-2ECA-49AF-B397-DC140825DF8D}"/>
          </ac:spMkLst>
        </pc:spChg>
        <pc:grpChg chg="add del">
          <ac:chgData name="Rashida Morton" userId="3a3303b9-331e-42aa-a10e-33326a851d3e" providerId="ADAL" clId="{3888C173-10A2-413F-80F6-A7BC1C641526}" dt="2023-11-12T11:34:50.634" v="24" actId="26606"/>
          <ac:grpSpMkLst>
            <pc:docMk/>
            <pc:sldMk cId="932002422" sldId="257"/>
            <ac:grpSpMk id="10" creationId="{FEBC7BED-6AA7-4C43-BEE8-A3CB5F8C1E0E}"/>
          </ac:grpSpMkLst>
        </pc:grpChg>
        <pc:grpChg chg="add del">
          <ac:chgData name="Rashida Morton" userId="3a3303b9-331e-42aa-a10e-33326a851d3e" providerId="ADAL" clId="{3888C173-10A2-413F-80F6-A7BC1C641526}" dt="2023-11-12T11:34:50.634" v="24" actId="26606"/>
          <ac:grpSpMkLst>
            <pc:docMk/>
            <pc:sldMk cId="932002422" sldId="257"/>
            <ac:grpSpMk id="14" creationId="{BA19DEE5-2EE5-445A-B461-7D2879B05209}"/>
          </ac:grpSpMkLst>
        </pc:grpChg>
        <pc:grpChg chg="add del">
          <ac:chgData name="Rashida Morton" userId="3a3303b9-331e-42aa-a10e-33326a851d3e" providerId="ADAL" clId="{3888C173-10A2-413F-80F6-A7BC1C641526}" dt="2023-11-12T11:34:50.634" v="24" actId="26606"/>
          <ac:grpSpMkLst>
            <pc:docMk/>
            <pc:sldMk cId="932002422" sldId="257"/>
            <ac:grpSpMk id="18" creationId="{43F5E015-E085-4624-B431-B42414448684}"/>
          </ac:grpSpMkLst>
        </pc:grpChg>
        <pc:grpChg chg="add">
          <ac:chgData name="Rashida Morton" userId="3a3303b9-331e-42aa-a10e-33326a851d3e" providerId="ADAL" clId="{3888C173-10A2-413F-80F6-A7BC1C641526}" dt="2023-11-12T11:34:50.634" v="24" actId="26606"/>
          <ac:grpSpMkLst>
            <pc:docMk/>
            <pc:sldMk cId="932002422" sldId="257"/>
            <ac:grpSpMk id="33" creationId="{AE1C45F0-260A-458C-96ED-C1F6D2151219}"/>
          </ac:grpSpMkLst>
        </pc:grpChg>
        <pc:graphicFrameChg chg="add">
          <ac:chgData name="Rashida Morton" userId="3a3303b9-331e-42aa-a10e-33326a851d3e" providerId="ADAL" clId="{3888C173-10A2-413F-80F6-A7BC1C641526}" dt="2023-11-12T11:34:50.634" v="24" actId="26606"/>
          <ac:graphicFrameMkLst>
            <pc:docMk/>
            <pc:sldMk cId="932002422" sldId="257"/>
            <ac:graphicFrameMk id="27" creationId="{EA38C3D2-F819-4472-E874-5443168444A0}"/>
          </ac:graphicFrameMkLst>
        </pc:graphicFrameChg>
        <pc:cxnChg chg="add">
          <ac:chgData name="Rashida Morton" userId="3a3303b9-331e-42aa-a10e-33326a851d3e" providerId="ADAL" clId="{3888C173-10A2-413F-80F6-A7BC1C641526}" dt="2023-11-12T11:34:50.634" v="24" actId="26606"/>
          <ac:cxnSpMkLst>
            <pc:docMk/>
            <pc:sldMk cId="932002422" sldId="257"/>
            <ac:cxnSpMk id="40" creationId="{6CF1BAF6-AD41-4082-B212-8A1F9A2E8779}"/>
          </ac:cxnSpMkLst>
        </pc:cxnChg>
      </pc:sldChg>
      <pc:sldChg chg="addSp delSp modSp mod setBg">
        <pc:chgData name="Rashida Morton" userId="3a3303b9-331e-42aa-a10e-33326a851d3e" providerId="ADAL" clId="{3888C173-10A2-413F-80F6-A7BC1C641526}" dt="2023-11-12T11:33:57.251" v="22" actId="26606"/>
        <pc:sldMkLst>
          <pc:docMk/>
          <pc:sldMk cId="1883539997" sldId="258"/>
        </pc:sldMkLst>
        <pc:spChg chg="mod">
          <ac:chgData name="Rashida Morton" userId="3a3303b9-331e-42aa-a10e-33326a851d3e" providerId="ADAL" clId="{3888C173-10A2-413F-80F6-A7BC1C641526}" dt="2023-11-12T11:33:57.251" v="22" actId="26606"/>
          <ac:spMkLst>
            <pc:docMk/>
            <pc:sldMk cId="1883539997" sldId="258"/>
            <ac:spMk id="2" creationId="{398EDFB3-6BC0-C4F2-CAFA-0783EC953F0A}"/>
          </ac:spMkLst>
        </pc:spChg>
        <pc:spChg chg="del mod">
          <ac:chgData name="Rashida Morton" userId="3a3303b9-331e-42aa-a10e-33326a851d3e" providerId="ADAL" clId="{3888C173-10A2-413F-80F6-A7BC1C641526}" dt="2023-11-12T11:33:57.251" v="22" actId="26606"/>
          <ac:spMkLst>
            <pc:docMk/>
            <pc:sldMk cId="1883539997" sldId="258"/>
            <ac:spMk id="3" creationId="{76918480-EC1E-6EFA-E45C-2161177BAA36}"/>
          </ac:spMkLst>
        </pc:spChg>
        <pc:spChg chg="add del">
          <ac:chgData name="Rashida Morton" userId="3a3303b9-331e-42aa-a10e-33326a851d3e" providerId="ADAL" clId="{3888C173-10A2-413F-80F6-A7BC1C641526}" dt="2023-11-12T11:33:57.251" v="22" actId="26606"/>
          <ac:spMkLst>
            <pc:docMk/>
            <pc:sldMk cId="1883539997" sldId="258"/>
            <ac:spMk id="8" creationId="{907E470A-25F4-47D0-8FEC-EE9FD606BB34}"/>
          </ac:spMkLst>
        </pc:spChg>
        <pc:spChg chg="add">
          <ac:chgData name="Rashida Morton" userId="3a3303b9-331e-42aa-a10e-33326a851d3e" providerId="ADAL" clId="{3888C173-10A2-413F-80F6-A7BC1C641526}" dt="2023-11-12T11:33:57.251" v="22" actId="26606"/>
          <ac:spMkLst>
            <pc:docMk/>
            <pc:sldMk cId="1883539997" sldId="258"/>
            <ac:spMk id="31" creationId="{BACC6370-2D7E-4714-9D71-7542949D7D5D}"/>
          </ac:spMkLst>
        </pc:spChg>
        <pc:spChg chg="add">
          <ac:chgData name="Rashida Morton" userId="3a3303b9-331e-42aa-a10e-33326a851d3e" providerId="ADAL" clId="{3888C173-10A2-413F-80F6-A7BC1C641526}" dt="2023-11-12T11:33:57.251" v="22" actId="26606"/>
          <ac:spMkLst>
            <pc:docMk/>
            <pc:sldMk cId="1883539997" sldId="258"/>
            <ac:spMk id="33" creationId="{F68B3F68-107C-434F-AA38-110D5EA91B85}"/>
          </ac:spMkLst>
        </pc:spChg>
        <pc:spChg chg="add">
          <ac:chgData name="Rashida Morton" userId="3a3303b9-331e-42aa-a10e-33326a851d3e" providerId="ADAL" clId="{3888C173-10A2-413F-80F6-A7BC1C641526}" dt="2023-11-12T11:33:57.251" v="22" actId="26606"/>
          <ac:spMkLst>
            <pc:docMk/>
            <pc:sldMk cId="1883539997" sldId="258"/>
            <ac:spMk id="35" creationId="{AAD0DBB9-1A4B-4391-81D4-CB19F9AB918A}"/>
          </ac:spMkLst>
        </pc:spChg>
        <pc:spChg chg="add">
          <ac:chgData name="Rashida Morton" userId="3a3303b9-331e-42aa-a10e-33326a851d3e" providerId="ADAL" clId="{3888C173-10A2-413F-80F6-A7BC1C641526}" dt="2023-11-12T11:33:57.251" v="22" actId="26606"/>
          <ac:spMkLst>
            <pc:docMk/>
            <pc:sldMk cId="1883539997" sldId="258"/>
            <ac:spMk id="37" creationId="{063BBA22-50EA-4C4D-BE05-F1CE4E63AA56}"/>
          </ac:spMkLst>
        </pc:spChg>
        <pc:grpChg chg="add del">
          <ac:chgData name="Rashida Morton" userId="3a3303b9-331e-42aa-a10e-33326a851d3e" providerId="ADAL" clId="{3888C173-10A2-413F-80F6-A7BC1C641526}" dt="2023-11-12T11:33:57.251" v="22" actId="26606"/>
          <ac:grpSpMkLst>
            <pc:docMk/>
            <pc:sldMk cId="1883539997" sldId="258"/>
            <ac:grpSpMk id="10" creationId="{66220E63-99E1-482A-A0A6-B47EB4BF8797}"/>
          </ac:grpSpMkLst>
        </pc:grpChg>
        <pc:grpChg chg="add del">
          <ac:chgData name="Rashida Morton" userId="3a3303b9-331e-42aa-a10e-33326a851d3e" providerId="ADAL" clId="{3888C173-10A2-413F-80F6-A7BC1C641526}" dt="2023-11-12T11:33:57.251" v="22" actId="26606"/>
          <ac:grpSpMkLst>
            <pc:docMk/>
            <pc:sldMk cId="1883539997" sldId="258"/>
            <ac:grpSpMk id="14" creationId="{8618EE54-271A-4FE8-B6B3-D0FCF55A7A01}"/>
          </ac:grpSpMkLst>
        </pc:grpChg>
        <pc:grpChg chg="add del">
          <ac:chgData name="Rashida Morton" userId="3a3303b9-331e-42aa-a10e-33326a851d3e" providerId="ADAL" clId="{3888C173-10A2-413F-80F6-A7BC1C641526}" dt="2023-11-12T11:33:57.251" v="22" actId="26606"/>
          <ac:grpSpMkLst>
            <pc:docMk/>
            <pc:sldMk cId="1883539997" sldId="258"/>
            <ac:grpSpMk id="18" creationId="{43F5E015-E085-4624-B431-B42414448684}"/>
          </ac:grpSpMkLst>
        </pc:grpChg>
        <pc:graphicFrameChg chg="add">
          <ac:chgData name="Rashida Morton" userId="3a3303b9-331e-42aa-a10e-33326a851d3e" providerId="ADAL" clId="{3888C173-10A2-413F-80F6-A7BC1C641526}" dt="2023-11-12T11:33:57.251" v="22" actId="26606"/>
          <ac:graphicFrameMkLst>
            <pc:docMk/>
            <pc:sldMk cId="1883539997" sldId="258"/>
            <ac:graphicFrameMk id="27" creationId="{F6DE89E9-F0B6-44B4-B3F6-0188E098E8FD}"/>
          </ac:graphicFrameMkLst>
        </pc:graphicFrameChg>
      </pc:sldChg>
      <pc:sldChg chg="addSp delSp mod">
        <pc:chgData name="Rashida Morton" userId="3a3303b9-331e-42aa-a10e-33326a851d3e" providerId="ADAL" clId="{3888C173-10A2-413F-80F6-A7BC1C641526}" dt="2023-11-12T11:34:20.172" v="23" actId="26606"/>
        <pc:sldMkLst>
          <pc:docMk/>
          <pc:sldMk cId="1514302901" sldId="259"/>
        </pc:sldMkLst>
        <pc:spChg chg="del">
          <ac:chgData name="Rashida Morton" userId="3a3303b9-331e-42aa-a10e-33326a851d3e" providerId="ADAL" clId="{3888C173-10A2-413F-80F6-A7BC1C641526}" dt="2023-11-12T11:34:20.172" v="23" actId="26606"/>
          <ac:spMkLst>
            <pc:docMk/>
            <pc:sldMk cId="1514302901" sldId="259"/>
            <ac:spMk id="3" creationId="{F34857CE-2072-957B-A16C-97343E0E3622}"/>
          </ac:spMkLst>
        </pc:spChg>
        <pc:graphicFrameChg chg="add">
          <ac:chgData name="Rashida Morton" userId="3a3303b9-331e-42aa-a10e-33326a851d3e" providerId="ADAL" clId="{3888C173-10A2-413F-80F6-A7BC1C641526}" dt="2023-11-12T11:34:20.172" v="23" actId="26606"/>
          <ac:graphicFrameMkLst>
            <pc:docMk/>
            <pc:sldMk cId="1514302901" sldId="259"/>
            <ac:graphicFrameMk id="5" creationId="{9891C373-9841-2B68-7D34-14108B8768F9}"/>
          </ac:graphicFrameMkLst>
        </pc:graphicFrameChg>
      </pc:sldChg>
      <pc:sldChg chg="addSp modSp mod setBg">
        <pc:chgData name="Rashida Morton" userId="3a3303b9-331e-42aa-a10e-33326a851d3e" providerId="ADAL" clId="{3888C173-10A2-413F-80F6-A7BC1C641526}" dt="2023-11-12T11:35:28.259" v="27" actId="26606"/>
        <pc:sldMkLst>
          <pc:docMk/>
          <pc:sldMk cId="3546025893" sldId="260"/>
        </pc:sldMkLst>
        <pc:spChg chg="mod">
          <ac:chgData name="Rashida Morton" userId="3a3303b9-331e-42aa-a10e-33326a851d3e" providerId="ADAL" clId="{3888C173-10A2-413F-80F6-A7BC1C641526}" dt="2023-11-12T11:35:28.259" v="27" actId="26606"/>
          <ac:spMkLst>
            <pc:docMk/>
            <pc:sldMk cId="3546025893" sldId="260"/>
            <ac:spMk id="2" creationId="{1B4DB409-D99A-AFD6-EACC-D2AEB0C76220}"/>
          </ac:spMkLst>
        </pc:spChg>
        <pc:spChg chg="mod">
          <ac:chgData name="Rashida Morton" userId="3a3303b9-331e-42aa-a10e-33326a851d3e" providerId="ADAL" clId="{3888C173-10A2-413F-80F6-A7BC1C641526}" dt="2023-11-12T11:35:28.259" v="27" actId="26606"/>
          <ac:spMkLst>
            <pc:docMk/>
            <pc:sldMk cId="3546025893" sldId="260"/>
            <ac:spMk id="3" creationId="{DB9DA6AA-2B89-36C3-9DCC-28461BC1F7AB}"/>
          </ac:spMkLst>
        </pc:spChg>
        <pc:spChg chg="add">
          <ac:chgData name="Rashida Morton" userId="3a3303b9-331e-42aa-a10e-33326a851d3e" providerId="ADAL" clId="{3888C173-10A2-413F-80F6-A7BC1C641526}" dt="2023-11-12T11:35:28.259" v="27" actId="26606"/>
          <ac:spMkLst>
            <pc:docMk/>
            <pc:sldMk cId="3546025893" sldId="260"/>
            <ac:spMk id="9" creationId="{2E17E911-875F-4DE5-8699-99D9F1805A5D}"/>
          </ac:spMkLst>
        </pc:spChg>
        <pc:spChg chg="add">
          <ac:chgData name="Rashida Morton" userId="3a3303b9-331e-42aa-a10e-33326a851d3e" providerId="ADAL" clId="{3888C173-10A2-413F-80F6-A7BC1C641526}" dt="2023-11-12T11:35:28.259" v="27" actId="26606"/>
          <ac:spMkLst>
            <pc:docMk/>
            <pc:sldMk cId="3546025893" sldId="260"/>
            <ac:spMk id="11" creationId="{CD9FE4EF-C4D8-49A0-B2FF-81D8DB7D8A24}"/>
          </ac:spMkLst>
        </pc:spChg>
        <pc:spChg chg="add">
          <ac:chgData name="Rashida Morton" userId="3a3303b9-331e-42aa-a10e-33326a851d3e" providerId="ADAL" clId="{3888C173-10A2-413F-80F6-A7BC1C641526}" dt="2023-11-12T11:35:28.259" v="27" actId="26606"/>
          <ac:spMkLst>
            <pc:docMk/>
            <pc:sldMk cId="3546025893" sldId="260"/>
            <ac:spMk id="13" creationId="{4300840D-0A0B-4512-BACA-B439D5B9C57C}"/>
          </ac:spMkLst>
        </pc:spChg>
        <pc:spChg chg="add">
          <ac:chgData name="Rashida Morton" userId="3a3303b9-331e-42aa-a10e-33326a851d3e" providerId="ADAL" clId="{3888C173-10A2-413F-80F6-A7BC1C641526}" dt="2023-11-12T11:35:28.259" v="27" actId="26606"/>
          <ac:spMkLst>
            <pc:docMk/>
            <pc:sldMk cId="3546025893" sldId="260"/>
            <ac:spMk id="15" creationId="{D2B78728-A580-49A7-84F9-6EF6F583ADE0}"/>
          </ac:spMkLst>
        </pc:spChg>
        <pc:spChg chg="add">
          <ac:chgData name="Rashida Morton" userId="3a3303b9-331e-42aa-a10e-33326a851d3e" providerId="ADAL" clId="{3888C173-10A2-413F-80F6-A7BC1C641526}" dt="2023-11-12T11:35:28.259" v="27" actId="26606"/>
          <ac:spMkLst>
            <pc:docMk/>
            <pc:sldMk cId="3546025893" sldId="260"/>
            <ac:spMk id="17" creationId="{38FAA1A1-D861-433F-88FA-1E9D6FD31D11}"/>
          </ac:spMkLst>
        </pc:spChg>
        <pc:spChg chg="add">
          <ac:chgData name="Rashida Morton" userId="3a3303b9-331e-42aa-a10e-33326a851d3e" providerId="ADAL" clId="{3888C173-10A2-413F-80F6-A7BC1C641526}" dt="2023-11-12T11:35:28.259" v="27" actId="26606"/>
          <ac:spMkLst>
            <pc:docMk/>
            <pc:sldMk cId="3546025893" sldId="260"/>
            <ac:spMk id="19" creationId="{8D71EDA1-87BF-4D5D-AB79-F346FD19278A}"/>
          </ac:spMkLst>
        </pc:spChg>
        <pc:picChg chg="add">
          <ac:chgData name="Rashida Morton" userId="3a3303b9-331e-42aa-a10e-33326a851d3e" providerId="ADAL" clId="{3888C173-10A2-413F-80F6-A7BC1C641526}" dt="2023-11-12T11:35:28.259" v="27" actId="26606"/>
          <ac:picMkLst>
            <pc:docMk/>
            <pc:sldMk cId="3546025893" sldId="260"/>
            <ac:picMk id="5" creationId="{E9BEECBA-3AB1-EFDD-88A6-DE63B1C23E6F}"/>
          </ac:picMkLst>
        </pc:picChg>
      </pc:sldChg>
      <pc:sldChg chg="addSp modSp mod setBg">
        <pc:chgData name="Rashida Morton" userId="3a3303b9-331e-42aa-a10e-33326a851d3e" providerId="ADAL" clId="{3888C173-10A2-413F-80F6-A7BC1C641526}" dt="2023-11-12T11:35:36.501" v="28" actId="26606"/>
        <pc:sldMkLst>
          <pc:docMk/>
          <pc:sldMk cId="1248281099" sldId="261"/>
        </pc:sldMkLst>
        <pc:spChg chg="mod">
          <ac:chgData name="Rashida Morton" userId="3a3303b9-331e-42aa-a10e-33326a851d3e" providerId="ADAL" clId="{3888C173-10A2-413F-80F6-A7BC1C641526}" dt="2023-11-12T11:35:36.501" v="28" actId="26606"/>
          <ac:spMkLst>
            <pc:docMk/>
            <pc:sldMk cId="1248281099" sldId="261"/>
            <ac:spMk id="2" creationId="{7EC28E45-4651-C477-BDC9-60DAB325B454}"/>
          </ac:spMkLst>
        </pc:spChg>
        <pc:spChg chg="mod">
          <ac:chgData name="Rashida Morton" userId="3a3303b9-331e-42aa-a10e-33326a851d3e" providerId="ADAL" clId="{3888C173-10A2-413F-80F6-A7BC1C641526}" dt="2023-11-12T11:35:36.501" v="28" actId="26606"/>
          <ac:spMkLst>
            <pc:docMk/>
            <pc:sldMk cId="1248281099" sldId="261"/>
            <ac:spMk id="3" creationId="{14C3495C-CCFB-5046-8A76-2E398963A5C9}"/>
          </ac:spMkLst>
        </pc:spChg>
        <pc:spChg chg="add">
          <ac:chgData name="Rashida Morton" userId="3a3303b9-331e-42aa-a10e-33326a851d3e" providerId="ADAL" clId="{3888C173-10A2-413F-80F6-A7BC1C641526}" dt="2023-11-12T11:35:36.501" v="28" actId="26606"/>
          <ac:spMkLst>
            <pc:docMk/>
            <pc:sldMk cId="1248281099" sldId="261"/>
            <ac:spMk id="8" creationId="{1B15ED52-F352-441B-82BF-E0EA34836D08}"/>
          </ac:spMkLst>
        </pc:spChg>
        <pc:spChg chg="add">
          <ac:chgData name="Rashida Morton" userId="3a3303b9-331e-42aa-a10e-33326a851d3e" providerId="ADAL" clId="{3888C173-10A2-413F-80F6-A7BC1C641526}" dt="2023-11-12T11:35:36.501" v="28" actId="26606"/>
          <ac:spMkLst>
            <pc:docMk/>
            <pc:sldMk cId="1248281099" sldId="261"/>
            <ac:spMk id="10" creationId="{3B2E3793-BFE6-45A2-9B7B-E18844431C99}"/>
          </ac:spMkLst>
        </pc:spChg>
        <pc:spChg chg="add">
          <ac:chgData name="Rashida Morton" userId="3a3303b9-331e-42aa-a10e-33326a851d3e" providerId="ADAL" clId="{3888C173-10A2-413F-80F6-A7BC1C641526}" dt="2023-11-12T11:35:36.501" v="28" actId="26606"/>
          <ac:spMkLst>
            <pc:docMk/>
            <pc:sldMk cId="1248281099" sldId="261"/>
            <ac:spMk id="12" creationId="{BC4C4868-CB8F-4AF9-9CDB-8108F2C19B67}"/>
          </ac:spMkLst>
        </pc:spChg>
        <pc:spChg chg="add">
          <ac:chgData name="Rashida Morton" userId="3a3303b9-331e-42aa-a10e-33326a851d3e" providerId="ADAL" clId="{3888C173-10A2-413F-80F6-A7BC1C641526}" dt="2023-11-12T11:35:36.501" v="28" actId="26606"/>
          <ac:spMkLst>
            <pc:docMk/>
            <pc:sldMk cId="1248281099" sldId="261"/>
            <ac:spMk id="14" creationId="{375E0459-6403-40CD-989D-56A4407CA12E}"/>
          </ac:spMkLst>
        </pc:spChg>
        <pc:spChg chg="add">
          <ac:chgData name="Rashida Morton" userId="3a3303b9-331e-42aa-a10e-33326a851d3e" providerId="ADAL" clId="{3888C173-10A2-413F-80F6-A7BC1C641526}" dt="2023-11-12T11:35:36.501" v="28" actId="26606"/>
          <ac:spMkLst>
            <pc:docMk/>
            <pc:sldMk cId="1248281099" sldId="261"/>
            <ac:spMk id="16" creationId="{53E5B1A8-3AC9-4BD1-9BBC-78CA94F2D1BA}"/>
          </ac:spMkLst>
        </pc:spChg>
      </pc:sldChg>
      <pc:sldChg chg="addSp delSp modSp mod setBg">
        <pc:chgData name="Rashida Morton" userId="3a3303b9-331e-42aa-a10e-33326a851d3e" providerId="ADAL" clId="{3888C173-10A2-413F-80F6-A7BC1C641526}" dt="2023-11-12T11:33:27.666" v="21" actId="26606"/>
        <pc:sldMkLst>
          <pc:docMk/>
          <pc:sldMk cId="2928244915" sldId="262"/>
        </pc:sldMkLst>
        <pc:spChg chg="mod">
          <ac:chgData name="Rashida Morton" userId="3a3303b9-331e-42aa-a10e-33326a851d3e" providerId="ADAL" clId="{3888C173-10A2-413F-80F6-A7BC1C641526}" dt="2023-11-12T11:33:27.666" v="21" actId="26606"/>
          <ac:spMkLst>
            <pc:docMk/>
            <pc:sldMk cId="2928244915" sldId="262"/>
            <ac:spMk id="2" creationId="{61936A47-CF79-F82F-2541-C26AE78CCD07}"/>
          </ac:spMkLst>
        </pc:spChg>
        <pc:spChg chg="add del mod">
          <ac:chgData name="Rashida Morton" userId="3a3303b9-331e-42aa-a10e-33326a851d3e" providerId="ADAL" clId="{3888C173-10A2-413F-80F6-A7BC1C641526}" dt="2023-11-12T11:33:27.666" v="21" actId="26606"/>
          <ac:spMkLst>
            <pc:docMk/>
            <pc:sldMk cId="2928244915" sldId="262"/>
            <ac:spMk id="3" creationId="{04834597-0AA0-BDBB-7474-E378C7903F1A}"/>
          </ac:spMkLst>
        </pc:spChg>
        <pc:spChg chg="add del">
          <ac:chgData name="Rashida Morton" userId="3a3303b9-331e-42aa-a10e-33326a851d3e" providerId="ADAL" clId="{3888C173-10A2-413F-80F6-A7BC1C641526}" dt="2023-11-12T11:32:59.840" v="18" actId="26606"/>
          <ac:spMkLst>
            <pc:docMk/>
            <pc:sldMk cId="2928244915" sldId="262"/>
            <ac:spMk id="8" creationId="{907E470A-25F4-47D0-8FEC-EE9FD606BB34}"/>
          </ac:spMkLst>
        </pc:spChg>
        <pc:spChg chg="add del">
          <ac:chgData name="Rashida Morton" userId="3a3303b9-331e-42aa-a10e-33326a851d3e" providerId="ADAL" clId="{3888C173-10A2-413F-80F6-A7BC1C641526}" dt="2023-11-12T11:33:27.628" v="20" actId="26606"/>
          <ac:spMkLst>
            <pc:docMk/>
            <pc:sldMk cId="2928244915" sldId="262"/>
            <ac:spMk id="9" creationId="{CB49665F-0298-4449-8D2D-209989CB9EE3}"/>
          </ac:spMkLst>
        </pc:spChg>
        <pc:spChg chg="add">
          <ac:chgData name="Rashida Morton" userId="3a3303b9-331e-42aa-a10e-33326a851d3e" providerId="ADAL" clId="{3888C173-10A2-413F-80F6-A7BC1C641526}" dt="2023-11-12T11:33:27.666" v="21" actId="26606"/>
          <ac:spMkLst>
            <pc:docMk/>
            <pc:sldMk cId="2928244915" sldId="262"/>
            <ac:spMk id="11" creationId="{F68B3F68-107C-434F-AA38-110D5EA91B85}"/>
          </ac:spMkLst>
        </pc:spChg>
        <pc:spChg chg="add">
          <ac:chgData name="Rashida Morton" userId="3a3303b9-331e-42aa-a10e-33326a851d3e" providerId="ADAL" clId="{3888C173-10A2-413F-80F6-A7BC1C641526}" dt="2023-11-12T11:33:27.666" v="21" actId="26606"/>
          <ac:spMkLst>
            <pc:docMk/>
            <pc:sldMk cId="2928244915" sldId="262"/>
            <ac:spMk id="15" creationId="{063BBA22-50EA-4C4D-BE05-F1CE4E63AA56}"/>
          </ac:spMkLst>
        </pc:spChg>
        <pc:spChg chg="add del">
          <ac:chgData name="Rashida Morton" userId="3a3303b9-331e-42aa-a10e-33326a851d3e" providerId="ADAL" clId="{3888C173-10A2-413F-80F6-A7BC1C641526}" dt="2023-11-12T11:33:27.628" v="20" actId="26606"/>
          <ac:spMkLst>
            <pc:docMk/>
            <pc:sldMk cId="2928244915" sldId="262"/>
            <ac:spMk id="27" creationId="{A71EEC14-174A-46FA-B046-474750457130}"/>
          </ac:spMkLst>
        </pc:spChg>
        <pc:spChg chg="add">
          <ac:chgData name="Rashida Morton" userId="3a3303b9-331e-42aa-a10e-33326a851d3e" providerId="ADAL" clId="{3888C173-10A2-413F-80F6-A7BC1C641526}" dt="2023-11-12T11:33:27.666" v="21" actId="26606"/>
          <ac:spMkLst>
            <pc:docMk/>
            <pc:sldMk cId="2928244915" sldId="262"/>
            <ac:spMk id="38" creationId="{BACC6370-2D7E-4714-9D71-7542949D7D5D}"/>
          </ac:spMkLst>
        </pc:spChg>
        <pc:spChg chg="add">
          <ac:chgData name="Rashida Morton" userId="3a3303b9-331e-42aa-a10e-33326a851d3e" providerId="ADAL" clId="{3888C173-10A2-413F-80F6-A7BC1C641526}" dt="2023-11-12T11:33:27.666" v="21" actId="26606"/>
          <ac:spMkLst>
            <pc:docMk/>
            <pc:sldMk cId="2928244915" sldId="262"/>
            <ac:spMk id="39" creationId="{AAD0DBB9-1A4B-4391-81D4-CB19F9AB918A}"/>
          </ac:spMkLst>
        </pc:spChg>
        <pc:grpChg chg="add del">
          <ac:chgData name="Rashida Morton" userId="3a3303b9-331e-42aa-a10e-33326a851d3e" providerId="ADAL" clId="{3888C173-10A2-413F-80F6-A7BC1C641526}" dt="2023-11-12T11:32:59.840" v="18" actId="26606"/>
          <ac:grpSpMkLst>
            <pc:docMk/>
            <pc:sldMk cId="2928244915" sldId="262"/>
            <ac:grpSpMk id="10" creationId="{66220E63-99E1-482A-A0A6-B47EB4BF8797}"/>
          </ac:grpSpMkLst>
        </pc:grpChg>
        <pc:grpChg chg="add del">
          <ac:chgData name="Rashida Morton" userId="3a3303b9-331e-42aa-a10e-33326a851d3e" providerId="ADAL" clId="{3888C173-10A2-413F-80F6-A7BC1C641526}" dt="2023-11-12T11:33:27.628" v="20" actId="26606"/>
          <ac:grpSpMkLst>
            <pc:docMk/>
            <pc:sldMk cId="2928244915" sldId="262"/>
            <ac:grpSpMk id="13" creationId="{EEB6CB95-E653-4C6C-AE51-62FD848E8D5B}"/>
          </ac:grpSpMkLst>
        </pc:grpChg>
        <pc:grpChg chg="add del">
          <ac:chgData name="Rashida Morton" userId="3a3303b9-331e-42aa-a10e-33326a851d3e" providerId="ADAL" clId="{3888C173-10A2-413F-80F6-A7BC1C641526}" dt="2023-11-12T11:32:59.840" v="18" actId="26606"/>
          <ac:grpSpMkLst>
            <pc:docMk/>
            <pc:sldMk cId="2928244915" sldId="262"/>
            <ac:grpSpMk id="14" creationId="{8618EE54-271A-4FE8-B6B3-D0FCF55A7A01}"/>
          </ac:grpSpMkLst>
        </pc:grpChg>
        <pc:grpChg chg="add del">
          <ac:chgData name="Rashida Morton" userId="3a3303b9-331e-42aa-a10e-33326a851d3e" providerId="ADAL" clId="{3888C173-10A2-413F-80F6-A7BC1C641526}" dt="2023-11-12T11:33:27.628" v="20" actId="26606"/>
          <ac:grpSpMkLst>
            <pc:docMk/>
            <pc:sldMk cId="2928244915" sldId="262"/>
            <ac:grpSpMk id="17" creationId="{43F5E015-E085-4624-B431-B42414448684}"/>
          </ac:grpSpMkLst>
        </pc:grpChg>
        <pc:grpChg chg="add del">
          <ac:chgData name="Rashida Morton" userId="3a3303b9-331e-42aa-a10e-33326a851d3e" providerId="ADAL" clId="{3888C173-10A2-413F-80F6-A7BC1C641526}" dt="2023-11-12T11:32:59.840" v="18" actId="26606"/>
          <ac:grpSpMkLst>
            <pc:docMk/>
            <pc:sldMk cId="2928244915" sldId="262"/>
            <ac:grpSpMk id="18" creationId="{43F5E015-E085-4624-B431-B42414448684}"/>
          </ac:grpSpMkLst>
        </pc:grpChg>
        <pc:graphicFrameChg chg="add del">
          <ac:chgData name="Rashida Morton" userId="3a3303b9-331e-42aa-a10e-33326a851d3e" providerId="ADAL" clId="{3888C173-10A2-413F-80F6-A7BC1C641526}" dt="2023-11-12T11:33:27.628" v="20" actId="26606"/>
          <ac:graphicFrameMkLst>
            <pc:docMk/>
            <pc:sldMk cId="2928244915" sldId="262"/>
            <ac:graphicFrameMk id="5" creationId="{C1A0B6DE-0D1D-D38F-DBCE-6B747947C1F8}"/>
          </ac:graphicFrameMkLst>
        </pc:graphicFrameChg>
        <pc:graphicFrameChg chg="add">
          <ac:chgData name="Rashida Morton" userId="3a3303b9-331e-42aa-a10e-33326a851d3e" providerId="ADAL" clId="{3888C173-10A2-413F-80F6-A7BC1C641526}" dt="2023-11-12T11:33:27.666" v="21" actId="26606"/>
          <ac:graphicFrameMkLst>
            <pc:docMk/>
            <pc:sldMk cId="2928244915" sldId="262"/>
            <ac:graphicFrameMk id="40" creationId="{97FFF8BD-DF54-4C96-40F4-324DEA200136}"/>
          </ac:graphicFrameMkLst>
        </pc:graphicFrameChg>
      </pc:sldChg>
      <pc:sldChg chg="addSp delSp mod">
        <pc:chgData name="Rashida Morton" userId="3a3303b9-331e-42aa-a10e-33326a851d3e" providerId="ADAL" clId="{3888C173-10A2-413F-80F6-A7BC1C641526}" dt="2023-11-12T11:35:17.568" v="26" actId="26606"/>
        <pc:sldMkLst>
          <pc:docMk/>
          <pc:sldMk cId="402280750" sldId="263"/>
        </pc:sldMkLst>
        <pc:spChg chg="del">
          <ac:chgData name="Rashida Morton" userId="3a3303b9-331e-42aa-a10e-33326a851d3e" providerId="ADAL" clId="{3888C173-10A2-413F-80F6-A7BC1C641526}" dt="2023-11-12T11:35:17.568" v="26" actId="26606"/>
          <ac:spMkLst>
            <pc:docMk/>
            <pc:sldMk cId="402280750" sldId="263"/>
            <ac:spMk id="3" creationId="{3A81CD0B-978E-72E0-4DA9-7E1F4A0E113B}"/>
          </ac:spMkLst>
        </pc:spChg>
        <pc:graphicFrameChg chg="add">
          <ac:chgData name="Rashida Morton" userId="3a3303b9-331e-42aa-a10e-33326a851d3e" providerId="ADAL" clId="{3888C173-10A2-413F-80F6-A7BC1C641526}" dt="2023-11-12T11:35:17.568" v="26" actId="26606"/>
          <ac:graphicFrameMkLst>
            <pc:docMk/>
            <pc:sldMk cId="402280750" sldId="263"/>
            <ac:graphicFrameMk id="5" creationId="{9A4D7D07-12CF-330D-F01E-D7658699606C}"/>
          </ac:graphicFrameMkLst>
        </pc:graphicFrame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E590B4-B4CB-46D4-978C-A2FF04CC16B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ACB5F7B-B4FE-48E2-8F3B-CC8F93CFA716}">
      <dgm:prSet/>
      <dgm:spPr/>
      <dgm:t>
        <a:bodyPr/>
        <a:lstStyle/>
        <a:p>
          <a:r>
            <a:rPr lang="en-GB"/>
            <a:t>This presentation will give an insight into the knowledge management systems of British Airways and Virgin Media. </a:t>
          </a:r>
          <a:endParaRPr lang="en-US"/>
        </a:p>
      </dgm:t>
    </dgm:pt>
    <dgm:pt modelId="{480718EE-E6AC-4BC4-88DC-A9B3938A7412}" type="parTrans" cxnId="{7EE3839C-A29B-4A7A-BF7C-1FD93243C7AC}">
      <dgm:prSet/>
      <dgm:spPr/>
      <dgm:t>
        <a:bodyPr/>
        <a:lstStyle/>
        <a:p>
          <a:endParaRPr lang="en-US"/>
        </a:p>
      </dgm:t>
    </dgm:pt>
    <dgm:pt modelId="{5A9BB799-D2ED-428C-9F2E-4EBD89BA8CA0}" type="sibTrans" cxnId="{7EE3839C-A29B-4A7A-BF7C-1FD93243C7AC}">
      <dgm:prSet/>
      <dgm:spPr/>
      <dgm:t>
        <a:bodyPr/>
        <a:lstStyle/>
        <a:p>
          <a:endParaRPr lang="en-US"/>
        </a:p>
      </dgm:t>
    </dgm:pt>
    <dgm:pt modelId="{9F1C2A36-80A4-4EE1-828A-ADAB48ABFED4}">
      <dgm:prSet/>
      <dgm:spPr/>
      <dgm:t>
        <a:bodyPr/>
        <a:lstStyle/>
        <a:p>
          <a:r>
            <a:rPr lang="en-GB"/>
            <a:t>Knowledge management is a crucial part of an organisation it involves obtaining, arranging, and exchanging information inside an organisation as well as the technology used to handle those operations.</a:t>
          </a:r>
          <a:endParaRPr lang="en-US"/>
        </a:p>
      </dgm:t>
    </dgm:pt>
    <dgm:pt modelId="{BF63CA03-F057-4A3D-B9BA-086657B04209}" type="parTrans" cxnId="{A2D582DB-CF25-4CB1-A30A-DE245CBCDD46}">
      <dgm:prSet/>
      <dgm:spPr/>
      <dgm:t>
        <a:bodyPr/>
        <a:lstStyle/>
        <a:p>
          <a:endParaRPr lang="en-US"/>
        </a:p>
      </dgm:t>
    </dgm:pt>
    <dgm:pt modelId="{38EE165D-185F-49B2-9EA3-B6297F34DA62}" type="sibTrans" cxnId="{A2D582DB-CF25-4CB1-A30A-DE245CBCDD46}">
      <dgm:prSet/>
      <dgm:spPr/>
      <dgm:t>
        <a:bodyPr/>
        <a:lstStyle/>
        <a:p>
          <a:endParaRPr lang="en-US"/>
        </a:p>
      </dgm:t>
    </dgm:pt>
    <dgm:pt modelId="{A3B83D43-A7ED-4C02-A17B-284064342E79}">
      <dgm:prSet/>
      <dgm:spPr/>
      <dgm:t>
        <a:bodyPr/>
        <a:lstStyle/>
        <a:p>
          <a:r>
            <a:rPr lang="en-GB"/>
            <a:t>Every decision made inside an organisation is powered by knowledge. Product creation, service enhancement, client involvement, and the overall running of the business would be impossible without the knowledge your staff possesses. </a:t>
          </a:r>
          <a:endParaRPr lang="en-US"/>
        </a:p>
      </dgm:t>
    </dgm:pt>
    <dgm:pt modelId="{FE7BA265-50A1-43EF-BBFE-3E4EE1CFDF2A}" type="parTrans" cxnId="{024C5506-0DBF-4324-9879-8FC79C1704F5}">
      <dgm:prSet/>
      <dgm:spPr/>
      <dgm:t>
        <a:bodyPr/>
        <a:lstStyle/>
        <a:p>
          <a:endParaRPr lang="en-US"/>
        </a:p>
      </dgm:t>
    </dgm:pt>
    <dgm:pt modelId="{EC1CD644-5280-4EB5-8D44-E0484EFBAB56}" type="sibTrans" cxnId="{024C5506-0DBF-4324-9879-8FC79C1704F5}">
      <dgm:prSet/>
      <dgm:spPr/>
      <dgm:t>
        <a:bodyPr/>
        <a:lstStyle/>
        <a:p>
          <a:endParaRPr lang="en-US"/>
        </a:p>
      </dgm:t>
    </dgm:pt>
    <dgm:pt modelId="{BC80ED90-6971-4B7A-8109-4A2479C0BDDE}" type="pres">
      <dgm:prSet presAssocID="{51E590B4-B4CB-46D4-978C-A2FF04CC16B3}" presName="hierChild1" presStyleCnt="0">
        <dgm:presLayoutVars>
          <dgm:chPref val="1"/>
          <dgm:dir/>
          <dgm:animOne val="branch"/>
          <dgm:animLvl val="lvl"/>
          <dgm:resizeHandles/>
        </dgm:presLayoutVars>
      </dgm:prSet>
      <dgm:spPr/>
    </dgm:pt>
    <dgm:pt modelId="{083AAC8E-64A1-4F29-8719-736D577D022F}" type="pres">
      <dgm:prSet presAssocID="{AACB5F7B-B4FE-48E2-8F3B-CC8F93CFA716}" presName="hierRoot1" presStyleCnt="0"/>
      <dgm:spPr/>
    </dgm:pt>
    <dgm:pt modelId="{FEB822C8-C124-474C-AC99-0885E49E7A48}" type="pres">
      <dgm:prSet presAssocID="{AACB5F7B-B4FE-48E2-8F3B-CC8F93CFA716}" presName="composite" presStyleCnt="0"/>
      <dgm:spPr/>
    </dgm:pt>
    <dgm:pt modelId="{795C078F-7C28-4AB2-8557-3A238FAA8FEC}" type="pres">
      <dgm:prSet presAssocID="{AACB5F7B-B4FE-48E2-8F3B-CC8F93CFA716}" presName="background" presStyleLbl="node0" presStyleIdx="0" presStyleCnt="3"/>
      <dgm:spPr/>
    </dgm:pt>
    <dgm:pt modelId="{D8DEF1DA-3A7F-49B3-94AF-473E3A42A26D}" type="pres">
      <dgm:prSet presAssocID="{AACB5F7B-B4FE-48E2-8F3B-CC8F93CFA716}" presName="text" presStyleLbl="fgAcc0" presStyleIdx="0" presStyleCnt="3">
        <dgm:presLayoutVars>
          <dgm:chPref val="3"/>
        </dgm:presLayoutVars>
      </dgm:prSet>
      <dgm:spPr/>
    </dgm:pt>
    <dgm:pt modelId="{A5D55AB1-7B98-49F6-8D40-98ACB329F54F}" type="pres">
      <dgm:prSet presAssocID="{AACB5F7B-B4FE-48E2-8F3B-CC8F93CFA716}" presName="hierChild2" presStyleCnt="0"/>
      <dgm:spPr/>
    </dgm:pt>
    <dgm:pt modelId="{DFB75431-BB4F-4455-A977-3F899E6DE5F8}" type="pres">
      <dgm:prSet presAssocID="{9F1C2A36-80A4-4EE1-828A-ADAB48ABFED4}" presName="hierRoot1" presStyleCnt="0"/>
      <dgm:spPr/>
    </dgm:pt>
    <dgm:pt modelId="{0979D514-A51E-4417-9E35-49345BECE4E7}" type="pres">
      <dgm:prSet presAssocID="{9F1C2A36-80A4-4EE1-828A-ADAB48ABFED4}" presName="composite" presStyleCnt="0"/>
      <dgm:spPr/>
    </dgm:pt>
    <dgm:pt modelId="{98C98657-2FB8-4239-8C7E-AF47411EBB84}" type="pres">
      <dgm:prSet presAssocID="{9F1C2A36-80A4-4EE1-828A-ADAB48ABFED4}" presName="background" presStyleLbl="node0" presStyleIdx="1" presStyleCnt="3"/>
      <dgm:spPr/>
    </dgm:pt>
    <dgm:pt modelId="{02090D58-3B27-4641-87DA-551912ACFEBC}" type="pres">
      <dgm:prSet presAssocID="{9F1C2A36-80A4-4EE1-828A-ADAB48ABFED4}" presName="text" presStyleLbl="fgAcc0" presStyleIdx="1" presStyleCnt="3">
        <dgm:presLayoutVars>
          <dgm:chPref val="3"/>
        </dgm:presLayoutVars>
      </dgm:prSet>
      <dgm:spPr/>
    </dgm:pt>
    <dgm:pt modelId="{CD154D93-6680-424E-AC9D-18EDE377DACD}" type="pres">
      <dgm:prSet presAssocID="{9F1C2A36-80A4-4EE1-828A-ADAB48ABFED4}" presName="hierChild2" presStyleCnt="0"/>
      <dgm:spPr/>
    </dgm:pt>
    <dgm:pt modelId="{FAA9125A-D73A-4FF4-90FE-81461597C558}" type="pres">
      <dgm:prSet presAssocID="{A3B83D43-A7ED-4C02-A17B-284064342E79}" presName="hierRoot1" presStyleCnt="0"/>
      <dgm:spPr/>
    </dgm:pt>
    <dgm:pt modelId="{6CA42EF0-B557-4644-BD50-DAE153BDD78B}" type="pres">
      <dgm:prSet presAssocID="{A3B83D43-A7ED-4C02-A17B-284064342E79}" presName="composite" presStyleCnt="0"/>
      <dgm:spPr/>
    </dgm:pt>
    <dgm:pt modelId="{173D8A6D-45F1-432E-BE57-72F88B2E5215}" type="pres">
      <dgm:prSet presAssocID="{A3B83D43-A7ED-4C02-A17B-284064342E79}" presName="background" presStyleLbl="node0" presStyleIdx="2" presStyleCnt="3"/>
      <dgm:spPr/>
    </dgm:pt>
    <dgm:pt modelId="{026D286E-B706-4274-A2D7-F0623A17F453}" type="pres">
      <dgm:prSet presAssocID="{A3B83D43-A7ED-4C02-A17B-284064342E79}" presName="text" presStyleLbl="fgAcc0" presStyleIdx="2" presStyleCnt="3">
        <dgm:presLayoutVars>
          <dgm:chPref val="3"/>
        </dgm:presLayoutVars>
      </dgm:prSet>
      <dgm:spPr/>
    </dgm:pt>
    <dgm:pt modelId="{12789431-0BED-4557-8C9F-F870888DF919}" type="pres">
      <dgm:prSet presAssocID="{A3B83D43-A7ED-4C02-A17B-284064342E79}" presName="hierChild2" presStyleCnt="0"/>
      <dgm:spPr/>
    </dgm:pt>
  </dgm:ptLst>
  <dgm:cxnLst>
    <dgm:cxn modelId="{024C5506-0DBF-4324-9879-8FC79C1704F5}" srcId="{51E590B4-B4CB-46D4-978C-A2FF04CC16B3}" destId="{A3B83D43-A7ED-4C02-A17B-284064342E79}" srcOrd="2" destOrd="0" parTransId="{FE7BA265-50A1-43EF-BBFE-3E4EE1CFDF2A}" sibTransId="{EC1CD644-5280-4EB5-8D44-E0484EFBAB56}"/>
    <dgm:cxn modelId="{BB589B62-F2C1-4E18-8584-6B79E7C6B558}" type="presOf" srcId="{A3B83D43-A7ED-4C02-A17B-284064342E79}" destId="{026D286E-B706-4274-A2D7-F0623A17F453}" srcOrd="0" destOrd="0" presId="urn:microsoft.com/office/officeart/2005/8/layout/hierarchy1"/>
    <dgm:cxn modelId="{BEA0F78B-D070-4596-8864-0F91B92500A5}" type="presOf" srcId="{9F1C2A36-80A4-4EE1-828A-ADAB48ABFED4}" destId="{02090D58-3B27-4641-87DA-551912ACFEBC}" srcOrd="0" destOrd="0" presId="urn:microsoft.com/office/officeart/2005/8/layout/hierarchy1"/>
    <dgm:cxn modelId="{7EE3839C-A29B-4A7A-BF7C-1FD93243C7AC}" srcId="{51E590B4-B4CB-46D4-978C-A2FF04CC16B3}" destId="{AACB5F7B-B4FE-48E2-8F3B-CC8F93CFA716}" srcOrd="0" destOrd="0" parTransId="{480718EE-E6AC-4BC4-88DC-A9B3938A7412}" sibTransId="{5A9BB799-D2ED-428C-9F2E-4EBD89BA8CA0}"/>
    <dgm:cxn modelId="{ABCC11A4-0C7C-4E56-88D9-C07A6B9C60C8}" type="presOf" srcId="{AACB5F7B-B4FE-48E2-8F3B-CC8F93CFA716}" destId="{D8DEF1DA-3A7F-49B3-94AF-473E3A42A26D}" srcOrd="0" destOrd="0" presId="urn:microsoft.com/office/officeart/2005/8/layout/hierarchy1"/>
    <dgm:cxn modelId="{F607E9BC-4AF9-4224-98E4-3CEF42877A7F}" type="presOf" srcId="{51E590B4-B4CB-46D4-978C-A2FF04CC16B3}" destId="{BC80ED90-6971-4B7A-8109-4A2479C0BDDE}" srcOrd="0" destOrd="0" presId="urn:microsoft.com/office/officeart/2005/8/layout/hierarchy1"/>
    <dgm:cxn modelId="{A2D582DB-CF25-4CB1-A30A-DE245CBCDD46}" srcId="{51E590B4-B4CB-46D4-978C-A2FF04CC16B3}" destId="{9F1C2A36-80A4-4EE1-828A-ADAB48ABFED4}" srcOrd="1" destOrd="0" parTransId="{BF63CA03-F057-4A3D-B9BA-086657B04209}" sibTransId="{38EE165D-185F-49B2-9EA3-B6297F34DA62}"/>
    <dgm:cxn modelId="{8D52A70D-BD55-4D75-9717-124C706D4580}" type="presParOf" srcId="{BC80ED90-6971-4B7A-8109-4A2479C0BDDE}" destId="{083AAC8E-64A1-4F29-8719-736D577D022F}" srcOrd="0" destOrd="0" presId="urn:microsoft.com/office/officeart/2005/8/layout/hierarchy1"/>
    <dgm:cxn modelId="{CADE154F-2313-4A40-9A7F-A02DFCFEE3DD}" type="presParOf" srcId="{083AAC8E-64A1-4F29-8719-736D577D022F}" destId="{FEB822C8-C124-474C-AC99-0885E49E7A48}" srcOrd="0" destOrd="0" presId="urn:microsoft.com/office/officeart/2005/8/layout/hierarchy1"/>
    <dgm:cxn modelId="{B2457E01-3A5F-438A-8FE8-0AD367C84C06}" type="presParOf" srcId="{FEB822C8-C124-474C-AC99-0885E49E7A48}" destId="{795C078F-7C28-4AB2-8557-3A238FAA8FEC}" srcOrd="0" destOrd="0" presId="urn:microsoft.com/office/officeart/2005/8/layout/hierarchy1"/>
    <dgm:cxn modelId="{4AD6D44C-2695-45FC-8F3B-1EB835D38938}" type="presParOf" srcId="{FEB822C8-C124-474C-AC99-0885E49E7A48}" destId="{D8DEF1DA-3A7F-49B3-94AF-473E3A42A26D}" srcOrd="1" destOrd="0" presId="urn:microsoft.com/office/officeart/2005/8/layout/hierarchy1"/>
    <dgm:cxn modelId="{00CEEDB0-AF6A-4475-BA8F-991E1FB189E8}" type="presParOf" srcId="{083AAC8E-64A1-4F29-8719-736D577D022F}" destId="{A5D55AB1-7B98-49F6-8D40-98ACB329F54F}" srcOrd="1" destOrd="0" presId="urn:microsoft.com/office/officeart/2005/8/layout/hierarchy1"/>
    <dgm:cxn modelId="{815D00E2-99A3-4B88-BD30-24B6E573BA6A}" type="presParOf" srcId="{BC80ED90-6971-4B7A-8109-4A2479C0BDDE}" destId="{DFB75431-BB4F-4455-A977-3F899E6DE5F8}" srcOrd="1" destOrd="0" presId="urn:microsoft.com/office/officeart/2005/8/layout/hierarchy1"/>
    <dgm:cxn modelId="{579CE059-3F6B-431D-B3C8-704B0499BFE8}" type="presParOf" srcId="{DFB75431-BB4F-4455-A977-3F899E6DE5F8}" destId="{0979D514-A51E-4417-9E35-49345BECE4E7}" srcOrd="0" destOrd="0" presId="urn:microsoft.com/office/officeart/2005/8/layout/hierarchy1"/>
    <dgm:cxn modelId="{3BBA7F79-7746-40FD-AA7D-AB4567AB4118}" type="presParOf" srcId="{0979D514-A51E-4417-9E35-49345BECE4E7}" destId="{98C98657-2FB8-4239-8C7E-AF47411EBB84}" srcOrd="0" destOrd="0" presId="urn:microsoft.com/office/officeart/2005/8/layout/hierarchy1"/>
    <dgm:cxn modelId="{6A12045E-BEDF-4208-BFCC-F5C51D9DF6C6}" type="presParOf" srcId="{0979D514-A51E-4417-9E35-49345BECE4E7}" destId="{02090D58-3B27-4641-87DA-551912ACFEBC}" srcOrd="1" destOrd="0" presId="urn:microsoft.com/office/officeart/2005/8/layout/hierarchy1"/>
    <dgm:cxn modelId="{9406B0D2-0C38-4CA1-A9E7-A89F84AB0741}" type="presParOf" srcId="{DFB75431-BB4F-4455-A977-3F899E6DE5F8}" destId="{CD154D93-6680-424E-AC9D-18EDE377DACD}" srcOrd="1" destOrd="0" presId="urn:microsoft.com/office/officeart/2005/8/layout/hierarchy1"/>
    <dgm:cxn modelId="{ECD22BA0-25C1-4C84-9EB0-D7FEAA250812}" type="presParOf" srcId="{BC80ED90-6971-4B7A-8109-4A2479C0BDDE}" destId="{FAA9125A-D73A-4FF4-90FE-81461597C558}" srcOrd="2" destOrd="0" presId="urn:microsoft.com/office/officeart/2005/8/layout/hierarchy1"/>
    <dgm:cxn modelId="{B304EF49-3D1D-458A-90F8-013034E0975B}" type="presParOf" srcId="{FAA9125A-D73A-4FF4-90FE-81461597C558}" destId="{6CA42EF0-B557-4644-BD50-DAE153BDD78B}" srcOrd="0" destOrd="0" presId="urn:microsoft.com/office/officeart/2005/8/layout/hierarchy1"/>
    <dgm:cxn modelId="{C10ACC2F-C68E-4567-ADF5-064B1A71BB63}" type="presParOf" srcId="{6CA42EF0-B557-4644-BD50-DAE153BDD78B}" destId="{173D8A6D-45F1-432E-BE57-72F88B2E5215}" srcOrd="0" destOrd="0" presId="urn:microsoft.com/office/officeart/2005/8/layout/hierarchy1"/>
    <dgm:cxn modelId="{11BF0BFA-22A1-4A47-B9F3-BE0392637156}" type="presParOf" srcId="{6CA42EF0-B557-4644-BD50-DAE153BDD78B}" destId="{026D286E-B706-4274-A2D7-F0623A17F453}" srcOrd="1" destOrd="0" presId="urn:microsoft.com/office/officeart/2005/8/layout/hierarchy1"/>
    <dgm:cxn modelId="{DD69CBDC-F298-488A-938D-A1A0C5E6C28F}" type="presParOf" srcId="{FAA9125A-D73A-4FF4-90FE-81461597C558}" destId="{12789431-0BED-4557-8C9F-F870888DF91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FDFF2D-8FDF-41D7-BB99-16EE657A308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D16ADA3-620F-417E-892A-4CB467D0B79F}">
      <dgm:prSet/>
      <dgm:spPr/>
      <dgm:t>
        <a:bodyPr/>
        <a:lstStyle/>
        <a:p>
          <a:r>
            <a:rPr lang="en-GB"/>
            <a:t>Virgin Media, as a major telecommunications company, has a robust Knowledge Management System to manage a wide array of technical information, network infrastructure, customer service protocols, and content licensing agreements.</a:t>
          </a:r>
          <a:endParaRPr lang="en-US"/>
        </a:p>
      </dgm:t>
    </dgm:pt>
    <dgm:pt modelId="{D0963C24-F17A-407F-8DA5-BFEC0CA024E3}" type="parTrans" cxnId="{11ABA077-3178-4FBE-B43D-C2E253B58EA3}">
      <dgm:prSet/>
      <dgm:spPr/>
      <dgm:t>
        <a:bodyPr/>
        <a:lstStyle/>
        <a:p>
          <a:endParaRPr lang="en-US"/>
        </a:p>
      </dgm:t>
    </dgm:pt>
    <dgm:pt modelId="{5F17F9A4-D62A-4677-AF83-9A004B08E664}" type="sibTrans" cxnId="{11ABA077-3178-4FBE-B43D-C2E253B58EA3}">
      <dgm:prSet/>
      <dgm:spPr/>
      <dgm:t>
        <a:bodyPr/>
        <a:lstStyle/>
        <a:p>
          <a:endParaRPr lang="en-US"/>
        </a:p>
      </dgm:t>
    </dgm:pt>
    <dgm:pt modelId="{6803FE89-86CB-4EBC-97B8-8595A0FC5126}">
      <dgm:prSet/>
      <dgm:spPr/>
      <dgm:t>
        <a:bodyPr/>
        <a:lstStyle/>
        <a:p>
          <a:r>
            <a:rPr lang="en-GB"/>
            <a:t>Virgin Media invests heavily in software for nearly every aspect of customer insight, including emerging technologies such as AI, machine learning, Blockchain, Autonomous Database, or cloud-based ERP, HCM, CRM, EPM, Purchasing, or Treasury applications (Virgin Media, 2010).</a:t>
          </a:r>
          <a:endParaRPr lang="en-US"/>
        </a:p>
      </dgm:t>
    </dgm:pt>
    <dgm:pt modelId="{19D30B52-28E3-4A39-A070-F2EC3DE90E08}" type="parTrans" cxnId="{FBDAE189-AFAC-4268-AC29-481FED98BFDC}">
      <dgm:prSet/>
      <dgm:spPr/>
      <dgm:t>
        <a:bodyPr/>
        <a:lstStyle/>
        <a:p>
          <a:endParaRPr lang="en-US"/>
        </a:p>
      </dgm:t>
    </dgm:pt>
    <dgm:pt modelId="{76836A1F-D795-4DAF-8094-C394E8D3EE28}" type="sibTrans" cxnId="{FBDAE189-AFAC-4268-AC29-481FED98BFDC}">
      <dgm:prSet/>
      <dgm:spPr/>
      <dgm:t>
        <a:bodyPr/>
        <a:lstStyle/>
        <a:p>
          <a:endParaRPr lang="en-US"/>
        </a:p>
      </dgm:t>
    </dgm:pt>
    <dgm:pt modelId="{60680F68-277B-423B-B276-BFF444366147}" type="pres">
      <dgm:prSet presAssocID="{D5FDFF2D-8FDF-41D7-BB99-16EE657A3089}" presName="hierChild1" presStyleCnt="0">
        <dgm:presLayoutVars>
          <dgm:chPref val="1"/>
          <dgm:dir/>
          <dgm:animOne val="branch"/>
          <dgm:animLvl val="lvl"/>
          <dgm:resizeHandles/>
        </dgm:presLayoutVars>
      </dgm:prSet>
      <dgm:spPr/>
    </dgm:pt>
    <dgm:pt modelId="{1BD02D03-45D8-45F8-B48A-DF366B12931D}" type="pres">
      <dgm:prSet presAssocID="{9D16ADA3-620F-417E-892A-4CB467D0B79F}" presName="hierRoot1" presStyleCnt="0"/>
      <dgm:spPr/>
    </dgm:pt>
    <dgm:pt modelId="{81B1F0A7-DAE8-43E5-AAD6-5427F20CE5F7}" type="pres">
      <dgm:prSet presAssocID="{9D16ADA3-620F-417E-892A-4CB467D0B79F}" presName="composite" presStyleCnt="0"/>
      <dgm:spPr/>
    </dgm:pt>
    <dgm:pt modelId="{C595FDEF-1AED-42FA-85C6-707A6C37DEA4}" type="pres">
      <dgm:prSet presAssocID="{9D16ADA3-620F-417E-892A-4CB467D0B79F}" presName="background" presStyleLbl="node0" presStyleIdx="0" presStyleCnt="2"/>
      <dgm:spPr/>
    </dgm:pt>
    <dgm:pt modelId="{D8111934-0519-4DED-8218-30FE32DFD2D5}" type="pres">
      <dgm:prSet presAssocID="{9D16ADA3-620F-417E-892A-4CB467D0B79F}" presName="text" presStyleLbl="fgAcc0" presStyleIdx="0" presStyleCnt="2">
        <dgm:presLayoutVars>
          <dgm:chPref val="3"/>
        </dgm:presLayoutVars>
      </dgm:prSet>
      <dgm:spPr/>
    </dgm:pt>
    <dgm:pt modelId="{E129C780-A9C0-4DAE-A8F2-3D927EF943CA}" type="pres">
      <dgm:prSet presAssocID="{9D16ADA3-620F-417E-892A-4CB467D0B79F}" presName="hierChild2" presStyleCnt="0"/>
      <dgm:spPr/>
    </dgm:pt>
    <dgm:pt modelId="{F5E50484-E1E2-4660-B9E0-4B6E5C0FD008}" type="pres">
      <dgm:prSet presAssocID="{6803FE89-86CB-4EBC-97B8-8595A0FC5126}" presName="hierRoot1" presStyleCnt="0"/>
      <dgm:spPr/>
    </dgm:pt>
    <dgm:pt modelId="{C70ECF0F-5737-4BED-84EF-0392AD475182}" type="pres">
      <dgm:prSet presAssocID="{6803FE89-86CB-4EBC-97B8-8595A0FC5126}" presName="composite" presStyleCnt="0"/>
      <dgm:spPr/>
    </dgm:pt>
    <dgm:pt modelId="{DAF5735C-CB30-48B5-96B9-F9832606DDA7}" type="pres">
      <dgm:prSet presAssocID="{6803FE89-86CB-4EBC-97B8-8595A0FC5126}" presName="background" presStyleLbl="node0" presStyleIdx="1" presStyleCnt="2"/>
      <dgm:spPr/>
    </dgm:pt>
    <dgm:pt modelId="{BC9F351B-FB8B-4154-8F55-7633B78ACB86}" type="pres">
      <dgm:prSet presAssocID="{6803FE89-86CB-4EBC-97B8-8595A0FC5126}" presName="text" presStyleLbl="fgAcc0" presStyleIdx="1" presStyleCnt="2">
        <dgm:presLayoutVars>
          <dgm:chPref val="3"/>
        </dgm:presLayoutVars>
      </dgm:prSet>
      <dgm:spPr/>
    </dgm:pt>
    <dgm:pt modelId="{0B135CA3-23AE-4404-AB1D-E43C9E57C705}" type="pres">
      <dgm:prSet presAssocID="{6803FE89-86CB-4EBC-97B8-8595A0FC5126}" presName="hierChild2" presStyleCnt="0"/>
      <dgm:spPr/>
    </dgm:pt>
  </dgm:ptLst>
  <dgm:cxnLst>
    <dgm:cxn modelId="{11ABA077-3178-4FBE-B43D-C2E253B58EA3}" srcId="{D5FDFF2D-8FDF-41D7-BB99-16EE657A3089}" destId="{9D16ADA3-620F-417E-892A-4CB467D0B79F}" srcOrd="0" destOrd="0" parTransId="{D0963C24-F17A-407F-8DA5-BFEC0CA024E3}" sibTransId="{5F17F9A4-D62A-4677-AF83-9A004B08E664}"/>
    <dgm:cxn modelId="{30F9337B-F28B-4E71-9DAC-51CA1D381507}" type="presOf" srcId="{D5FDFF2D-8FDF-41D7-BB99-16EE657A3089}" destId="{60680F68-277B-423B-B276-BFF444366147}" srcOrd="0" destOrd="0" presId="urn:microsoft.com/office/officeart/2005/8/layout/hierarchy1"/>
    <dgm:cxn modelId="{FBDAE189-AFAC-4268-AC29-481FED98BFDC}" srcId="{D5FDFF2D-8FDF-41D7-BB99-16EE657A3089}" destId="{6803FE89-86CB-4EBC-97B8-8595A0FC5126}" srcOrd="1" destOrd="0" parTransId="{19D30B52-28E3-4A39-A070-F2EC3DE90E08}" sibTransId="{76836A1F-D795-4DAF-8094-C394E8D3EE28}"/>
    <dgm:cxn modelId="{0D8ED890-8641-4F2B-B82C-ADBC787ED3B2}" type="presOf" srcId="{9D16ADA3-620F-417E-892A-4CB467D0B79F}" destId="{D8111934-0519-4DED-8218-30FE32DFD2D5}" srcOrd="0" destOrd="0" presId="urn:microsoft.com/office/officeart/2005/8/layout/hierarchy1"/>
    <dgm:cxn modelId="{C3998BF9-9F43-45FD-A7DC-4D2C755963CD}" type="presOf" srcId="{6803FE89-86CB-4EBC-97B8-8595A0FC5126}" destId="{BC9F351B-FB8B-4154-8F55-7633B78ACB86}" srcOrd="0" destOrd="0" presId="urn:microsoft.com/office/officeart/2005/8/layout/hierarchy1"/>
    <dgm:cxn modelId="{1F5B97AB-97DC-4090-96F9-A6EE2F08FF26}" type="presParOf" srcId="{60680F68-277B-423B-B276-BFF444366147}" destId="{1BD02D03-45D8-45F8-B48A-DF366B12931D}" srcOrd="0" destOrd="0" presId="urn:microsoft.com/office/officeart/2005/8/layout/hierarchy1"/>
    <dgm:cxn modelId="{5B443615-BC05-4497-B7FF-954417013A58}" type="presParOf" srcId="{1BD02D03-45D8-45F8-B48A-DF366B12931D}" destId="{81B1F0A7-DAE8-43E5-AAD6-5427F20CE5F7}" srcOrd="0" destOrd="0" presId="urn:microsoft.com/office/officeart/2005/8/layout/hierarchy1"/>
    <dgm:cxn modelId="{A0277EFC-B89E-4341-8435-F2D956813DE5}" type="presParOf" srcId="{81B1F0A7-DAE8-43E5-AAD6-5427F20CE5F7}" destId="{C595FDEF-1AED-42FA-85C6-707A6C37DEA4}" srcOrd="0" destOrd="0" presId="urn:microsoft.com/office/officeart/2005/8/layout/hierarchy1"/>
    <dgm:cxn modelId="{C2190DAC-641F-4674-AE00-7D918007B583}" type="presParOf" srcId="{81B1F0A7-DAE8-43E5-AAD6-5427F20CE5F7}" destId="{D8111934-0519-4DED-8218-30FE32DFD2D5}" srcOrd="1" destOrd="0" presId="urn:microsoft.com/office/officeart/2005/8/layout/hierarchy1"/>
    <dgm:cxn modelId="{E68463AC-1DD4-45C5-837F-AE04DB65BA26}" type="presParOf" srcId="{1BD02D03-45D8-45F8-B48A-DF366B12931D}" destId="{E129C780-A9C0-4DAE-A8F2-3D927EF943CA}" srcOrd="1" destOrd="0" presId="urn:microsoft.com/office/officeart/2005/8/layout/hierarchy1"/>
    <dgm:cxn modelId="{64C26765-CAC2-4B52-B7B9-7F560A48E2EE}" type="presParOf" srcId="{60680F68-277B-423B-B276-BFF444366147}" destId="{F5E50484-E1E2-4660-B9E0-4B6E5C0FD008}" srcOrd="1" destOrd="0" presId="urn:microsoft.com/office/officeart/2005/8/layout/hierarchy1"/>
    <dgm:cxn modelId="{033A7869-B781-45B2-9B50-663634B59C39}" type="presParOf" srcId="{F5E50484-E1E2-4660-B9E0-4B6E5C0FD008}" destId="{C70ECF0F-5737-4BED-84EF-0392AD475182}" srcOrd="0" destOrd="0" presId="urn:microsoft.com/office/officeart/2005/8/layout/hierarchy1"/>
    <dgm:cxn modelId="{350F0AD5-E715-4833-9AD7-285608E95852}" type="presParOf" srcId="{C70ECF0F-5737-4BED-84EF-0392AD475182}" destId="{DAF5735C-CB30-48B5-96B9-F9832606DDA7}" srcOrd="0" destOrd="0" presId="urn:microsoft.com/office/officeart/2005/8/layout/hierarchy1"/>
    <dgm:cxn modelId="{F073489C-C48A-4F3B-991D-7775FA5E7A72}" type="presParOf" srcId="{C70ECF0F-5737-4BED-84EF-0392AD475182}" destId="{BC9F351B-FB8B-4154-8F55-7633B78ACB86}" srcOrd="1" destOrd="0" presId="urn:microsoft.com/office/officeart/2005/8/layout/hierarchy1"/>
    <dgm:cxn modelId="{0E743EA4-EE91-45A2-A4B1-4CE6EB9206D1}" type="presParOf" srcId="{F5E50484-E1E2-4660-B9E0-4B6E5C0FD008}" destId="{0B135CA3-23AE-4404-AB1D-E43C9E57C70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8CB154-FE52-48C3-9E3A-9326BDFA390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7A9E59-BE42-4E01-BCBD-2BE66680291B}">
      <dgm:prSet/>
      <dgm:spPr/>
      <dgm:t>
        <a:bodyPr/>
        <a:lstStyle/>
        <a:p>
          <a:r>
            <a:rPr lang="en-GB"/>
            <a:t>As a prominent airline, British Airways is expected to need a sophisticated Knowledge Management Systems to handle huge and complicated  operations, safety regulations, and customer service. For flight scheduling, crew management, safety procedures, and aircraft maintenance, the airline industry relies largely on precise and up-to-date information. </a:t>
          </a:r>
          <a:endParaRPr lang="en-US"/>
        </a:p>
      </dgm:t>
    </dgm:pt>
    <dgm:pt modelId="{79BD83D9-5526-4E99-BF78-A4D120EAFD94}" type="parTrans" cxnId="{0B455140-6F55-45B4-86C9-73BB9D599410}">
      <dgm:prSet/>
      <dgm:spPr/>
      <dgm:t>
        <a:bodyPr/>
        <a:lstStyle/>
        <a:p>
          <a:endParaRPr lang="en-US"/>
        </a:p>
      </dgm:t>
    </dgm:pt>
    <dgm:pt modelId="{D00ADFE0-F56E-438E-9212-2F4FA6531E1C}" type="sibTrans" cxnId="{0B455140-6F55-45B4-86C9-73BB9D599410}">
      <dgm:prSet/>
      <dgm:spPr/>
      <dgm:t>
        <a:bodyPr/>
        <a:lstStyle/>
        <a:p>
          <a:endParaRPr lang="en-US"/>
        </a:p>
      </dgm:t>
    </dgm:pt>
    <dgm:pt modelId="{708E4A94-5718-4C13-BB53-02F79E173822}">
      <dgm:prSet/>
      <dgm:spPr/>
      <dgm:t>
        <a:bodyPr/>
        <a:lstStyle/>
        <a:p>
          <a:r>
            <a:rPr lang="en-GB"/>
            <a:t>Flight operations management</a:t>
          </a:r>
          <a:endParaRPr lang="en-US"/>
        </a:p>
      </dgm:t>
    </dgm:pt>
    <dgm:pt modelId="{82589933-73BC-4319-BA02-6C65FD85848E}" type="parTrans" cxnId="{04486FBB-8421-446B-98D6-3E495BE87543}">
      <dgm:prSet/>
      <dgm:spPr/>
      <dgm:t>
        <a:bodyPr/>
        <a:lstStyle/>
        <a:p>
          <a:endParaRPr lang="en-US"/>
        </a:p>
      </dgm:t>
    </dgm:pt>
    <dgm:pt modelId="{B003C29E-5D43-4587-89F6-C8A1008BA44F}" type="sibTrans" cxnId="{04486FBB-8421-446B-98D6-3E495BE87543}">
      <dgm:prSet/>
      <dgm:spPr/>
      <dgm:t>
        <a:bodyPr/>
        <a:lstStyle/>
        <a:p>
          <a:endParaRPr lang="en-US"/>
        </a:p>
      </dgm:t>
    </dgm:pt>
    <dgm:pt modelId="{F59AFF3B-D03C-4044-9E41-8B79D477C7CB}">
      <dgm:prSet/>
      <dgm:spPr/>
      <dgm:t>
        <a:bodyPr/>
        <a:lstStyle/>
        <a:p>
          <a:r>
            <a:rPr lang="en-GB"/>
            <a:t>Safety compliance management</a:t>
          </a:r>
          <a:endParaRPr lang="en-US"/>
        </a:p>
      </dgm:t>
    </dgm:pt>
    <dgm:pt modelId="{AB8CA55F-E7DC-4943-97DD-B66A7B360DE4}" type="parTrans" cxnId="{B04787FB-04DC-443F-A942-7B298570CAFB}">
      <dgm:prSet/>
      <dgm:spPr/>
      <dgm:t>
        <a:bodyPr/>
        <a:lstStyle/>
        <a:p>
          <a:endParaRPr lang="en-US"/>
        </a:p>
      </dgm:t>
    </dgm:pt>
    <dgm:pt modelId="{B46454DB-D6F4-47A7-99F3-C5CF2AF1AE19}" type="sibTrans" cxnId="{B04787FB-04DC-443F-A942-7B298570CAFB}">
      <dgm:prSet/>
      <dgm:spPr/>
      <dgm:t>
        <a:bodyPr/>
        <a:lstStyle/>
        <a:p>
          <a:endParaRPr lang="en-US"/>
        </a:p>
      </dgm:t>
    </dgm:pt>
    <dgm:pt modelId="{95BCE425-3FD9-4A75-B17A-BE7525603078}">
      <dgm:prSet/>
      <dgm:spPr/>
      <dgm:t>
        <a:bodyPr/>
        <a:lstStyle/>
        <a:p>
          <a:r>
            <a:rPr lang="en-GB"/>
            <a:t>Customer service management</a:t>
          </a:r>
          <a:endParaRPr lang="en-US"/>
        </a:p>
      </dgm:t>
    </dgm:pt>
    <dgm:pt modelId="{E88780C4-0DBA-4624-8785-BC793093547D}" type="parTrans" cxnId="{DDFE669B-6091-4076-84CC-E9930304EDF6}">
      <dgm:prSet/>
      <dgm:spPr/>
      <dgm:t>
        <a:bodyPr/>
        <a:lstStyle/>
        <a:p>
          <a:endParaRPr lang="en-US"/>
        </a:p>
      </dgm:t>
    </dgm:pt>
    <dgm:pt modelId="{12AD7EAA-85CF-40D5-B423-661B5708BC9E}" type="sibTrans" cxnId="{DDFE669B-6091-4076-84CC-E9930304EDF6}">
      <dgm:prSet/>
      <dgm:spPr/>
      <dgm:t>
        <a:bodyPr/>
        <a:lstStyle/>
        <a:p>
          <a:endParaRPr lang="en-US"/>
        </a:p>
      </dgm:t>
    </dgm:pt>
    <dgm:pt modelId="{741ABDC4-FED6-4E54-AA8B-142CCE7B5D26}">
      <dgm:prSet/>
      <dgm:spPr/>
      <dgm:t>
        <a:bodyPr/>
        <a:lstStyle/>
        <a:p>
          <a:r>
            <a:rPr lang="en-GB"/>
            <a:t>Employee training and development</a:t>
          </a:r>
          <a:endParaRPr lang="en-US"/>
        </a:p>
      </dgm:t>
    </dgm:pt>
    <dgm:pt modelId="{EF72E90F-5642-40F8-ADC9-D5EC78E9DB5D}" type="parTrans" cxnId="{219141A9-4281-4D56-B56D-04F1AD47FB75}">
      <dgm:prSet/>
      <dgm:spPr/>
      <dgm:t>
        <a:bodyPr/>
        <a:lstStyle/>
        <a:p>
          <a:endParaRPr lang="en-US"/>
        </a:p>
      </dgm:t>
    </dgm:pt>
    <dgm:pt modelId="{362711A5-25DC-4991-8C21-C9000DDACF6B}" type="sibTrans" cxnId="{219141A9-4281-4D56-B56D-04F1AD47FB75}">
      <dgm:prSet/>
      <dgm:spPr/>
      <dgm:t>
        <a:bodyPr/>
        <a:lstStyle/>
        <a:p>
          <a:endParaRPr lang="en-US"/>
        </a:p>
      </dgm:t>
    </dgm:pt>
    <dgm:pt modelId="{4AD2356E-7FDA-450C-8217-31C4BF4050CF}" type="pres">
      <dgm:prSet presAssocID="{438CB154-FE52-48C3-9E3A-9326BDFA3902}" presName="root" presStyleCnt="0">
        <dgm:presLayoutVars>
          <dgm:dir/>
          <dgm:resizeHandles val="exact"/>
        </dgm:presLayoutVars>
      </dgm:prSet>
      <dgm:spPr/>
    </dgm:pt>
    <dgm:pt modelId="{41BFC3F9-A67F-4FB4-845F-5CB99A7C6790}" type="pres">
      <dgm:prSet presAssocID="{7E7A9E59-BE42-4E01-BCBD-2BE66680291B}" presName="compNode" presStyleCnt="0"/>
      <dgm:spPr/>
    </dgm:pt>
    <dgm:pt modelId="{9E33C3B8-9BB9-46D6-995F-DE1F760DA06E}" type="pres">
      <dgm:prSet presAssocID="{7E7A9E59-BE42-4E01-BCBD-2BE66680291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lot"/>
        </a:ext>
      </dgm:extLst>
    </dgm:pt>
    <dgm:pt modelId="{23461027-AD12-427E-B10E-0849BB6B0725}" type="pres">
      <dgm:prSet presAssocID="{7E7A9E59-BE42-4E01-BCBD-2BE66680291B}" presName="spaceRect" presStyleCnt="0"/>
      <dgm:spPr/>
    </dgm:pt>
    <dgm:pt modelId="{F8F22149-B2CF-455C-9E54-9C9884E29DB7}" type="pres">
      <dgm:prSet presAssocID="{7E7A9E59-BE42-4E01-BCBD-2BE66680291B}" presName="textRect" presStyleLbl="revTx" presStyleIdx="0" presStyleCnt="5">
        <dgm:presLayoutVars>
          <dgm:chMax val="1"/>
          <dgm:chPref val="1"/>
        </dgm:presLayoutVars>
      </dgm:prSet>
      <dgm:spPr/>
    </dgm:pt>
    <dgm:pt modelId="{D2CA17CC-3E29-4F42-9C4E-D1F46E4FFB4A}" type="pres">
      <dgm:prSet presAssocID="{D00ADFE0-F56E-438E-9212-2F4FA6531E1C}" presName="sibTrans" presStyleCnt="0"/>
      <dgm:spPr/>
    </dgm:pt>
    <dgm:pt modelId="{40C030F4-DEE0-45A0-B5B3-FC0E1298EE3E}" type="pres">
      <dgm:prSet presAssocID="{708E4A94-5718-4C13-BB53-02F79E173822}" presName="compNode" presStyleCnt="0"/>
      <dgm:spPr/>
    </dgm:pt>
    <dgm:pt modelId="{556F1527-EF49-4BE4-B930-62AB187A37D1}" type="pres">
      <dgm:prSet presAssocID="{708E4A94-5718-4C13-BB53-02F79E17382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eroplane"/>
        </a:ext>
      </dgm:extLst>
    </dgm:pt>
    <dgm:pt modelId="{F6B3FAF3-89E6-4FB1-8FC8-47E762B97B16}" type="pres">
      <dgm:prSet presAssocID="{708E4A94-5718-4C13-BB53-02F79E173822}" presName="spaceRect" presStyleCnt="0"/>
      <dgm:spPr/>
    </dgm:pt>
    <dgm:pt modelId="{14AA605D-27B8-4AF5-8A1D-E97AF75EE64F}" type="pres">
      <dgm:prSet presAssocID="{708E4A94-5718-4C13-BB53-02F79E173822}" presName="textRect" presStyleLbl="revTx" presStyleIdx="1" presStyleCnt="5">
        <dgm:presLayoutVars>
          <dgm:chMax val="1"/>
          <dgm:chPref val="1"/>
        </dgm:presLayoutVars>
      </dgm:prSet>
      <dgm:spPr/>
    </dgm:pt>
    <dgm:pt modelId="{2330191D-3E40-4D4B-A315-2C12771005A3}" type="pres">
      <dgm:prSet presAssocID="{B003C29E-5D43-4587-89F6-C8A1008BA44F}" presName="sibTrans" presStyleCnt="0"/>
      <dgm:spPr/>
    </dgm:pt>
    <dgm:pt modelId="{32CAD9F2-B527-44DB-AF7C-C3BD7FA1A0D3}" type="pres">
      <dgm:prSet presAssocID="{F59AFF3B-D03C-4044-9E41-8B79D477C7CB}" presName="compNode" presStyleCnt="0"/>
      <dgm:spPr/>
    </dgm:pt>
    <dgm:pt modelId="{14CBB3C7-D703-409A-8618-5696EB7891B8}" type="pres">
      <dgm:prSet presAssocID="{F59AFF3B-D03C-4044-9E41-8B79D477C7C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FC1848B1-FE55-4BF9-85D1-8BA503D27A00}" type="pres">
      <dgm:prSet presAssocID="{F59AFF3B-D03C-4044-9E41-8B79D477C7CB}" presName="spaceRect" presStyleCnt="0"/>
      <dgm:spPr/>
    </dgm:pt>
    <dgm:pt modelId="{C4090D26-D0B8-4637-BA02-F34BF598971D}" type="pres">
      <dgm:prSet presAssocID="{F59AFF3B-D03C-4044-9E41-8B79D477C7CB}" presName="textRect" presStyleLbl="revTx" presStyleIdx="2" presStyleCnt="5">
        <dgm:presLayoutVars>
          <dgm:chMax val="1"/>
          <dgm:chPref val="1"/>
        </dgm:presLayoutVars>
      </dgm:prSet>
      <dgm:spPr/>
    </dgm:pt>
    <dgm:pt modelId="{CE27F4BA-C599-430B-B2A1-528A5360F0EB}" type="pres">
      <dgm:prSet presAssocID="{B46454DB-D6F4-47A7-99F3-C5CF2AF1AE19}" presName="sibTrans" presStyleCnt="0"/>
      <dgm:spPr/>
    </dgm:pt>
    <dgm:pt modelId="{C0E1D3F9-40A5-4E7A-9791-0B4901BEA15C}" type="pres">
      <dgm:prSet presAssocID="{95BCE425-3FD9-4A75-B17A-BE7525603078}" presName="compNode" presStyleCnt="0"/>
      <dgm:spPr/>
    </dgm:pt>
    <dgm:pt modelId="{675B74F9-2DA8-4431-9144-30FA43D4D6C9}" type="pres">
      <dgm:prSet presAssocID="{95BCE425-3FD9-4A75-B17A-BE752560307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ll center"/>
        </a:ext>
      </dgm:extLst>
    </dgm:pt>
    <dgm:pt modelId="{D8D26FDE-30EA-4DA9-BB9B-1BBD4DDF775E}" type="pres">
      <dgm:prSet presAssocID="{95BCE425-3FD9-4A75-B17A-BE7525603078}" presName="spaceRect" presStyleCnt="0"/>
      <dgm:spPr/>
    </dgm:pt>
    <dgm:pt modelId="{62A2900B-7D6A-49CA-BFA0-91B4F3BFDB74}" type="pres">
      <dgm:prSet presAssocID="{95BCE425-3FD9-4A75-B17A-BE7525603078}" presName="textRect" presStyleLbl="revTx" presStyleIdx="3" presStyleCnt="5">
        <dgm:presLayoutVars>
          <dgm:chMax val="1"/>
          <dgm:chPref val="1"/>
        </dgm:presLayoutVars>
      </dgm:prSet>
      <dgm:spPr/>
    </dgm:pt>
    <dgm:pt modelId="{1264CFD8-D931-42C9-B1FD-A76BC8504FED}" type="pres">
      <dgm:prSet presAssocID="{12AD7EAA-85CF-40D5-B423-661B5708BC9E}" presName="sibTrans" presStyleCnt="0"/>
      <dgm:spPr/>
    </dgm:pt>
    <dgm:pt modelId="{C43272B1-86A2-4E90-B9B4-AAE92D096D88}" type="pres">
      <dgm:prSet presAssocID="{741ABDC4-FED6-4E54-AA8B-142CCE7B5D26}" presName="compNode" presStyleCnt="0"/>
      <dgm:spPr/>
    </dgm:pt>
    <dgm:pt modelId="{24EFC889-9127-4675-866B-AEB75BF780A4}" type="pres">
      <dgm:prSet presAssocID="{741ABDC4-FED6-4E54-AA8B-142CCE7B5D2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B668C2B6-0A9F-44DD-843C-6F08A524FCB2}" type="pres">
      <dgm:prSet presAssocID="{741ABDC4-FED6-4E54-AA8B-142CCE7B5D26}" presName="spaceRect" presStyleCnt="0"/>
      <dgm:spPr/>
    </dgm:pt>
    <dgm:pt modelId="{626CCE6A-987D-4252-80A6-77FB3BA189B4}" type="pres">
      <dgm:prSet presAssocID="{741ABDC4-FED6-4E54-AA8B-142CCE7B5D26}" presName="textRect" presStyleLbl="revTx" presStyleIdx="4" presStyleCnt="5">
        <dgm:presLayoutVars>
          <dgm:chMax val="1"/>
          <dgm:chPref val="1"/>
        </dgm:presLayoutVars>
      </dgm:prSet>
      <dgm:spPr/>
    </dgm:pt>
  </dgm:ptLst>
  <dgm:cxnLst>
    <dgm:cxn modelId="{1E77FF08-6D42-41C8-9306-FBC93B130992}" type="presOf" srcId="{741ABDC4-FED6-4E54-AA8B-142CCE7B5D26}" destId="{626CCE6A-987D-4252-80A6-77FB3BA189B4}" srcOrd="0" destOrd="0" presId="urn:microsoft.com/office/officeart/2018/2/layout/IconLabelList"/>
    <dgm:cxn modelId="{52A43A3F-484F-494D-9966-CE31876D613C}" type="presOf" srcId="{F59AFF3B-D03C-4044-9E41-8B79D477C7CB}" destId="{C4090D26-D0B8-4637-BA02-F34BF598971D}" srcOrd="0" destOrd="0" presId="urn:microsoft.com/office/officeart/2018/2/layout/IconLabelList"/>
    <dgm:cxn modelId="{0B455140-6F55-45B4-86C9-73BB9D599410}" srcId="{438CB154-FE52-48C3-9E3A-9326BDFA3902}" destId="{7E7A9E59-BE42-4E01-BCBD-2BE66680291B}" srcOrd="0" destOrd="0" parTransId="{79BD83D9-5526-4E99-BF78-A4D120EAFD94}" sibTransId="{D00ADFE0-F56E-438E-9212-2F4FA6531E1C}"/>
    <dgm:cxn modelId="{F93BEA60-197C-42B9-AB14-AEF591038CF5}" type="presOf" srcId="{708E4A94-5718-4C13-BB53-02F79E173822}" destId="{14AA605D-27B8-4AF5-8A1D-E97AF75EE64F}" srcOrd="0" destOrd="0" presId="urn:microsoft.com/office/officeart/2018/2/layout/IconLabelList"/>
    <dgm:cxn modelId="{CF43334D-6C3D-4C87-B104-AD4EA0DA0ECD}" type="presOf" srcId="{7E7A9E59-BE42-4E01-BCBD-2BE66680291B}" destId="{F8F22149-B2CF-455C-9E54-9C9884E29DB7}" srcOrd="0" destOrd="0" presId="urn:microsoft.com/office/officeart/2018/2/layout/IconLabelList"/>
    <dgm:cxn modelId="{74201597-E5AC-4683-860C-59695B9FE78E}" type="presOf" srcId="{438CB154-FE52-48C3-9E3A-9326BDFA3902}" destId="{4AD2356E-7FDA-450C-8217-31C4BF4050CF}" srcOrd="0" destOrd="0" presId="urn:microsoft.com/office/officeart/2018/2/layout/IconLabelList"/>
    <dgm:cxn modelId="{DDFE669B-6091-4076-84CC-E9930304EDF6}" srcId="{438CB154-FE52-48C3-9E3A-9326BDFA3902}" destId="{95BCE425-3FD9-4A75-B17A-BE7525603078}" srcOrd="3" destOrd="0" parTransId="{E88780C4-0DBA-4624-8785-BC793093547D}" sibTransId="{12AD7EAA-85CF-40D5-B423-661B5708BC9E}"/>
    <dgm:cxn modelId="{219141A9-4281-4D56-B56D-04F1AD47FB75}" srcId="{438CB154-FE52-48C3-9E3A-9326BDFA3902}" destId="{741ABDC4-FED6-4E54-AA8B-142CCE7B5D26}" srcOrd="4" destOrd="0" parTransId="{EF72E90F-5642-40F8-ADC9-D5EC78E9DB5D}" sibTransId="{362711A5-25DC-4991-8C21-C9000DDACF6B}"/>
    <dgm:cxn modelId="{04486FBB-8421-446B-98D6-3E495BE87543}" srcId="{438CB154-FE52-48C3-9E3A-9326BDFA3902}" destId="{708E4A94-5718-4C13-BB53-02F79E173822}" srcOrd="1" destOrd="0" parTransId="{82589933-73BC-4319-BA02-6C65FD85848E}" sibTransId="{B003C29E-5D43-4587-89F6-C8A1008BA44F}"/>
    <dgm:cxn modelId="{A27E5EBE-36CD-49EC-B97E-A83B0534565B}" type="presOf" srcId="{95BCE425-3FD9-4A75-B17A-BE7525603078}" destId="{62A2900B-7D6A-49CA-BFA0-91B4F3BFDB74}" srcOrd="0" destOrd="0" presId="urn:microsoft.com/office/officeart/2018/2/layout/IconLabelList"/>
    <dgm:cxn modelId="{B04787FB-04DC-443F-A942-7B298570CAFB}" srcId="{438CB154-FE52-48C3-9E3A-9326BDFA3902}" destId="{F59AFF3B-D03C-4044-9E41-8B79D477C7CB}" srcOrd="2" destOrd="0" parTransId="{AB8CA55F-E7DC-4943-97DD-B66A7B360DE4}" sibTransId="{B46454DB-D6F4-47A7-99F3-C5CF2AF1AE19}"/>
    <dgm:cxn modelId="{EFF3B3EA-37AE-4A0C-8238-64C670025C6C}" type="presParOf" srcId="{4AD2356E-7FDA-450C-8217-31C4BF4050CF}" destId="{41BFC3F9-A67F-4FB4-845F-5CB99A7C6790}" srcOrd="0" destOrd="0" presId="urn:microsoft.com/office/officeart/2018/2/layout/IconLabelList"/>
    <dgm:cxn modelId="{91B75EEB-7079-40FA-BC27-0218F2BFD01D}" type="presParOf" srcId="{41BFC3F9-A67F-4FB4-845F-5CB99A7C6790}" destId="{9E33C3B8-9BB9-46D6-995F-DE1F760DA06E}" srcOrd="0" destOrd="0" presId="urn:microsoft.com/office/officeart/2018/2/layout/IconLabelList"/>
    <dgm:cxn modelId="{75D3947A-CB61-466F-918D-9D58D7749E5F}" type="presParOf" srcId="{41BFC3F9-A67F-4FB4-845F-5CB99A7C6790}" destId="{23461027-AD12-427E-B10E-0849BB6B0725}" srcOrd="1" destOrd="0" presId="urn:microsoft.com/office/officeart/2018/2/layout/IconLabelList"/>
    <dgm:cxn modelId="{186A70ED-C9EE-47E7-B320-12F9F34FA4F5}" type="presParOf" srcId="{41BFC3F9-A67F-4FB4-845F-5CB99A7C6790}" destId="{F8F22149-B2CF-455C-9E54-9C9884E29DB7}" srcOrd="2" destOrd="0" presId="urn:microsoft.com/office/officeart/2018/2/layout/IconLabelList"/>
    <dgm:cxn modelId="{7F218A62-3A82-485F-9F61-1CDD3F316980}" type="presParOf" srcId="{4AD2356E-7FDA-450C-8217-31C4BF4050CF}" destId="{D2CA17CC-3E29-4F42-9C4E-D1F46E4FFB4A}" srcOrd="1" destOrd="0" presId="urn:microsoft.com/office/officeart/2018/2/layout/IconLabelList"/>
    <dgm:cxn modelId="{E804AE77-B0B9-4E13-9771-89A36D2CF1F3}" type="presParOf" srcId="{4AD2356E-7FDA-450C-8217-31C4BF4050CF}" destId="{40C030F4-DEE0-45A0-B5B3-FC0E1298EE3E}" srcOrd="2" destOrd="0" presId="urn:microsoft.com/office/officeart/2018/2/layout/IconLabelList"/>
    <dgm:cxn modelId="{1BFABAF9-07C8-4483-95A1-C93FB2F7C35F}" type="presParOf" srcId="{40C030F4-DEE0-45A0-B5B3-FC0E1298EE3E}" destId="{556F1527-EF49-4BE4-B930-62AB187A37D1}" srcOrd="0" destOrd="0" presId="urn:microsoft.com/office/officeart/2018/2/layout/IconLabelList"/>
    <dgm:cxn modelId="{C9E09A5E-6A09-48DA-B0A1-7FA73BC47BBE}" type="presParOf" srcId="{40C030F4-DEE0-45A0-B5B3-FC0E1298EE3E}" destId="{F6B3FAF3-89E6-4FB1-8FC8-47E762B97B16}" srcOrd="1" destOrd="0" presId="urn:microsoft.com/office/officeart/2018/2/layout/IconLabelList"/>
    <dgm:cxn modelId="{B90D5FA6-20EB-41C2-B06F-BE5B1B3EA18A}" type="presParOf" srcId="{40C030F4-DEE0-45A0-B5B3-FC0E1298EE3E}" destId="{14AA605D-27B8-4AF5-8A1D-E97AF75EE64F}" srcOrd="2" destOrd="0" presId="urn:microsoft.com/office/officeart/2018/2/layout/IconLabelList"/>
    <dgm:cxn modelId="{5796D45A-A959-4F86-AC09-90E24D9477C9}" type="presParOf" srcId="{4AD2356E-7FDA-450C-8217-31C4BF4050CF}" destId="{2330191D-3E40-4D4B-A315-2C12771005A3}" srcOrd="3" destOrd="0" presId="urn:microsoft.com/office/officeart/2018/2/layout/IconLabelList"/>
    <dgm:cxn modelId="{14408752-3854-4DF4-BBF2-780C319EDA51}" type="presParOf" srcId="{4AD2356E-7FDA-450C-8217-31C4BF4050CF}" destId="{32CAD9F2-B527-44DB-AF7C-C3BD7FA1A0D3}" srcOrd="4" destOrd="0" presId="urn:microsoft.com/office/officeart/2018/2/layout/IconLabelList"/>
    <dgm:cxn modelId="{39FC4925-92ED-4ED7-A77A-C2ED924375DC}" type="presParOf" srcId="{32CAD9F2-B527-44DB-AF7C-C3BD7FA1A0D3}" destId="{14CBB3C7-D703-409A-8618-5696EB7891B8}" srcOrd="0" destOrd="0" presId="urn:microsoft.com/office/officeart/2018/2/layout/IconLabelList"/>
    <dgm:cxn modelId="{5AFF774A-9394-43C7-A39D-BBA1998BD033}" type="presParOf" srcId="{32CAD9F2-B527-44DB-AF7C-C3BD7FA1A0D3}" destId="{FC1848B1-FE55-4BF9-85D1-8BA503D27A00}" srcOrd="1" destOrd="0" presId="urn:microsoft.com/office/officeart/2018/2/layout/IconLabelList"/>
    <dgm:cxn modelId="{832646F8-EBC6-4B13-A08E-FB13CF6249D5}" type="presParOf" srcId="{32CAD9F2-B527-44DB-AF7C-C3BD7FA1A0D3}" destId="{C4090D26-D0B8-4637-BA02-F34BF598971D}" srcOrd="2" destOrd="0" presId="urn:microsoft.com/office/officeart/2018/2/layout/IconLabelList"/>
    <dgm:cxn modelId="{F8A19BF1-8CA9-445F-BA5A-19A4A206AE80}" type="presParOf" srcId="{4AD2356E-7FDA-450C-8217-31C4BF4050CF}" destId="{CE27F4BA-C599-430B-B2A1-528A5360F0EB}" srcOrd="5" destOrd="0" presId="urn:microsoft.com/office/officeart/2018/2/layout/IconLabelList"/>
    <dgm:cxn modelId="{35E77C88-2474-45FF-8ADD-18F211C0ED9F}" type="presParOf" srcId="{4AD2356E-7FDA-450C-8217-31C4BF4050CF}" destId="{C0E1D3F9-40A5-4E7A-9791-0B4901BEA15C}" srcOrd="6" destOrd="0" presId="urn:microsoft.com/office/officeart/2018/2/layout/IconLabelList"/>
    <dgm:cxn modelId="{947E189D-26E6-4200-BC32-BFF474FB47EA}" type="presParOf" srcId="{C0E1D3F9-40A5-4E7A-9791-0B4901BEA15C}" destId="{675B74F9-2DA8-4431-9144-30FA43D4D6C9}" srcOrd="0" destOrd="0" presId="urn:microsoft.com/office/officeart/2018/2/layout/IconLabelList"/>
    <dgm:cxn modelId="{AD53D198-96C6-4406-9DD5-A94B2961AA04}" type="presParOf" srcId="{C0E1D3F9-40A5-4E7A-9791-0B4901BEA15C}" destId="{D8D26FDE-30EA-4DA9-BB9B-1BBD4DDF775E}" srcOrd="1" destOrd="0" presId="urn:microsoft.com/office/officeart/2018/2/layout/IconLabelList"/>
    <dgm:cxn modelId="{4CA4C714-55C5-45CA-84D2-5D35427608A1}" type="presParOf" srcId="{C0E1D3F9-40A5-4E7A-9791-0B4901BEA15C}" destId="{62A2900B-7D6A-49CA-BFA0-91B4F3BFDB74}" srcOrd="2" destOrd="0" presId="urn:microsoft.com/office/officeart/2018/2/layout/IconLabelList"/>
    <dgm:cxn modelId="{6920E541-FD4A-4B51-BFA8-62474A9B3D79}" type="presParOf" srcId="{4AD2356E-7FDA-450C-8217-31C4BF4050CF}" destId="{1264CFD8-D931-42C9-B1FD-A76BC8504FED}" srcOrd="7" destOrd="0" presId="urn:microsoft.com/office/officeart/2018/2/layout/IconLabelList"/>
    <dgm:cxn modelId="{41ABA710-A38A-46A1-86BA-2E50056788AF}" type="presParOf" srcId="{4AD2356E-7FDA-450C-8217-31C4BF4050CF}" destId="{C43272B1-86A2-4E90-B9B4-AAE92D096D88}" srcOrd="8" destOrd="0" presId="urn:microsoft.com/office/officeart/2018/2/layout/IconLabelList"/>
    <dgm:cxn modelId="{736B0D7F-11D3-4AED-A719-AEC744A85981}" type="presParOf" srcId="{C43272B1-86A2-4E90-B9B4-AAE92D096D88}" destId="{24EFC889-9127-4675-866B-AEB75BF780A4}" srcOrd="0" destOrd="0" presId="urn:microsoft.com/office/officeart/2018/2/layout/IconLabelList"/>
    <dgm:cxn modelId="{C2C7126D-C9AA-4747-965F-204C06A32339}" type="presParOf" srcId="{C43272B1-86A2-4E90-B9B4-AAE92D096D88}" destId="{B668C2B6-0A9F-44DD-843C-6F08A524FCB2}" srcOrd="1" destOrd="0" presId="urn:microsoft.com/office/officeart/2018/2/layout/IconLabelList"/>
    <dgm:cxn modelId="{3FC882E8-3D73-41CA-BBCC-0A62D17C18E0}" type="presParOf" srcId="{C43272B1-86A2-4E90-B9B4-AAE92D096D88}" destId="{626CCE6A-987D-4252-80A6-77FB3BA189B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E7BB6C9-A916-4189-9958-F6A1019007F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B91676E-5964-40B7-8682-E052E2EA8B03}">
      <dgm:prSet/>
      <dgm:spPr/>
      <dgm:t>
        <a:bodyPr/>
        <a:lstStyle/>
        <a:p>
          <a:pPr>
            <a:lnSpc>
              <a:spcPct val="100000"/>
            </a:lnSpc>
          </a:pPr>
          <a:r>
            <a:rPr lang="en-GB"/>
            <a:t>British Airways, like many major organisations, may benefit from ongoing enhancements to its Knowledge Management Systems to increase operational efficiency, safety, customer service, and overall airline sector competitiveness</a:t>
          </a:r>
          <a:endParaRPr lang="en-US"/>
        </a:p>
      </dgm:t>
    </dgm:pt>
    <dgm:pt modelId="{5F1EE509-D339-4125-BF05-EB11420D1623}" type="parTrans" cxnId="{B4178C7D-6C7C-40DA-8740-07331BE6A940}">
      <dgm:prSet/>
      <dgm:spPr/>
      <dgm:t>
        <a:bodyPr/>
        <a:lstStyle/>
        <a:p>
          <a:endParaRPr lang="en-US"/>
        </a:p>
      </dgm:t>
    </dgm:pt>
    <dgm:pt modelId="{238AF308-A9DA-453E-B449-74BDD1C236BE}" type="sibTrans" cxnId="{B4178C7D-6C7C-40DA-8740-07331BE6A940}">
      <dgm:prSet/>
      <dgm:spPr/>
      <dgm:t>
        <a:bodyPr/>
        <a:lstStyle/>
        <a:p>
          <a:endParaRPr lang="en-US"/>
        </a:p>
      </dgm:t>
    </dgm:pt>
    <dgm:pt modelId="{A922123D-D00D-4438-8270-8EE2442A0561}">
      <dgm:prSet/>
      <dgm:spPr/>
      <dgm:t>
        <a:bodyPr/>
        <a:lstStyle/>
        <a:p>
          <a:pPr>
            <a:lnSpc>
              <a:spcPct val="100000"/>
            </a:lnSpc>
          </a:pPr>
          <a:r>
            <a:rPr lang="en-GB"/>
            <a:t>Improve data analytics</a:t>
          </a:r>
          <a:endParaRPr lang="en-US"/>
        </a:p>
      </dgm:t>
    </dgm:pt>
    <dgm:pt modelId="{AE8FA7EB-C074-4569-A77F-EA305809E230}" type="parTrans" cxnId="{EE1C8A66-DFA4-48C6-94F4-7E99DD8D7DC7}">
      <dgm:prSet/>
      <dgm:spPr/>
      <dgm:t>
        <a:bodyPr/>
        <a:lstStyle/>
        <a:p>
          <a:endParaRPr lang="en-US"/>
        </a:p>
      </dgm:t>
    </dgm:pt>
    <dgm:pt modelId="{86E10EF2-4E94-41DF-BB23-A7A0E465D9C1}" type="sibTrans" cxnId="{EE1C8A66-DFA4-48C6-94F4-7E99DD8D7DC7}">
      <dgm:prSet/>
      <dgm:spPr/>
      <dgm:t>
        <a:bodyPr/>
        <a:lstStyle/>
        <a:p>
          <a:endParaRPr lang="en-US"/>
        </a:p>
      </dgm:t>
    </dgm:pt>
    <dgm:pt modelId="{0A9612DD-A4AB-4D7E-9479-1BAEE8FC17BC}">
      <dgm:prSet/>
      <dgm:spPr/>
      <dgm:t>
        <a:bodyPr/>
        <a:lstStyle/>
        <a:p>
          <a:pPr>
            <a:lnSpc>
              <a:spcPct val="100000"/>
            </a:lnSpc>
          </a:pPr>
          <a:r>
            <a:rPr lang="en-GB"/>
            <a:t>Improved collaboration tools </a:t>
          </a:r>
          <a:endParaRPr lang="en-US"/>
        </a:p>
      </dgm:t>
    </dgm:pt>
    <dgm:pt modelId="{ABB1D5AA-C83F-40F1-B3EF-856C88C8E3CB}" type="parTrans" cxnId="{E26F6888-A6DA-47F5-9E41-19880C66BB62}">
      <dgm:prSet/>
      <dgm:spPr/>
      <dgm:t>
        <a:bodyPr/>
        <a:lstStyle/>
        <a:p>
          <a:endParaRPr lang="en-US"/>
        </a:p>
      </dgm:t>
    </dgm:pt>
    <dgm:pt modelId="{5D9DB0E3-DE68-4D4E-BAE3-30B994EB0FA5}" type="sibTrans" cxnId="{E26F6888-A6DA-47F5-9E41-19880C66BB62}">
      <dgm:prSet/>
      <dgm:spPr/>
      <dgm:t>
        <a:bodyPr/>
        <a:lstStyle/>
        <a:p>
          <a:endParaRPr lang="en-US"/>
        </a:p>
      </dgm:t>
    </dgm:pt>
    <dgm:pt modelId="{BE4519A5-EBAB-44E9-A9D4-8A0B6427DCA4}">
      <dgm:prSet/>
      <dgm:spPr/>
      <dgm:t>
        <a:bodyPr/>
        <a:lstStyle/>
        <a:p>
          <a:pPr>
            <a:lnSpc>
              <a:spcPct val="100000"/>
            </a:lnSpc>
          </a:pPr>
          <a:r>
            <a:rPr lang="en-GB"/>
            <a:t>Continuous training program</a:t>
          </a:r>
          <a:endParaRPr lang="en-US"/>
        </a:p>
      </dgm:t>
    </dgm:pt>
    <dgm:pt modelId="{85754DAB-7329-49F6-AB1D-E6158782C0AC}" type="parTrans" cxnId="{82391A07-1478-47AA-838A-05837018E804}">
      <dgm:prSet/>
      <dgm:spPr/>
      <dgm:t>
        <a:bodyPr/>
        <a:lstStyle/>
        <a:p>
          <a:endParaRPr lang="en-US"/>
        </a:p>
      </dgm:t>
    </dgm:pt>
    <dgm:pt modelId="{97D142E9-F092-4C53-9BC2-7C553D2C4856}" type="sibTrans" cxnId="{82391A07-1478-47AA-838A-05837018E804}">
      <dgm:prSet/>
      <dgm:spPr/>
      <dgm:t>
        <a:bodyPr/>
        <a:lstStyle/>
        <a:p>
          <a:endParaRPr lang="en-US"/>
        </a:p>
      </dgm:t>
    </dgm:pt>
    <dgm:pt modelId="{50889D92-349B-4B3E-8058-D792488BC939}">
      <dgm:prSet/>
      <dgm:spPr/>
      <dgm:t>
        <a:bodyPr/>
        <a:lstStyle/>
        <a:p>
          <a:pPr>
            <a:lnSpc>
              <a:spcPct val="100000"/>
            </a:lnSpc>
          </a:pPr>
          <a:r>
            <a:rPr lang="en-GB"/>
            <a:t>Introduce artificial intelligence </a:t>
          </a:r>
          <a:endParaRPr lang="en-US"/>
        </a:p>
      </dgm:t>
    </dgm:pt>
    <dgm:pt modelId="{02E0D9FA-2221-47CA-A5FB-91606DBA19BC}" type="parTrans" cxnId="{6106E820-A01C-4BE7-A1B9-6031E6695B39}">
      <dgm:prSet/>
      <dgm:spPr/>
      <dgm:t>
        <a:bodyPr/>
        <a:lstStyle/>
        <a:p>
          <a:endParaRPr lang="en-US"/>
        </a:p>
      </dgm:t>
    </dgm:pt>
    <dgm:pt modelId="{74B23D9D-0494-41BE-9137-8261A3EB8ECF}" type="sibTrans" cxnId="{6106E820-A01C-4BE7-A1B9-6031E6695B39}">
      <dgm:prSet/>
      <dgm:spPr/>
      <dgm:t>
        <a:bodyPr/>
        <a:lstStyle/>
        <a:p>
          <a:endParaRPr lang="en-US"/>
        </a:p>
      </dgm:t>
    </dgm:pt>
    <dgm:pt modelId="{5025F9C1-F4DF-4E82-9BE2-EB5F40234C9E}" type="pres">
      <dgm:prSet presAssocID="{2E7BB6C9-A916-4189-9958-F6A1019007F5}" presName="root" presStyleCnt="0">
        <dgm:presLayoutVars>
          <dgm:dir/>
          <dgm:resizeHandles val="exact"/>
        </dgm:presLayoutVars>
      </dgm:prSet>
      <dgm:spPr/>
    </dgm:pt>
    <dgm:pt modelId="{64D6239D-683B-4C1C-A013-CD9215B9B6EC}" type="pres">
      <dgm:prSet presAssocID="{2B91676E-5964-40B7-8682-E052E2EA8B03}" presName="compNode" presStyleCnt="0"/>
      <dgm:spPr/>
    </dgm:pt>
    <dgm:pt modelId="{E038D3C1-FAAC-44E5-805A-EE8D93FF6862}" type="pres">
      <dgm:prSet presAssocID="{2B91676E-5964-40B7-8682-E052E2EA8B03}" presName="bgRect" presStyleLbl="bgShp" presStyleIdx="0" presStyleCnt="5"/>
      <dgm:spPr/>
    </dgm:pt>
    <dgm:pt modelId="{F3E3B882-26BA-497E-8E67-97DE31962F6F}" type="pres">
      <dgm:prSet presAssocID="{2B91676E-5964-40B7-8682-E052E2EA8B0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ilot"/>
        </a:ext>
      </dgm:extLst>
    </dgm:pt>
    <dgm:pt modelId="{9AD5F806-E692-4E67-8941-E01CC60BA2DC}" type="pres">
      <dgm:prSet presAssocID="{2B91676E-5964-40B7-8682-E052E2EA8B03}" presName="spaceRect" presStyleCnt="0"/>
      <dgm:spPr/>
    </dgm:pt>
    <dgm:pt modelId="{25C4C182-C31B-42AC-8F10-5952EC25FBF7}" type="pres">
      <dgm:prSet presAssocID="{2B91676E-5964-40B7-8682-E052E2EA8B03}" presName="parTx" presStyleLbl="revTx" presStyleIdx="0" presStyleCnt="5">
        <dgm:presLayoutVars>
          <dgm:chMax val="0"/>
          <dgm:chPref val="0"/>
        </dgm:presLayoutVars>
      </dgm:prSet>
      <dgm:spPr/>
    </dgm:pt>
    <dgm:pt modelId="{0EC5A5AA-BDB2-4393-95AC-E49442DA1C87}" type="pres">
      <dgm:prSet presAssocID="{238AF308-A9DA-453E-B449-74BDD1C236BE}" presName="sibTrans" presStyleCnt="0"/>
      <dgm:spPr/>
    </dgm:pt>
    <dgm:pt modelId="{422BB6AA-F99D-41BE-AA92-E5AECCFC6F51}" type="pres">
      <dgm:prSet presAssocID="{A922123D-D00D-4438-8270-8EE2442A0561}" presName="compNode" presStyleCnt="0"/>
      <dgm:spPr/>
    </dgm:pt>
    <dgm:pt modelId="{EB960155-40F5-42EC-8B6A-F21E4284B811}" type="pres">
      <dgm:prSet presAssocID="{A922123D-D00D-4438-8270-8EE2442A0561}" presName="bgRect" presStyleLbl="bgShp" presStyleIdx="1" presStyleCnt="5"/>
      <dgm:spPr/>
    </dgm:pt>
    <dgm:pt modelId="{07EC7B69-27D6-4A12-81F9-6937CB0DA0DB}" type="pres">
      <dgm:prSet presAssocID="{A922123D-D00D-4438-8270-8EE2442A056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839B36EC-5AE9-450B-9763-F3E1D6741669}" type="pres">
      <dgm:prSet presAssocID="{A922123D-D00D-4438-8270-8EE2442A0561}" presName="spaceRect" presStyleCnt="0"/>
      <dgm:spPr/>
    </dgm:pt>
    <dgm:pt modelId="{1D99C1C8-7563-4F3E-BA0A-5F6B04B64E6A}" type="pres">
      <dgm:prSet presAssocID="{A922123D-D00D-4438-8270-8EE2442A0561}" presName="parTx" presStyleLbl="revTx" presStyleIdx="1" presStyleCnt="5">
        <dgm:presLayoutVars>
          <dgm:chMax val="0"/>
          <dgm:chPref val="0"/>
        </dgm:presLayoutVars>
      </dgm:prSet>
      <dgm:spPr/>
    </dgm:pt>
    <dgm:pt modelId="{E3AB020A-86C7-4153-B244-D8E157C01B67}" type="pres">
      <dgm:prSet presAssocID="{86E10EF2-4E94-41DF-BB23-A7A0E465D9C1}" presName="sibTrans" presStyleCnt="0"/>
      <dgm:spPr/>
    </dgm:pt>
    <dgm:pt modelId="{2540477A-6E2C-4495-AB7F-EDBB08832E3F}" type="pres">
      <dgm:prSet presAssocID="{0A9612DD-A4AB-4D7E-9479-1BAEE8FC17BC}" presName="compNode" presStyleCnt="0"/>
      <dgm:spPr/>
    </dgm:pt>
    <dgm:pt modelId="{D92E0A7A-789C-4C8F-A09C-F3A51E88F712}" type="pres">
      <dgm:prSet presAssocID="{0A9612DD-A4AB-4D7E-9479-1BAEE8FC17BC}" presName="bgRect" presStyleLbl="bgShp" presStyleIdx="2" presStyleCnt="5"/>
      <dgm:spPr/>
    </dgm:pt>
    <dgm:pt modelId="{86A708A9-666F-4448-ABE6-0C4A364AA0ED}" type="pres">
      <dgm:prSet presAssocID="{0A9612DD-A4AB-4D7E-9479-1BAEE8FC17B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276F015C-C43F-4D7B-910B-F2F392BB0436}" type="pres">
      <dgm:prSet presAssocID="{0A9612DD-A4AB-4D7E-9479-1BAEE8FC17BC}" presName="spaceRect" presStyleCnt="0"/>
      <dgm:spPr/>
    </dgm:pt>
    <dgm:pt modelId="{7A2CB966-0DC2-4C27-AC81-BF3F26F7F7EB}" type="pres">
      <dgm:prSet presAssocID="{0A9612DD-A4AB-4D7E-9479-1BAEE8FC17BC}" presName="parTx" presStyleLbl="revTx" presStyleIdx="2" presStyleCnt="5">
        <dgm:presLayoutVars>
          <dgm:chMax val="0"/>
          <dgm:chPref val="0"/>
        </dgm:presLayoutVars>
      </dgm:prSet>
      <dgm:spPr/>
    </dgm:pt>
    <dgm:pt modelId="{D6BE0310-321A-4404-AA4F-3CB5B6B45EDD}" type="pres">
      <dgm:prSet presAssocID="{5D9DB0E3-DE68-4D4E-BAE3-30B994EB0FA5}" presName="sibTrans" presStyleCnt="0"/>
      <dgm:spPr/>
    </dgm:pt>
    <dgm:pt modelId="{52A7FE61-9506-4D49-898C-7F421DCE3EAB}" type="pres">
      <dgm:prSet presAssocID="{BE4519A5-EBAB-44E9-A9D4-8A0B6427DCA4}" presName="compNode" presStyleCnt="0"/>
      <dgm:spPr/>
    </dgm:pt>
    <dgm:pt modelId="{3B1045E6-F55B-4C96-88FC-5286D94DE6AF}" type="pres">
      <dgm:prSet presAssocID="{BE4519A5-EBAB-44E9-A9D4-8A0B6427DCA4}" presName="bgRect" presStyleLbl="bgShp" presStyleIdx="3" presStyleCnt="5"/>
      <dgm:spPr/>
    </dgm:pt>
    <dgm:pt modelId="{7D8D43C1-2A03-4B29-977C-CD9809EBA369}" type="pres">
      <dgm:prSet presAssocID="{BE4519A5-EBAB-44E9-A9D4-8A0B6427DCA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E3EF9A22-EA93-4D24-8211-3C808AAC1C8F}" type="pres">
      <dgm:prSet presAssocID="{BE4519A5-EBAB-44E9-A9D4-8A0B6427DCA4}" presName="spaceRect" presStyleCnt="0"/>
      <dgm:spPr/>
    </dgm:pt>
    <dgm:pt modelId="{60393BCC-F32D-4751-A245-525CA42BADEE}" type="pres">
      <dgm:prSet presAssocID="{BE4519A5-EBAB-44E9-A9D4-8A0B6427DCA4}" presName="parTx" presStyleLbl="revTx" presStyleIdx="3" presStyleCnt="5">
        <dgm:presLayoutVars>
          <dgm:chMax val="0"/>
          <dgm:chPref val="0"/>
        </dgm:presLayoutVars>
      </dgm:prSet>
      <dgm:spPr/>
    </dgm:pt>
    <dgm:pt modelId="{F77226D3-8EAC-4856-9E2F-0BD159131396}" type="pres">
      <dgm:prSet presAssocID="{97D142E9-F092-4C53-9BC2-7C553D2C4856}" presName="sibTrans" presStyleCnt="0"/>
      <dgm:spPr/>
    </dgm:pt>
    <dgm:pt modelId="{5DB13343-03DA-42F4-B525-95412C53ECA8}" type="pres">
      <dgm:prSet presAssocID="{50889D92-349B-4B3E-8058-D792488BC939}" presName="compNode" presStyleCnt="0"/>
      <dgm:spPr/>
    </dgm:pt>
    <dgm:pt modelId="{F1F33531-C077-4CA7-A511-3E63DB553283}" type="pres">
      <dgm:prSet presAssocID="{50889D92-349B-4B3E-8058-D792488BC939}" presName="bgRect" presStyleLbl="bgShp" presStyleIdx="4" presStyleCnt="5"/>
      <dgm:spPr/>
    </dgm:pt>
    <dgm:pt modelId="{ED9EFFEC-0497-452E-BF45-CA4EC0651478}" type="pres">
      <dgm:prSet presAssocID="{50889D92-349B-4B3E-8058-D792488BC93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d with Gears"/>
        </a:ext>
      </dgm:extLst>
    </dgm:pt>
    <dgm:pt modelId="{6D944C53-73C7-45E1-81B8-3102A4F79F8C}" type="pres">
      <dgm:prSet presAssocID="{50889D92-349B-4B3E-8058-D792488BC939}" presName="spaceRect" presStyleCnt="0"/>
      <dgm:spPr/>
    </dgm:pt>
    <dgm:pt modelId="{18510B9C-6226-4984-A9E5-9C7065F78D04}" type="pres">
      <dgm:prSet presAssocID="{50889D92-349B-4B3E-8058-D792488BC939}" presName="parTx" presStyleLbl="revTx" presStyleIdx="4" presStyleCnt="5">
        <dgm:presLayoutVars>
          <dgm:chMax val="0"/>
          <dgm:chPref val="0"/>
        </dgm:presLayoutVars>
      </dgm:prSet>
      <dgm:spPr/>
    </dgm:pt>
  </dgm:ptLst>
  <dgm:cxnLst>
    <dgm:cxn modelId="{82391A07-1478-47AA-838A-05837018E804}" srcId="{2E7BB6C9-A916-4189-9958-F6A1019007F5}" destId="{BE4519A5-EBAB-44E9-A9D4-8A0B6427DCA4}" srcOrd="3" destOrd="0" parTransId="{85754DAB-7329-49F6-AB1D-E6158782C0AC}" sibTransId="{97D142E9-F092-4C53-9BC2-7C553D2C4856}"/>
    <dgm:cxn modelId="{28556209-5062-4B36-BFA7-FDBCDCB3E3CD}" type="presOf" srcId="{BE4519A5-EBAB-44E9-A9D4-8A0B6427DCA4}" destId="{60393BCC-F32D-4751-A245-525CA42BADEE}" srcOrd="0" destOrd="0" presId="urn:microsoft.com/office/officeart/2018/2/layout/IconVerticalSolidList"/>
    <dgm:cxn modelId="{6106E820-A01C-4BE7-A1B9-6031E6695B39}" srcId="{2E7BB6C9-A916-4189-9958-F6A1019007F5}" destId="{50889D92-349B-4B3E-8058-D792488BC939}" srcOrd="4" destOrd="0" parTransId="{02E0D9FA-2221-47CA-A5FB-91606DBA19BC}" sibTransId="{74B23D9D-0494-41BE-9137-8261A3EB8ECF}"/>
    <dgm:cxn modelId="{8B915E2E-D932-44D4-8D3D-90E28EE22E69}" type="presOf" srcId="{0A9612DD-A4AB-4D7E-9479-1BAEE8FC17BC}" destId="{7A2CB966-0DC2-4C27-AC81-BF3F26F7F7EB}" srcOrd="0" destOrd="0" presId="urn:microsoft.com/office/officeart/2018/2/layout/IconVerticalSolidList"/>
    <dgm:cxn modelId="{9F787E62-B43F-4C33-954B-3E6AA9F0F33A}" type="presOf" srcId="{A922123D-D00D-4438-8270-8EE2442A0561}" destId="{1D99C1C8-7563-4F3E-BA0A-5F6B04B64E6A}" srcOrd="0" destOrd="0" presId="urn:microsoft.com/office/officeart/2018/2/layout/IconVerticalSolidList"/>
    <dgm:cxn modelId="{DF8EF042-3C40-4552-8039-D5BE3817A249}" type="presOf" srcId="{50889D92-349B-4B3E-8058-D792488BC939}" destId="{18510B9C-6226-4984-A9E5-9C7065F78D04}" srcOrd="0" destOrd="0" presId="urn:microsoft.com/office/officeart/2018/2/layout/IconVerticalSolidList"/>
    <dgm:cxn modelId="{EE1C8A66-DFA4-48C6-94F4-7E99DD8D7DC7}" srcId="{2E7BB6C9-A916-4189-9958-F6A1019007F5}" destId="{A922123D-D00D-4438-8270-8EE2442A0561}" srcOrd="1" destOrd="0" parTransId="{AE8FA7EB-C074-4569-A77F-EA305809E230}" sibTransId="{86E10EF2-4E94-41DF-BB23-A7A0E465D9C1}"/>
    <dgm:cxn modelId="{5ED4B67B-965D-4C10-BACB-E3837CC5E676}" type="presOf" srcId="{2B91676E-5964-40B7-8682-E052E2EA8B03}" destId="{25C4C182-C31B-42AC-8F10-5952EC25FBF7}" srcOrd="0" destOrd="0" presId="urn:microsoft.com/office/officeart/2018/2/layout/IconVerticalSolidList"/>
    <dgm:cxn modelId="{B4178C7D-6C7C-40DA-8740-07331BE6A940}" srcId="{2E7BB6C9-A916-4189-9958-F6A1019007F5}" destId="{2B91676E-5964-40B7-8682-E052E2EA8B03}" srcOrd="0" destOrd="0" parTransId="{5F1EE509-D339-4125-BF05-EB11420D1623}" sibTransId="{238AF308-A9DA-453E-B449-74BDD1C236BE}"/>
    <dgm:cxn modelId="{E26F6888-A6DA-47F5-9E41-19880C66BB62}" srcId="{2E7BB6C9-A916-4189-9958-F6A1019007F5}" destId="{0A9612DD-A4AB-4D7E-9479-1BAEE8FC17BC}" srcOrd="2" destOrd="0" parTransId="{ABB1D5AA-C83F-40F1-B3EF-856C88C8E3CB}" sibTransId="{5D9DB0E3-DE68-4D4E-BAE3-30B994EB0FA5}"/>
    <dgm:cxn modelId="{BE5752D3-8D4C-47E5-B042-8EFE38E37CF7}" type="presOf" srcId="{2E7BB6C9-A916-4189-9958-F6A1019007F5}" destId="{5025F9C1-F4DF-4E82-9BE2-EB5F40234C9E}" srcOrd="0" destOrd="0" presId="urn:microsoft.com/office/officeart/2018/2/layout/IconVerticalSolidList"/>
    <dgm:cxn modelId="{3174F19E-1B0C-4107-9C19-D93AC87F348C}" type="presParOf" srcId="{5025F9C1-F4DF-4E82-9BE2-EB5F40234C9E}" destId="{64D6239D-683B-4C1C-A013-CD9215B9B6EC}" srcOrd="0" destOrd="0" presId="urn:microsoft.com/office/officeart/2018/2/layout/IconVerticalSolidList"/>
    <dgm:cxn modelId="{7964C7B2-1FEF-4E03-8295-F024696FD96F}" type="presParOf" srcId="{64D6239D-683B-4C1C-A013-CD9215B9B6EC}" destId="{E038D3C1-FAAC-44E5-805A-EE8D93FF6862}" srcOrd="0" destOrd="0" presId="urn:microsoft.com/office/officeart/2018/2/layout/IconVerticalSolidList"/>
    <dgm:cxn modelId="{9EB637AE-2654-4D10-B2A0-EF3E656B862A}" type="presParOf" srcId="{64D6239D-683B-4C1C-A013-CD9215B9B6EC}" destId="{F3E3B882-26BA-497E-8E67-97DE31962F6F}" srcOrd="1" destOrd="0" presId="urn:microsoft.com/office/officeart/2018/2/layout/IconVerticalSolidList"/>
    <dgm:cxn modelId="{CD106E09-EC63-4622-8D7F-7FAC4369EE4C}" type="presParOf" srcId="{64D6239D-683B-4C1C-A013-CD9215B9B6EC}" destId="{9AD5F806-E692-4E67-8941-E01CC60BA2DC}" srcOrd="2" destOrd="0" presId="urn:microsoft.com/office/officeart/2018/2/layout/IconVerticalSolidList"/>
    <dgm:cxn modelId="{3F73E64E-CFCF-4DA8-BC9E-CD51B89EB868}" type="presParOf" srcId="{64D6239D-683B-4C1C-A013-CD9215B9B6EC}" destId="{25C4C182-C31B-42AC-8F10-5952EC25FBF7}" srcOrd="3" destOrd="0" presId="urn:microsoft.com/office/officeart/2018/2/layout/IconVerticalSolidList"/>
    <dgm:cxn modelId="{52069F6D-7388-4B00-9CBD-27D99AE882DE}" type="presParOf" srcId="{5025F9C1-F4DF-4E82-9BE2-EB5F40234C9E}" destId="{0EC5A5AA-BDB2-4393-95AC-E49442DA1C87}" srcOrd="1" destOrd="0" presId="urn:microsoft.com/office/officeart/2018/2/layout/IconVerticalSolidList"/>
    <dgm:cxn modelId="{67AB3887-4CC0-4109-A20C-2C17B4BC3A26}" type="presParOf" srcId="{5025F9C1-F4DF-4E82-9BE2-EB5F40234C9E}" destId="{422BB6AA-F99D-41BE-AA92-E5AECCFC6F51}" srcOrd="2" destOrd="0" presId="urn:microsoft.com/office/officeart/2018/2/layout/IconVerticalSolidList"/>
    <dgm:cxn modelId="{92274716-CAE1-4D42-9211-1DF22C76A058}" type="presParOf" srcId="{422BB6AA-F99D-41BE-AA92-E5AECCFC6F51}" destId="{EB960155-40F5-42EC-8B6A-F21E4284B811}" srcOrd="0" destOrd="0" presId="urn:microsoft.com/office/officeart/2018/2/layout/IconVerticalSolidList"/>
    <dgm:cxn modelId="{A8E0BE9C-84E2-4833-9B04-F250B0BC1B7D}" type="presParOf" srcId="{422BB6AA-F99D-41BE-AA92-E5AECCFC6F51}" destId="{07EC7B69-27D6-4A12-81F9-6937CB0DA0DB}" srcOrd="1" destOrd="0" presId="urn:microsoft.com/office/officeart/2018/2/layout/IconVerticalSolidList"/>
    <dgm:cxn modelId="{63B0442D-542F-4AC9-A526-75582094F6E8}" type="presParOf" srcId="{422BB6AA-F99D-41BE-AA92-E5AECCFC6F51}" destId="{839B36EC-5AE9-450B-9763-F3E1D6741669}" srcOrd="2" destOrd="0" presId="urn:microsoft.com/office/officeart/2018/2/layout/IconVerticalSolidList"/>
    <dgm:cxn modelId="{FCD5036A-AEE9-4F73-9BF3-FD8F6754894B}" type="presParOf" srcId="{422BB6AA-F99D-41BE-AA92-E5AECCFC6F51}" destId="{1D99C1C8-7563-4F3E-BA0A-5F6B04B64E6A}" srcOrd="3" destOrd="0" presId="urn:microsoft.com/office/officeart/2018/2/layout/IconVerticalSolidList"/>
    <dgm:cxn modelId="{ABCC5FF9-F29C-4675-B3AA-CCBC4B8A5209}" type="presParOf" srcId="{5025F9C1-F4DF-4E82-9BE2-EB5F40234C9E}" destId="{E3AB020A-86C7-4153-B244-D8E157C01B67}" srcOrd="3" destOrd="0" presId="urn:microsoft.com/office/officeart/2018/2/layout/IconVerticalSolidList"/>
    <dgm:cxn modelId="{321E56B0-094D-4B6A-AB1A-BAE1B123CC28}" type="presParOf" srcId="{5025F9C1-F4DF-4E82-9BE2-EB5F40234C9E}" destId="{2540477A-6E2C-4495-AB7F-EDBB08832E3F}" srcOrd="4" destOrd="0" presId="urn:microsoft.com/office/officeart/2018/2/layout/IconVerticalSolidList"/>
    <dgm:cxn modelId="{B948E64F-DAD4-4F7B-983B-F22B9D1DEA71}" type="presParOf" srcId="{2540477A-6E2C-4495-AB7F-EDBB08832E3F}" destId="{D92E0A7A-789C-4C8F-A09C-F3A51E88F712}" srcOrd="0" destOrd="0" presId="urn:microsoft.com/office/officeart/2018/2/layout/IconVerticalSolidList"/>
    <dgm:cxn modelId="{34893E6C-2D40-4DE7-BB63-A59E22738FEA}" type="presParOf" srcId="{2540477A-6E2C-4495-AB7F-EDBB08832E3F}" destId="{86A708A9-666F-4448-ABE6-0C4A364AA0ED}" srcOrd="1" destOrd="0" presId="urn:microsoft.com/office/officeart/2018/2/layout/IconVerticalSolidList"/>
    <dgm:cxn modelId="{013782F0-AFFE-4ED4-8A15-49A281CCB93D}" type="presParOf" srcId="{2540477A-6E2C-4495-AB7F-EDBB08832E3F}" destId="{276F015C-C43F-4D7B-910B-F2F392BB0436}" srcOrd="2" destOrd="0" presId="urn:microsoft.com/office/officeart/2018/2/layout/IconVerticalSolidList"/>
    <dgm:cxn modelId="{DA1B6C5A-302F-460E-B040-5017B793EAC6}" type="presParOf" srcId="{2540477A-6E2C-4495-AB7F-EDBB08832E3F}" destId="{7A2CB966-0DC2-4C27-AC81-BF3F26F7F7EB}" srcOrd="3" destOrd="0" presId="urn:microsoft.com/office/officeart/2018/2/layout/IconVerticalSolidList"/>
    <dgm:cxn modelId="{7F2F0E5F-6E37-4EAD-8E23-C95D12921E9A}" type="presParOf" srcId="{5025F9C1-F4DF-4E82-9BE2-EB5F40234C9E}" destId="{D6BE0310-321A-4404-AA4F-3CB5B6B45EDD}" srcOrd="5" destOrd="0" presId="urn:microsoft.com/office/officeart/2018/2/layout/IconVerticalSolidList"/>
    <dgm:cxn modelId="{A9EE0029-0E93-47E0-AD95-90F49F9E9B8C}" type="presParOf" srcId="{5025F9C1-F4DF-4E82-9BE2-EB5F40234C9E}" destId="{52A7FE61-9506-4D49-898C-7F421DCE3EAB}" srcOrd="6" destOrd="0" presId="urn:microsoft.com/office/officeart/2018/2/layout/IconVerticalSolidList"/>
    <dgm:cxn modelId="{DEADBC2C-9D86-424F-80FC-2BFEA5F96B76}" type="presParOf" srcId="{52A7FE61-9506-4D49-898C-7F421DCE3EAB}" destId="{3B1045E6-F55B-4C96-88FC-5286D94DE6AF}" srcOrd="0" destOrd="0" presId="urn:microsoft.com/office/officeart/2018/2/layout/IconVerticalSolidList"/>
    <dgm:cxn modelId="{92091EA1-74CA-4193-A6E9-A892269AE44A}" type="presParOf" srcId="{52A7FE61-9506-4D49-898C-7F421DCE3EAB}" destId="{7D8D43C1-2A03-4B29-977C-CD9809EBA369}" srcOrd="1" destOrd="0" presId="urn:microsoft.com/office/officeart/2018/2/layout/IconVerticalSolidList"/>
    <dgm:cxn modelId="{7B339137-8335-4ED9-80E8-E059852D5ACA}" type="presParOf" srcId="{52A7FE61-9506-4D49-898C-7F421DCE3EAB}" destId="{E3EF9A22-EA93-4D24-8211-3C808AAC1C8F}" srcOrd="2" destOrd="0" presId="urn:microsoft.com/office/officeart/2018/2/layout/IconVerticalSolidList"/>
    <dgm:cxn modelId="{CD4FA6D1-343D-44C6-A7E1-8FE31B117CF5}" type="presParOf" srcId="{52A7FE61-9506-4D49-898C-7F421DCE3EAB}" destId="{60393BCC-F32D-4751-A245-525CA42BADEE}" srcOrd="3" destOrd="0" presId="urn:microsoft.com/office/officeart/2018/2/layout/IconVerticalSolidList"/>
    <dgm:cxn modelId="{F78BCFAB-EB9F-4FEB-9D6A-EB8611FF0B70}" type="presParOf" srcId="{5025F9C1-F4DF-4E82-9BE2-EB5F40234C9E}" destId="{F77226D3-8EAC-4856-9E2F-0BD159131396}" srcOrd="7" destOrd="0" presId="urn:microsoft.com/office/officeart/2018/2/layout/IconVerticalSolidList"/>
    <dgm:cxn modelId="{A9173BE0-5456-4750-A65E-103E00C1D56C}" type="presParOf" srcId="{5025F9C1-F4DF-4E82-9BE2-EB5F40234C9E}" destId="{5DB13343-03DA-42F4-B525-95412C53ECA8}" srcOrd="8" destOrd="0" presId="urn:microsoft.com/office/officeart/2018/2/layout/IconVerticalSolidList"/>
    <dgm:cxn modelId="{054D5145-864A-46D3-A464-63488A52733D}" type="presParOf" srcId="{5DB13343-03DA-42F4-B525-95412C53ECA8}" destId="{F1F33531-C077-4CA7-A511-3E63DB553283}" srcOrd="0" destOrd="0" presId="urn:microsoft.com/office/officeart/2018/2/layout/IconVerticalSolidList"/>
    <dgm:cxn modelId="{C782D4C6-D9E7-4B44-8A49-5C4FCC7C696B}" type="presParOf" srcId="{5DB13343-03DA-42F4-B525-95412C53ECA8}" destId="{ED9EFFEC-0497-452E-BF45-CA4EC0651478}" srcOrd="1" destOrd="0" presId="urn:microsoft.com/office/officeart/2018/2/layout/IconVerticalSolidList"/>
    <dgm:cxn modelId="{8C957791-EB4A-4AA6-86D4-4A57E5F750EF}" type="presParOf" srcId="{5DB13343-03DA-42F4-B525-95412C53ECA8}" destId="{6D944C53-73C7-45E1-81B8-3102A4F79F8C}" srcOrd="2" destOrd="0" presId="urn:microsoft.com/office/officeart/2018/2/layout/IconVerticalSolidList"/>
    <dgm:cxn modelId="{F94063F6-D034-44B5-91CF-C345CFEF9A23}" type="presParOf" srcId="{5DB13343-03DA-42F4-B525-95412C53ECA8}" destId="{18510B9C-6226-4984-A9E5-9C7065F78D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8ADF8C-1B2F-4BFE-A5CD-F737629EBD7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3DF3408-7289-4615-A74F-6ADA0F5E1651}">
      <dgm:prSet/>
      <dgm:spPr/>
      <dgm:t>
        <a:bodyPr/>
        <a:lstStyle/>
        <a:p>
          <a:r>
            <a:rPr lang="en-GB"/>
            <a:t>Improving Virgin Media's Knowledge Management Systems is critical for optimising its telecommunications operations, customer service, and overall competitive position in the market.</a:t>
          </a:r>
          <a:endParaRPr lang="en-US"/>
        </a:p>
      </dgm:t>
    </dgm:pt>
    <dgm:pt modelId="{500F9358-F8E0-4D78-AA53-69A54B8C8A7A}" type="parTrans" cxnId="{146253A1-7572-45D6-886C-8A9EC6A6B0B3}">
      <dgm:prSet/>
      <dgm:spPr/>
      <dgm:t>
        <a:bodyPr/>
        <a:lstStyle/>
        <a:p>
          <a:endParaRPr lang="en-US"/>
        </a:p>
      </dgm:t>
    </dgm:pt>
    <dgm:pt modelId="{54300254-A219-4532-8779-17723F00B979}" type="sibTrans" cxnId="{146253A1-7572-45D6-886C-8A9EC6A6B0B3}">
      <dgm:prSet/>
      <dgm:spPr/>
      <dgm:t>
        <a:bodyPr/>
        <a:lstStyle/>
        <a:p>
          <a:endParaRPr lang="en-US"/>
        </a:p>
      </dgm:t>
    </dgm:pt>
    <dgm:pt modelId="{3AF98581-8805-4E18-B49E-88522F8CA52B}">
      <dgm:prSet/>
      <dgm:spPr/>
      <dgm:t>
        <a:bodyPr/>
        <a:lstStyle/>
        <a:p>
          <a:r>
            <a:rPr lang="en-GB"/>
            <a:t>Employee training and knowledge sharing </a:t>
          </a:r>
          <a:endParaRPr lang="en-US"/>
        </a:p>
      </dgm:t>
    </dgm:pt>
    <dgm:pt modelId="{ED4B3A61-1D07-4B4B-923F-4114B208B822}" type="parTrans" cxnId="{59C75509-63B8-49A4-A1E1-E093C396B6AF}">
      <dgm:prSet/>
      <dgm:spPr/>
      <dgm:t>
        <a:bodyPr/>
        <a:lstStyle/>
        <a:p>
          <a:endParaRPr lang="en-US"/>
        </a:p>
      </dgm:t>
    </dgm:pt>
    <dgm:pt modelId="{20ABC3B7-B318-419C-BB1B-35492E9941A7}" type="sibTrans" cxnId="{59C75509-63B8-49A4-A1E1-E093C396B6AF}">
      <dgm:prSet/>
      <dgm:spPr/>
      <dgm:t>
        <a:bodyPr/>
        <a:lstStyle/>
        <a:p>
          <a:endParaRPr lang="en-US"/>
        </a:p>
      </dgm:t>
    </dgm:pt>
    <dgm:pt modelId="{C0B6ACEF-6E9F-4474-8C9E-67BDCA79BF92}">
      <dgm:prSet/>
      <dgm:spPr/>
      <dgm:t>
        <a:bodyPr/>
        <a:lstStyle/>
        <a:p>
          <a:r>
            <a:rPr lang="en-GB"/>
            <a:t>Continuous system updates</a:t>
          </a:r>
          <a:endParaRPr lang="en-US"/>
        </a:p>
      </dgm:t>
    </dgm:pt>
    <dgm:pt modelId="{FE20B8BA-A7D3-46DB-8FB8-EFDD71D8894A}" type="parTrans" cxnId="{EEB5095B-4F48-4396-8C00-7A614DFC5659}">
      <dgm:prSet/>
      <dgm:spPr/>
      <dgm:t>
        <a:bodyPr/>
        <a:lstStyle/>
        <a:p>
          <a:endParaRPr lang="en-US"/>
        </a:p>
      </dgm:t>
    </dgm:pt>
    <dgm:pt modelId="{BF467DB9-7166-42F9-A264-991683A4A8F3}" type="sibTrans" cxnId="{EEB5095B-4F48-4396-8C00-7A614DFC5659}">
      <dgm:prSet/>
      <dgm:spPr/>
      <dgm:t>
        <a:bodyPr/>
        <a:lstStyle/>
        <a:p>
          <a:endParaRPr lang="en-US"/>
        </a:p>
      </dgm:t>
    </dgm:pt>
    <dgm:pt modelId="{FE148013-BF97-44DD-95AB-CF3A1B724DEF}">
      <dgm:prSet/>
      <dgm:spPr/>
      <dgm:t>
        <a:bodyPr/>
        <a:lstStyle/>
        <a:p>
          <a:r>
            <a:rPr lang="en-GB"/>
            <a:t>Implement powerful search &amp; and retrieve features </a:t>
          </a:r>
          <a:endParaRPr lang="en-US"/>
        </a:p>
      </dgm:t>
    </dgm:pt>
    <dgm:pt modelId="{D3433C4B-D43E-4F36-B2E7-134F02C5FF4E}" type="parTrans" cxnId="{6D42AAF5-4759-4E33-B154-30A34E97A546}">
      <dgm:prSet/>
      <dgm:spPr/>
      <dgm:t>
        <a:bodyPr/>
        <a:lstStyle/>
        <a:p>
          <a:endParaRPr lang="en-US"/>
        </a:p>
      </dgm:t>
    </dgm:pt>
    <dgm:pt modelId="{D05FA130-BCDC-4A1F-B611-B7F0B32C7FBF}" type="sibTrans" cxnId="{6D42AAF5-4759-4E33-B154-30A34E97A546}">
      <dgm:prSet/>
      <dgm:spPr/>
      <dgm:t>
        <a:bodyPr/>
        <a:lstStyle/>
        <a:p>
          <a:endParaRPr lang="en-US"/>
        </a:p>
      </dgm:t>
    </dgm:pt>
    <dgm:pt modelId="{3923FDF8-A356-400F-9F11-8B2113979044}">
      <dgm:prSet/>
      <dgm:spPr/>
      <dgm:t>
        <a:bodyPr/>
        <a:lstStyle/>
        <a:p>
          <a:r>
            <a:rPr lang="en-GB"/>
            <a:t>Introduce collaborative systems  </a:t>
          </a:r>
          <a:endParaRPr lang="en-US"/>
        </a:p>
      </dgm:t>
    </dgm:pt>
    <dgm:pt modelId="{DC8107D0-B8F6-4157-A328-91C37CCAB1DF}" type="parTrans" cxnId="{CE7013A8-9201-4D73-98EE-6B656BF2904C}">
      <dgm:prSet/>
      <dgm:spPr/>
      <dgm:t>
        <a:bodyPr/>
        <a:lstStyle/>
        <a:p>
          <a:endParaRPr lang="en-US"/>
        </a:p>
      </dgm:t>
    </dgm:pt>
    <dgm:pt modelId="{993597EE-2A0D-446A-8BC4-F89FA1DED08A}" type="sibTrans" cxnId="{CE7013A8-9201-4D73-98EE-6B656BF2904C}">
      <dgm:prSet/>
      <dgm:spPr/>
      <dgm:t>
        <a:bodyPr/>
        <a:lstStyle/>
        <a:p>
          <a:endParaRPr lang="en-US"/>
        </a:p>
      </dgm:t>
    </dgm:pt>
    <dgm:pt modelId="{21999868-1E52-4221-8F60-B2CCE23C6B37}" type="pres">
      <dgm:prSet presAssocID="{808ADF8C-1B2F-4BFE-A5CD-F737629EBD7F}" presName="linear" presStyleCnt="0">
        <dgm:presLayoutVars>
          <dgm:animLvl val="lvl"/>
          <dgm:resizeHandles val="exact"/>
        </dgm:presLayoutVars>
      </dgm:prSet>
      <dgm:spPr/>
    </dgm:pt>
    <dgm:pt modelId="{795A1DD8-68E4-4BB5-B45A-B67916B0111F}" type="pres">
      <dgm:prSet presAssocID="{63DF3408-7289-4615-A74F-6ADA0F5E1651}" presName="parentText" presStyleLbl="node1" presStyleIdx="0" presStyleCnt="5">
        <dgm:presLayoutVars>
          <dgm:chMax val="0"/>
          <dgm:bulletEnabled val="1"/>
        </dgm:presLayoutVars>
      </dgm:prSet>
      <dgm:spPr/>
    </dgm:pt>
    <dgm:pt modelId="{29AB015C-6B30-4D26-A321-3241D47163C2}" type="pres">
      <dgm:prSet presAssocID="{54300254-A219-4532-8779-17723F00B979}" presName="spacer" presStyleCnt="0"/>
      <dgm:spPr/>
    </dgm:pt>
    <dgm:pt modelId="{0E4515EF-A0E7-4FE0-A3BB-EF7E70F6AB87}" type="pres">
      <dgm:prSet presAssocID="{3AF98581-8805-4E18-B49E-88522F8CA52B}" presName="parentText" presStyleLbl="node1" presStyleIdx="1" presStyleCnt="5">
        <dgm:presLayoutVars>
          <dgm:chMax val="0"/>
          <dgm:bulletEnabled val="1"/>
        </dgm:presLayoutVars>
      </dgm:prSet>
      <dgm:spPr/>
    </dgm:pt>
    <dgm:pt modelId="{E5959F1F-9E97-4078-B583-43353C4E6B6E}" type="pres">
      <dgm:prSet presAssocID="{20ABC3B7-B318-419C-BB1B-35492E9941A7}" presName="spacer" presStyleCnt="0"/>
      <dgm:spPr/>
    </dgm:pt>
    <dgm:pt modelId="{BAA8BF15-2FE9-404C-9C03-3F3AB8793071}" type="pres">
      <dgm:prSet presAssocID="{C0B6ACEF-6E9F-4474-8C9E-67BDCA79BF92}" presName="parentText" presStyleLbl="node1" presStyleIdx="2" presStyleCnt="5">
        <dgm:presLayoutVars>
          <dgm:chMax val="0"/>
          <dgm:bulletEnabled val="1"/>
        </dgm:presLayoutVars>
      </dgm:prSet>
      <dgm:spPr/>
    </dgm:pt>
    <dgm:pt modelId="{5BC0A6E0-F954-49E3-9FA1-51131A373AF4}" type="pres">
      <dgm:prSet presAssocID="{BF467DB9-7166-42F9-A264-991683A4A8F3}" presName="spacer" presStyleCnt="0"/>
      <dgm:spPr/>
    </dgm:pt>
    <dgm:pt modelId="{C1F2B989-3F1F-47E6-9FA2-6F9EACDC4C94}" type="pres">
      <dgm:prSet presAssocID="{FE148013-BF97-44DD-95AB-CF3A1B724DEF}" presName="parentText" presStyleLbl="node1" presStyleIdx="3" presStyleCnt="5">
        <dgm:presLayoutVars>
          <dgm:chMax val="0"/>
          <dgm:bulletEnabled val="1"/>
        </dgm:presLayoutVars>
      </dgm:prSet>
      <dgm:spPr/>
    </dgm:pt>
    <dgm:pt modelId="{30817168-6E0B-41EA-811E-56A46B689F5B}" type="pres">
      <dgm:prSet presAssocID="{D05FA130-BCDC-4A1F-B611-B7F0B32C7FBF}" presName="spacer" presStyleCnt="0"/>
      <dgm:spPr/>
    </dgm:pt>
    <dgm:pt modelId="{691AF29A-22F5-46B4-A745-F82A9A849557}" type="pres">
      <dgm:prSet presAssocID="{3923FDF8-A356-400F-9F11-8B2113979044}" presName="parentText" presStyleLbl="node1" presStyleIdx="4" presStyleCnt="5">
        <dgm:presLayoutVars>
          <dgm:chMax val="0"/>
          <dgm:bulletEnabled val="1"/>
        </dgm:presLayoutVars>
      </dgm:prSet>
      <dgm:spPr/>
    </dgm:pt>
  </dgm:ptLst>
  <dgm:cxnLst>
    <dgm:cxn modelId="{59C75509-63B8-49A4-A1E1-E093C396B6AF}" srcId="{808ADF8C-1B2F-4BFE-A5CD-F737629EBD7F}" destId="{3AF98581-8805-4E18-B49E-88522F8CA52B}" srcOrd="1" destOrd="0" parTransId="{ED4B3A61-1D07-4B4B-923F-4114B208B822}" sibTransId="{20ABC3B7-B318-419C-BB1B-35492E9941A7}"/>
    <dgm:cxn modelId="{A38E2711-C19A-489B-89FB-2DC31F393F7A}" type="presOf" srcId="{C0B6ACEF-6E9F-4474-8C9E-67BDCA79BF92}" destId="{BAA8BF15-2FE9-404C-9C03-3F3AB8793071}" srcOrd="0" destOrd="0" presId="urn:microsoft.com/office/officeart/2005/8/layout/vList2"/>
    <dgm:cxn modelId="{EEB5095B-4F48-4396-8C00-7A614DFC5659}" srcId="{808ADF8C-1B2F-4BFE-A5CD-F737629EBD7F}" destId="{C0B6ACEF-6E9F-4474-8C9E-67BDCA79BF92}" srcOrd="2" destOrd="0" parTransId="{FE20B8BA-A7D3-46DB-8FB8-EFDD71D8894A}" sibTransId="{BF467DB9-7166-42F9-A264-991683A4A8F3}"/>
    <dgm:cxn modelId="{E25CE780-01B7-4FF0-82B7-4D12E439A91C}" type="presOf" srcId="{FE148013-BF97-44DD-95AB-CF3A1B724DEF}" destId="{C1F2B989-3F1F-47E6-9FA2-6F9EACDC4C94}" srcOrd="0" destOrd="0" presId="urn:microsoft.com/office/officeart/2005/8/layout/vList2"/>
    <dgm:cxn modelId="{85E7DD84-933C-46B4-9099-D8A33A9B6A7E}" type="presOf" srcId="{808ADF8C-1B2F-4BFE-A5CD-F737629EBD7F}" destId="{21999868-1E52-4221-8F60-B2CCE23C6B37}" srcOrd="0" destOrd="0" presId="urn:microsoft.com/office/officeart/2005/8/layout/vList2"/>
    <dgm:cxn modelId="{146253A1-7572-45D6-886C-8A9EC6A6B0B3}" srcId="{808ADF8C-1B2F-4BFE-A5CD-F737629EBD7F}" destId="{63DF3408-7289-4615-A74F-6ADA0F5E1651}" srcOrd="0" destOrd="0" parTransId="{500F9358-F8E0-4D78-AA53-69A54B8C8A7A}" sibTransId="{54300254-A219-4532-8779-17723F00B979}"/>
    <dgm:cxn modelId="{CE7013A8-9201-4D73-98EE-6B656BF2904C}" srcId="{808ADF8C-1B2F-4BFE-A5CD-F737629EBD7F}" destId="{3923FDF8-A356-400F-9F11-8B2113979044}" srcOrd="4" destOrd="0" parTransId="{DC8107D0-B8F6-4157-A328-91C37CCAB1DF}" sibTransId="{993597EE-2A0D-446A-8BC4-F89FA1DED08A}"/>
    <dgm:cxn modelId="{A983F0C2-D7F1-44C5-9DC9-3D73F9BDE31C}" type="presOf" srcId="{63DF3408-7289-4615-A74F-6ADA0F5E1651}" destId="{795A1DD8-68E4-4BB5-B45A-B67916B0111F}" srcOrd="0" destOrd="0" presId="urn:microsoft.com/office/officeart/2005/8/layout/vList2"/>
    <dgm:cxn modelId="{DDA8F1D3-9BD2-483B-9C53-A5EC52A15395}" type="presOf" srcId="{3AF98581-8805-4E18-B49E-88522F8CA52B}" destId="{0E4515EF-A0E7-4FE0-A3BB-EF7E70F6AB87}" srcOrd="0" destOrd="0" presId="urn:microsoft.com/office/officeart/2005/8/layout/vList2"/>
    <dgm:cxn modelId="{2D4D94DD-226F-4554-B270-81BF5948572B}" type="presOf" srcId="{3923FDF8-A356-400F-9F11-8B2113979044}" destId="{691AF29A-22F5-46B4-A745-F82A9A849557}" srcOrd="0" destOrd="0" presId="urn:microsoft.com/office/officeart/2005/8/layout/vList2"/>
    <dgm:cxn modelId="{6D42AAF5-4759-4E33-B154-30A34E97A546}" srcId="{808ADF8C-1B2F-4BFE-A5CD-F737629EBD7F}" destId="{FE148013-BF97-44DD-95AB-CF3A1B724DEF}" srcOrd="3" destOrd="0" parTransId="{D3433C4B-D43E-4F36-B2E7-134F02C5FF4E}" sibTransId="{D05FA130-BCDC-4A1F-B611-B7F0B32C7FBF}"/>
    <dgm:cxn modelId="{14FB2965-21ED-4C4A-991A-61EC6ADD637F}" type="presParOf" srcId="{21999868-1E52-4221-8F60-B2CCE23C6B37}" destId="{795A1DD8-68E4-4BB5-B45A-B67916B0111F}" srcOrd="0" destOrd="0" presId="urn:microsoft.com/office/officeart/2005/8/layout/vList2"/>
    <dgm:cxn modelId="{BD0C16B4-A0AB-42E5-9C6E-22E96BD7BBE4}" type="presParOf" srcId="{21999868-1E52-4221-8F60-B2CCE23C6B37}" destId="{29AB015C-6B30-4D26-A321-3241D47163C2}" srcOrd="1" destOrd="0" presId="urn:microsoft.com/office/officeart/2005/8/layout/vList2"/>
    <dgm:cxn modelId="{C9B6A52F-F62C-406D-9D1C-FE40B3D35652}" type="presParOf" srcId="{21999868-1E52-4221-8F60-B2CCE23C6B37}" destId="{0E4515EF-A0E7-4FE0-A3BB-EF7E70F6AB87}" srcOrd="2" destOrd="0" presId="urn:microsoft.com/office/officeart/2005/8/layout/vList2"/>
    <dgm:cxn modelId="{FA921FC2-0E74-4FB3-9BCE-D2FB7D5ACD87}" type="presParOf" srcId="{21999868-1E52-4221-8F60-B2CCE23C6B37}" destId="{E5959F1F-9E97-4078-B583-43353C4E6B6E}" srcOrd="3" destOrd="0" presId="urn:microsoft.com/office/officeart/2005/8/layout/vList2"/>
    <dgm:cxn modelId="{C176CB10-4F6A-45D4-879A-ECBFE39ABD63}" type="presParOf" srcId="{21999868-1E52-4221-8F60-B2CCE23C6B37}" destId="{BAA8BF15-2FE9-404C-9C03-3F3AB8793071}" srcOrd="4" destOrd="0" presId="urn:microsoft.com/office/officeart/2005/8/layout/vList2"/>
    <dgm:cxn modelId="{0FE0B0B7-95BA-4DF5-A0AA-ADF5EE03B3DA}" type="presParOf" srcId="{21999868-1E52-4221-8F60-B2CCE23C6B37}" destId="{5BC0A6E0-F954-49E3-9FA1-51131A373AF4}" srcOrd="5" destOrd="0" presId="urn:microsoft.com/office/officeart/2005/8/layout/vList2"/>
    <dgm:cxn modelId="{F27C38F8-F923-46FB-B6C5-3D2FDA58148E}" type="presParOf" srcId="{21999868-1E52-4221-8F60-B2CCE23C6B37}" destId="{C1F2B989-3F1F-47E6-9FA2-6F9EACDC4C94}" srcOrd="6" destOrd="0" presId="urn:microsoft.com/office/officeart/2005/8/layout/vList2"/>
    <dgm:cxn modelId="{A8F18C64-4406-4D09-823D-4A15B5F0465D}" type="presParOf" srcId="{21999868-1E52-4221-8F60-B2CCE23C6B37}" destId="{30817168-6E0B-41EA-811E-56A46B689F5B}" srcOrd="7" destOrd="0" presId="urn:microsoft.com/office/officeart/2005/8/layout/vList2"/>
    <dgm:cxn modelId="{B4A6C800-EABC-420E-ABF5-1B915CDE612F}" type="presParOf" srcId="{21999868-1E52-4221-8F60-B2CCE23C6B37}" destId="{691AF29A-22F5-46B4-A745-F82A9A84955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5C078F-7C28-4AB2-8557-3A238FAA8FEC}">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DEF1DA-3A7F-49B3-94AF-473E3A42A26D}">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This presentation will give an insight into the knowledge management systems of British Airways and Virgin Media. </a:t>
          </a:r>
          <a:endParaRPr lang="en-US" sz="1400" kern="1200"/>
        </a:p>
      </dsp:txBody>
      <dsp:txXfrm>
        <a:off x="378614" y="886531"/>
        <a:ext cx="2810360" cy="1744948"/>
      </dsp:txXfrm>
    </dsp:sp>
    <dsp:sp modelId="{98C98657-2FB8-4239-8C7E-AF47411EBB84}">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090D58-3B27-4641-87DA-551912ACFEBC}">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Knowledge management is a crucial part of an organisation it involves obtaining, arranging, and exchanging information inside an organisation as well as the technology used to handle those operations.</a:t>
          </a:r>
          <a:endParaRPr lang="en-US" sz="1400" kern="1200"/>
        </a:p>
      </dsp:txBody>
      <dsp:txXfrm>
        <a:off x="3946203" y="886531"/>
        <a:ext cx="2810360" cy="1744948"/>
      </dsp:txXfrm>
    </dsp:sp>
    <dsp:sp modelId="{173D8A6D-45F1-432E-BE57-72F88B2E5215}">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6D286E-B706-4274-A2D7-F0623A17F453}">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Every decision made inside an organisation is powered by knowledge. Product creation, service enhancement, client involvement, and the overall running of the business would be impossible without the knowledge your staff possesses. </a:t>
          </a:r>
          <a:endParaRPr lang="en-US" sz="1400" kern="1200"/>
        </a:p>
      </dsp:txBody>
      <dsp:txXfrm>
        <a:off x="7513791" y="886531"/>
        <a:ext cx="2810360" cy="17449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5FDEF-1AED-42FA-85C6-707A6C37DEA4}">
      <dsp:nvSpPr>
        <dsp:cNvPr id="0" name=""/>
        <dsp:cNvSpPr/>
      </dsp:nvSpPr>
      <dsp:spPr>
        <a:xfrm>
          <a:off x="1333" y="3626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111934-0519-4DED-8218-30FE32DFD2D5}">
      <dsp:nvSpPr>
        <dsp:cNvPr id="0" name=""/>
        <dsp:cNvSpPr/>
      </dsp:nvSpPr>
      <dsp:spPr>
        <a:xfrm>
          <a:off x="521579" y="8569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Virgin Media, as a major telecommunications company, has a robust Knowledge Management System to manage a wide array of technical information, network infrastructure, customer service protocols, and content licensing agreements.</a:t>
          </a:r>
          <a:endParaRPr lang="en-US" sz="2200" kern="1200"/>
        </a:p>
      </dsp:txBody>
      <dsp:txXfrm>
        <a:off x="608661" y="943998"/>
        <a:ext cx="4508047" cy="2799040"/>
      </dsp:txXfrm>
    </dsp:sp>
    <dsp:sp modelId="{DAF5735C-CB30-48B5-96B9-F9832606DDA7}">
      <dsp:nvSpPr>
        <dsp:cNvPr id="0" name=""/>
        <dsp:cNvSpPr/>
      </dsp:nvSpPr>
      <dsp:spPr>
        <a:xfrm>
          <a:off x="5724037" y="3626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9F351B-FB8B-4154-8F55-7633B78ACB86}">
      <dsp:nvSpPr>
        <dsp:cNvPr id="0" name=""/>
        <dsp:cNvSpPr/>
      </dsp:nvSpPr>
      <dsp:spPr>
        <a:xfrm>
          <a:off x="6244283" y="8569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Virgin Media invests heavily in software for nearly every aspect of customer insight, including emerging technologies such as AI, machine learning, Blockchain, Autonomous Database, or cloud-based ERP, HCM, CRM, EPM, Purchasing, or Treasury applications (Virgin Media, 2010).</a:t>
          </a:r>
          <a:endParaRPr lang="en-US" sz="2200" kern="1200"/>
        </a:p>
      </dsp:txBody>
      <dsp:txXfrm>
        <a:off x="6331365" y="943998"/>
        <a:ext cx="4508047" cy="2799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3C3B8-9BB9-46D6-995F-DE1F760DA06E}">
      <dsp:nvSpPr>
        <dsp:cNvPr id="0" name=""/>
        <dsp:cNvSpPr/>
      </dsp:nvSpPr>
      <dsp:spPr>
        <a:xfrm>
          <a:off x="828914" y="428685"/>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F22149-B2CF-455C-9E54-9C9884E29DB7}">
      <dsp:nvSpPr>
        <dsp:cNvPr id="0" name=""/>
        <dsp:cNvSpPr/>
      </dsp:nvSpPr>
      <dsp:spPr>
        <a:xfrm>
          <a:off x="333914" y="1739119"/>
          <a:ext cx="1800000"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As a prominent airline, British Airways is expected to need a sophisticated Knowledge Management Systems to handle huge and complicated  operations, safety regulations, and customer service. For flight scheduling, crew management, safety procedures, and aircraft maintenance, the airline industry relies largely on precise and up-to-date information. </a:t>
          </a:r>
          <a:endParaRPr lang="en-US" sz="1100" kern="1200"/>
        </a:p>
      </dsp:txBody>
      <dsp:txXfrm>
        <a:off x="333914" y="1739119"/>
        <a:ext cx="1800000" cy="2025000"/>
      </dsp:txXfrm>
    </dsp:sp>
    <dsp:sp modelId="{556F1527-EF49-4BE4-B930-62AB187A37D1}">
      <dsp:nvSpPr>
        <dsp:cNvPr id="0" name=""/>
        <dsp:cNvSpPr/>
      </dsp:nvSpPr>
      <dsp:spPr>
        <a:xfrm>
          <a:off x="2943914" y="428685"/>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AA605D-27B8-4AF5-8A1D-E97AF75EE64F}">
      <dsp:nvSpPr>
        <dsp:cNvPr id="0" name=""/>
        <dsp:cNvSpPr/>
      </dsp:nvSpPr>
      <dsp:spPr>
        <a:xfrm>
          <a:off x="2448914" y="1739119"/>
          <a:ext cx="1800000"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Flight operations management</a:t>
          </a:r>
          <a:endParaRPr lang="en-US" sz="1100" kern="1200"/>
        </a:p>
      </dsp:txBody>
      <dsp:txXfrm>
        <a:off x="2448914" y="1739119"/>
        <a:ext cx="1800000" cy="2025000"/>
      </dsp:txXfrm>
    </dsp:sp>
    <dsp:sp modelId="{14CBB3C7-D703-409A-8618-5696EB7891B8}">
      <dsp:nvSpPr>
        <dsp:cNvPr id="0" name=""/>
        <dsp:cNvSpPr/>
      </dsp:nvSpPr>
      <dsp:spPr>
        <a:xfrm>
          <a:off x="5058914" y="428685"/>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090D26-D0B8-4637-BA02-F34BF598971D}">
      <dsp:nvSpPr>
        <dsp:cNvPr id="0" name=""/>
        <dsp:cNvSpPr/>
      </dsp:nvSpPr>
      <dsp:spPr>
        <a:xfrm>
          <a:off x="4563914" y="1739119"/>
          <a:ext cx="1800000"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Safety compliance management</a:t>
          </a:r>
          <a:endParaRPr lang="en-US" sz="1100" kern="1200"/>
        </a:p>
      </dsp:txBody>
      <dsp:txXfrm>
        <a:off x="4563914" y="1739119"/>
        <a:ext cx="1800000" cy="2025000"/>
      </dsp:txXfrm>
    </dsp:sp>
    <dsp:sp modelId="{675B74F9-2DA8-4431-9144-30FA43D4D6C9}">
      <dsp:nvSpPr>
        <dsp:cNvPr id="0" name=""/>
        <dsp:cNvSpPr/>
      </dsp:nvSpPr>
      <dsp:spPr>
        <a:xfrm>
          <a:off x="7173914" y="428685"/>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A2900B-7D6A-49CA-BFA0-91B4F3BFDB74}">
      <dsp:nvSpPr>
        <dsp:cNvPr id="0" name=""/>
        <dsp:cNvSpPr/>
      </dsp:nvSpPr>
      <dsp:spPr>
        <a:xfrm>
          <a:off x="6678914" y="1739119"/>
          <a:ext cx="1800000"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Customer service management</a:t>
          </a:r>
          <a:endParaRPr lang="en-US" sz="1100" kern="1200"/>
        </a:p>
      </dsp:txBody>
      <dsp:txXfrm>
        <a:off x="6678914" y="1739119"/>
        <a:ext cx="1800000" cy="2025000"/>
      </dsp:txXfrm>
    </dsp:sp>
    <dsp:sp modelId="{24EFC889-9127-4675-866B-AEB75BF780A4}">
      <dsp:nvSpPr>
        <dsp:cNvPr id="0" name=""/>
        <dsp:cNvSpPr/>
      </dsp:nvSpPr>
      <dsp:spPr>
        <a:xfrm>
          <a:off x="9288914" y="428685"/>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6CCE6A-987D-4252-80A6-77FB3BA189B4}">
      <dsp:nvSpPr>
        <dsp:cNvPr id="0" name=""/>
        <dsp:cNvSpPr/>
      </dsp:nvSpPr>
      <dsp:spPr>
        <a:xfrm>
          <a:off x="8793914" y="1739119"/>
          <a:ext cx="1800000"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Employee training and development</a:t>
          </a:r>
          <a:endParaRPr lang="en-US" sz="1100" kern="1200"/>
        </a:p>
      </dsp:txBody>
      <dsp:txXfrm>
        <a:off x="8793914" y="1739119"/>
        <a:ext cx="1800000" cy="202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38D3C1-FAAC-44E5-805A-EE8D93FF6862}">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E3B882-26BA-497E-8E67-97DE31962F6F}">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C4C182-C31B-42AC-8F10-5952EC25FBF7}">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666750">
            <a:lnSpc>
              <a:spcPct val="100000"/>
            </a:lnSpc>
            <a:spcBef>
              <a:spcPct val="0"/>
            </a:spcBef>
            <a:spcAft>
              <a:spcPct val="35000"/>
            </a:spcAft>
            <a:buNone/>
          </a:pPr>
          <a:r>
            <a:rPr lang="en-GB" sz="1500" kern="1200"/>
            <a:t>British Airways, like many major organisations, may benefit from ongoing enhancements to its Knowledge Management Systems to increase operational efficiency, safety, customer service, and overall airline sector competitiveness</a:t>
          </a:r>
          <a:endParaRPr lang="en-US" sz="1500" kern="1200"/>
        </a:p>
      </dsp:txBody>
      <dsp:txXfrm>
        <a:off x="836323" y="3399"/>
        <a:ext cx="9679276" cy="724089"/>
      </dsp:txXfrm>
    </dsp:sp>
    <dsp:sp modelId="{EB960155-40F5-42EC-8B6A-F21E4284B811}">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EC7B69-27D6-4A12-81F9-6937CB0DA0DB}">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99C1C8-7563-4F3E-BA0A-5F6B04B64E6A}">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666750">
            <a:lnSpc>
              <a:spcPct val="100000"/>
            </a:lnSpc>
            <a:spcBef>
              <a:spcPct val="0"/>
            </a:spcBef>
            <a:spcAft>
              <a:spcPct val="35000"/>
            </a:spcAft>
            <a:buNone/>
          </a:pPr>
          <a:r>
            <a:rPr lang="en-GB" sz="1500" kern="1200"/>
            <a:t>Improve data analytics</a:t>
          </a:r>
          <a:endParaRPr lang="en-US" sz="1500" kern="1200"/>
        </a:p>
      </dsp:txBody>
      <dsp:txXfrm>
        <a:off x="836323" y="908511"/>
        <a:ext cx="9679276" cy="724089"/>
      </dsp:txXfrm>
    </dsp:sp>
    <dsp:sp modelId="{D92E0A7A-789C-4C8F-A09C-F3A51E88F712}">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A708A9-666F-4448-ABE6-0C4A364AA0ED}">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2CB966-0DC2-4C27-AC81-BF3F26F7F7EB}">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666750">
            <a:lnSpc>
              <a:spcPct val="100000"/>
            </a:lnSpc>
            <a:spcBef>
              <a:spcPct val="0"/>
            </a:spcBef>
            <a:spcAft>
              <a:spcPct val="35000"/>
            </a:spcAft>
            <a:buNone/>
          </a:pPr>
          <a:r>
            <a:rPr lang="en-GB" sz="1500" kern="1200"/>
            <a:t>Improved collaboration tools </a:t>
          </a:r>
          <a:endParaRPr lang="en-US" sz="1500" kern="1200"/>
        </a:p>
      </dsp:txBody>
      <dsp:txXfrm>
        <a:off x="836323" y="1813624"/>
        <a:ext cx="9679276" cy="724089"/>
      </dsp:txXfrm>
    </dsp:sp>
    <dsp:sp modelId="{3B1045E6-F55B-4C96-88FC-5286D94DE6AF}">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8D43C1-2A03-4B29-977C-CD9809EBA369}">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393BCC-F32D-4751-A245-525CA42BADEE}">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666750">
            <a:lnSpc>
              <a:spcPct val="100000"/>
            </a:lnSpc>
            <a:spcBef>
              <a:spcPct val="0"/>
            </a:spcBef>
            <a:spcAft>
              <a:spcPct val="35000"/>
            </a:spcAft>
            <a:buNone/>
          </a:pPr>
          <a:r>
            <a:rPr lang="en-GB" sz="1500" kern="1200"/>
            <a:t>Continuous training program</a:t>
          </a:r>
          <a:endParaRPr lang="en-US" sz="1500" kern="1200"/>
        </a:p>
      </dsp:txBody>
      <dsp:txXfrm>
        <a:off x="836323" y="2718736"/>
        <a:ext cx="9679276" cy="724089"/>
      </dsp:txXfrm>
    </dsp:sp>
    <dsp:sp modelId="{F1F33531-C077-4CA7-A511-3E63DB553283}">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9EFFEC-0497-452E-BF45-CA4EC0651478}">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510B9C-6226-4984-A9E5-9C7065F78D04}">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666750">
            <a:lnSpc>
              <a:spcPct val="100000"/>
            </a:lnSpc>
            <a:spcBef>
              <a:spcPct val="0"/>
            </a:spcBef>
            <a:spcAft>
              <a:spcPct val="35000"/>
            </a:spcAft>
            <a:buNone/>
          </a:pPr>
          <a:r>
            <a:rPr lang="en-GB" sz="1500" kern="1200"/>
            <a:t>Introduce artificial intelligence </a:t>
          </a:r>
          <a:endParaRPr lang="en-US" sz="1500" kern="1200"/>
        </a:p>
      </dsp:txBody>
      <dsp:txXfrm>
        <a:off x="836323" y="3623848"/>
        <a:ext cx="9679276" cy="7240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5A1DD8-68E4-4BB5-B45A-B67916B0111F}">
      <dsp:nvSpPr>
        <dsp:cNvPr id="0" name=""/>
        <dsp:cNvSpPr/>
      </dsp:nvSpPr>
      <dsp:spPr>
        <a:xfrm>
          <a:off x="0" y="71469"/>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Improving Virgin Media's Knowledge Management Systems is critical for optimising its telecommunications operations, customer service, and overall competitive position in the market.</a:t>
          </a:r>
          <a:endParaRPr lang="en-US" sz="2000" kern="1200"/>
        </a:p>
      </dsp:txBody>
      <dsp:txXfrm>
        <a:off x="38838" y="110307"/>
        <a:ext cx="10437924" cy="717924"/>
      </dsp:txXfrm>
    </dsp:sp>
    <dsp:sp modelId="{0E4515EF-A0E7-4FE0-A3BB-EF7E70F6AB87}">
      <dsp:nvSpPr>
        <dsp:cNvPr id="0" name=""/>
        <dsp:cNvSpPr/>
      </dsp:nvSpPr>
      <dsp:spPr>
        <a:xfrm>
          <a:off x="0" y="924669"/>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Employee training and knowledge sharing </a:t>
          </a:r>
          <a:endParaRPr lang="en-US" sz="2000" kern="1200"/>
        </a:p>
      </dsp:txBody>
      <dsp:txXfrm>
        <a:off x="38838" y="963507"/>
        <a:ext cx="10437924" cy="717924"/>
      </dsp:txXfrm>
    </dsp:sp>
    <dsp:sp modelId="{BAA8BF15-2FE9-404C-9C03-3F3AB8793071}">
      <dsp:nvSpPr>
        <dsp:cNvPr id="0" name=""/>
        <dsp:cNvSpPr/>
      </dsp:nvSpPr>
      <dsp:spPr>
        <a:xfrm>
          <a:off x="0" y="1777869"/>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Continuous system updates</a:t>
          </a:r>
          <a:endParaRPr lang="en-US" sz="2000" kern="1200"/>
        </a:p>
      </dsp:txBody>
      <dsp:txXfrm>
        <a:off x="38838" y="1816707"/>
        <a:ext cx="10437924" cy="717924"/>
      </dsp:txXfrm>
    </dsp:sp>
    <dsp:sp modelId="{C1F2B989-3F1F-47E6-9FA2-6F9EACDC4C94}">
      <dsp:nvSpPr>
        <dsp:cNvPr id="0" name=""/>
        <dsp:cNvSpPr/>
      </dsp:nvSpPr>
      <dsp:spPr>
        <a:xfrm>
          <a:off x="0" y="2631069"/>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Implement powerful search &amp; and retrieve features </a:t>
          </a:r>
          <a:endParaRPr lang="en-US" sz="2000" kern="1200"/>
        </a:p>
      </dsp:txBody>
      <dsp:txXfrm>
        <a:off x="38838" y="2669907"/>
        <a:ext cx="10437924" cy="717924"/>
      </dsp:txXfrm>
    </dsp:sp>
    <dsp:sp modelId="{691AF29A-22F5-46B4-A745-F82A9A849557}">
      <dsp:nvSpPr>
        <dsp:cNvPr id="0" name=""/>
        <dsp:cNvSpPr/>
      </dsp:nvSpPr>
      <dsp:spPr>
        <a:xfrm>
          <a:off x="0" y="3484269"/>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Introduce collaborative systems  </a:t>
          </a:r>
          <a:endParaRPr lang="en-US" sz="2000" kern="1200"/>
        </a:p>
      </dsp:txBody>
      <dsp:txXfrm>
        <a:off x="38838" y="3523107"/>
        <a:ext cx="10437924" cy="71792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BD637-A17C-A8CC-54F2-C44099BC8AE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3D26CE8-4060-4D5B-4A86-9BDE4940F9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8D79C14-4CB3-B25C-6E5D-8C21E4F97449}"/>
              </a:ext>
            </a:extLst>
          </p:cNvPr>
          <p:cNvSpPr>
            <a:spLocks noGrp="1"/>
          </p:cNvSpPr>
          <p:nvPr>
            <p:ph type="dt" sz="half" idx="10"/>
          </p:nvPr>
        </p:nvSpPr>
        <p:spPr/>
        <p:txBody>
          <a:bodyPr/>
          <a:lstStyle/>
          <a:p>
            <a:fld id="{947A0362-2081-45F4-BB02-D1E79CAFDDB4}" type="datetimeFigureOut">
              <a:rPr lang="en-GB" smtClean="0"/>
              <a:t>12/11/2023</a:t>
            </a:fld>
            <a:endParaRPr lang="en-GB"/>
          </a:p>
        </p:txBody>
      </p:sp>
      <p:sp>
        <p:nvSpPr>
          <p:cNvPr id="5" name="Footer Placeholder 4">
            <a:extLst>
              <a:ext uri="{FF2B5EF4-FFF2-40B4-BE49-F238E27FC236}">
                <a16:creationId xmlns:a16="http://schemas.microsoft.com/office/drawing/2014/main" id="{F6C44433-2E8E-6DC0-549D-97015AE0A3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53EAFD-41F0-00D3-6EFF-6EDDBE58F8F3}"/>
              </a:ext>
            </a:extLst>
          </p:cNvPr>
          <p:cNvSpPr>
            <a:spLocks noGrp="1"/>
          </p:cNvSpPr>
          <p:nvPr>
            <p:ph type="sldNum" sz="quarter" idx="12"/>
          </p:nvPr>
        </p:nvSpPr>
        <p:spPr/>
        <p:txBody>
          <a:bodyPr/>
          <a:lstStyle/>
          <a:p>
            <a:fld id="{B7B6C145-7FC5-45EE-B584-0C8FD0C2D255}" type="slidenum">
              <a:rPr lang="en-GB" smtClean="0"/>
              <a:t>‹#›</a:t>
            </a:fld>
            <a:endParaRPr lang="en-GB"/>
          </a:p>
        </p:txBody>
      </p:sp>
    </p:spTree>
    <p:extLst>
      <p:ext uri="{BB962C8B-B14F-4D97-AF65-F5344CB8AC3E}">
        <p14:creationId xmlns:p14="http://schemas.microsoft.com/office/powerpoint/2010/main" val="711077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C3EF2-6897-E73A-E4CD-B2917A99AF7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3EA7D55-562C-42B0-5114-1A36AA9E66E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C0C11B-DED0-BB14-D703-3D5E9D9CD5B3}"/>
              </a:ext>
            </a:extLst>
          </p:cNvPr>
          <p:cNvSpPr>
            <a:spLocks noGrp="1"/>
          </p:cNvSpPr>
          <p:nvPr>
            <p:ph type="dt" sz="half" idx="10"/>
          </p:nvPr>
        </p:nvSpPr>
        <p:spPr/>
        <p:txBody>
          <a:bodyPr/>
          <a:lstStyle/>
          <a:p>
            <a:fld id="{947A0362-2081-45F4-BB02-D1E79CAFDDB4}" type="datetimeFigureOut">
              <a:rPr lang="en-GB" smtClean="0"/>
              <a:t>12/11/2023</a:t>
            </a:fld>
            <a:endParaRPr lang="en-GB"/>
          </a:p>
        </p:txBody>
      </p:sp>
      <p:sp>
        <p:nvSpPr>
          <p:cNvPr id="5" name="Footer Placeholder 4">
            <a:extLst>
              <a:ext uri="{FF2B5EF4-FFF2-40B4-BE49-F238E27FC236}">
                <a16:creationId xmlns:a16="http://schemas.microsoft.com/office/drawing/2014/main" id="{7904AC1A-05FC-5571-CFFF-C58F13A8E1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F8B144-A3D1-0D8E-3024-6C3065C22A8F}"/>
              </a:ext>
            </a:extLst>
          </p:cNvPr>
          <p:cNvSpPr>
            <a:spLocks noGrp="1"/>
          </p:cNvSpPr>
          <p:nvPr>
            <p:ph type="sldNum" sz="quarter" idx="12"/>
          </p:nvPr>
        </p:nvSpPr>
        <p:spPr/>
        <p:txBody>
          <a:bodyPr/>
          <a:lstStyle/>
          <a:p>
            <a:fld id="{B7B6C145-7FC5-45EE-B584-0C8FD0C2D255}" type="slidenum">
              <a:rPr lang="en-GB" smtClean="0"/>
              <a:t>‹#›</a:t>
            </a:fld>
            <a:endParaRPr lang="en-GB"/>
          </a:p>
        </p:txBody>
      </p:sp>
    </p:spTree>
    <p:extLst>
      <p:ext uri="{BB962C8B-B14F-4D97-AF65-F5344CB8AC3E}">
        <p14:creationId xmlns:p14="http://schemas.microsoft.com/office/powerpoint/2010/main" val="2196011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84289-EAA6-97E6-99FB-D252C0C3444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2ED0214-1D52-F871-8ACD-A9052AABDC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C37564A-157B-A8F0-66B7-47E99BE51DC7}"/>
              </a:ext>
            </a:extLst>
          </p:cNvPr>
          <p:cNvSpPr>
            <a:spLocks noGrp="1"/>
          </p:cNvSpPr>
          <p:nvPr>
            <p:ph type="dt" sz="half" idx="10"/>
          </p:nvPr>
        </p:nvSpPr>
        <p:spPr/>
        <p:txBody>
          <a:bodyPr/>
          <a:lstStyle/>
          <a:p>
            <a:fld id="{947A0362-2081-45F4-BB02-D1E79CAFDDB4}" type="datetimeFigureOut">
              <a:rPr lang="en-GB" smtClean="0"/>
              <a:t>12/11/2023</a:t>
            </a:fld>
            <a:endParaRPr lang="en-GB"/>
          </a:p>
        </p:txBody>
      </p:sp>
      <p:sp>
        <p:nvSpPr>
          <p:cNvPr id="5" name="Footer Placeholder 4">
            <a:extLst>
              <a:ext uri="{FF2B5EF4-FFF2-40B4-BE49-F238E27FC236}">
                <a16:creationId xmlns:a16="http://schemas.microsoft.com/office/drawing/2014/main" id="{3F1A9009-9AED-B495-8722-C8B0498AE3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045D27-4A8D-C27F-75A7-5901727FAC54}"/>
              </a:ext>
            </a:extLst>
          </p:cNvPr>
          <p:cNvSpPr>
            <a:spLocks noGrp="1"/>
          </p:cNvSpPr>
          <p:nvPr>
            <p:ph type="sldNum" sz="quarter" idx="12"/>
          </p:nvPr>
        </p:nvSpPr>
        <p:spPr/>
        <p:txBody>
          <a:bodyPr/>
          <a:lstStyle/>
          <a:p>
            <a:fld id="{B7B6C145-7FC5-45EE-B584-0C8FD0C2D255}" type="slidenum">
              <a:rPr lang="en-GB" smtClean="0"/>
              <a:t>‹#›</a:t>
            </a:fld>
            <a:endParaRPr lang="en-GB"/>
          </a:p>
        </p:txBody>
      </p:sp>
    </p:spTree>
    <p:extLst>
      <p:ext uri="{BB962C8B-B14F-4D97-AF65-F5344CB8AC3E}">
        <p14:creationId xmlns:p14="http://schemas.microsoft.com/office/powerpoint/2010/main" val="3153844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30D1A-FB75-3686-871E-FF7355D1826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FD954DD-6C4C-CBFB-CE7B-D090A8E59FD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0C8525E-3ACB-8C91-25A6-DCEB1680BA2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D054C15-D3D2-0DE1-510D-89DCD1BED211}"/>
              </a:ext>
            </a:extLst>
          </p:cNvPr>
          <p:cNvSpPr>
            <a:spLocks noGrp="1"/>
          </p:cNvSpPr>
          <p:nvPr>
            <p:ph type="dt" sz="half" idx="10"/>
          </p:nvPr>
        </p:nvSpPr>
        <p:spPr/>
        <p:txBody>
          <a:bodyPr/>
          <a:lstStyle/>
          <a:p>
            <a:fld id="{947A0362-2081-45F4-BB02-D1E79CAFDDB4}" type="datetimeFigureOut">
              <a:rPr lang="en-GB" smtClean="0"/>
              <a:t>12/11/2023</a:t>
            </a:fld>
            <a:endParaRPr lang="en-GB"/>
          </a:p>
        </p:txBody>
      </p:sp>
      <p:sp>
        <p:nvSpPr>
          <p:cNvPr id="6" name="Footer Placeholder 5">
            <a:extLst>
              <a:ext uri="{FF2B5EF4-FFF2-40B4-BE49-F238E27FC236}">
                <a16:creationId xmlns:a16="http://schemas.microsoft.com/office/drawing/2014/main" id="{1DA98FFC-053E-264A-BD2B-83BEFE2A10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4A6340-5169-2018-AD2F-B33F673B32FE}"/>
              </a:ext>
            </a:extLst>
          </p:cNvPr>
          <p:cNvSpPr>
            <a:spLocks noGrp="1"/>
          </p:cNvSpPr>
          <p:nvPr>
            <p:ph type="sldNum" sz="quarter" idx="12"/>
          </p:nvPr>
        </p:nvSpPr>
        <p:spPr/>
        <p:txBody>
          <a:bodyPr/>
          <a:lstStyle/>
          <a:p>
            <a:fld id="{B7B6C145-7FC5-45EE-B584-0C8FD0C2D255}" type="slidenum">
              <a:rPr lang="en-GB" smtClean="0"/>
              <a:t>‹#›</a:t>
            </a:fld>
            <a:endParaRPr lang="en-GB"/>
          </a:p>
        </p:txBody>
      </p:sp>
    </p:spTree>
    <p:extLst>
      <p:ext uri="{BB962C8B-B14F-4D97-AF65-F5344CB8AC3E}">
        <p14:creationId xmlns:p14="http://schemas.microsoft.com/office/powerpoint/2010/main" val="1674079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4474-E220-7BBF-0571-D8F11E922F6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8C0AED4-18D2-0DBA-F389-FECFBFB825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F77616-C59E-B22D-90A0-715489A8082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46D1B59-94D9-8B86-1DE4-8C95742732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A719597-6781-76AA-5031-442501F398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D8564A2-EACA-BF43-C3BA-D269964689DB}"/>
              </a:ext>
            </a:extLst>
          </p:cNvPr>
          <p:cNvSpPr>
            <a:spLocks noGrp="1"/>
          </p:cNvSpPr>
          <p:nvPr>
            <p:ph type="dt" sz="half" idx="10"/>
          </p:nvPr>
        </p:nvSpPr>
        <p:spPr/>
        <p:txBody>
          <a:bodyPr/>
          <a:lstStyle/>
          <a:p>
            <a:fld id="{947A0362-2081-45F4-BB02-D1E79CAFDDB4}" type="datetimeFigureOut">
              <a:rPr lang="en-GB" smtClean="0"/>
              <a:t>12/11/2023</a:t>
            </a:fld>
            <a:endParaRPr lang="en-GB"/>
          </a:p>
        </p:txBody>
      </p:sp>
      <p:sp>
        <p:nvSpPr>
          <p:cNvPr id="8" name="Footer Placeholder 7">
            <a:extLst>
              <a:ext uri="{FF2B5EF4-FFF2-40B4-BE49-F238E27FC236}">
                <a16:creationId xmlns:a16="http://schemas.microsoft.com/office/drawing/2014/main" id="{8EC916BD-4D39-F068-B722-B79C773DBF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0A0DBA-64BA-6E20-C643-5170A0BDA34C}"/>
              </a:ext>
            </a:extLst>
          </p:cNvPr>
          <p:cNvSpPr>
            <a:spLocks noGrp="1"/>
          </p:cNvSpPr>
          <p:nvPr>
            <p:ph type="sldNum" sz="quarter" idx="12"/>
          </p:nvPr>
        </p:nvSpPr>
        <p:spPr/>
        <p:txBody>
          <a:bodyPr/>
          <a:lstStyle/>
          <a:p>
            <a:fld id="{B7B6C145-7FC5-45EE-B584-0C8FD0C2D255}" type="slidenum">
              <a:rPr lang="en-GB" smtClean="0"/>
              <a:t>‹#›</a:t>
            </a:fld>
            <a:endParaRPr lang="en-GB"/>
          </a:p>
        </p:txBody>
      </p:sp>
    </p:spTree>
    <p:extLst>
      <p:ext uri="{BB962C8B-B14F-4D97-AF65-F5344CB8AC3E}">
        <p14:creationId xmlns:p14="http://schemas.microsoft.com/office/powerpoint/2010/main" val="3874431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1B47D-2C64-E902-ACAF-99B124E241F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E3647C0-7BA1-DA67-1D5B-0CAC621261D0}"/>
              </a:ext>
            </a:extLst>
          </p:cNvPr>
          <p:cNvSpPr>
            <a:spLocks noGrp="1"/>
          </p:cNvSpPr>
          <p:nvPr>
            <p:ph type="dt" sz="half" idx="10"/>
          </p:nvPr>
        </p:nvSpPr>
        <p:spPr/>
        <p:txBody>
          <a:bodyPr/>
          <a:lstStyle/>
          <a:p>
            <a:fld id="{947A0362-2081-45F4-BB02-D1E79CAFDDB4}" type="datetimeFigureOut">
              <a:rPr lang="en-GB" smtClean="0"/>
              <a:t>12/11/2023</a:t>
            </a:fld>
            <a:endParaRPr lang="en-GB"/>
          </a:p>
        </p:txBody>
      </p:sp>
      <p:sp>
        <p:nvSpPr>
          <p:cNvPr id="4" name="Footer Placeholder 3">
            <a:extLst>
              <a:ext uri="{FF2B5EF4-FFF2-40B4-BE49-F238E27FC236}">
                <a16:creationId xmlns:a16="http://schemas.microsoft.com/office/drawing/2014/main" id="{4734F472-0E2D-7ECF-3FB7-CF72E71DBE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27B097-D203-C159-39BF-61AB6B0AD3A0}"/>
              </a:ext>
            </a:extLst>
          </p:cNvPr>
          <p:cNvSpPr>
            <a:spLocks noGrp="1"/>
          </p:cNvSpPr>
          <p:nvPr>
            <p:ph type="sldNum" sz="quarter" idx="12"/>
          </p:nvPr>
        </p:nvSpPr>
        <p:spPr/>
        <p:txBody>
          <a:bodyPr/>
          <a:lstStyle/>
          <a:p>
            <a:fld id="{B7B6C145-7FC5-45EE-B584-0C8FD0C2D255}" type="slidenum">
              <a:rPr lang="en-GB" smtClean="0"/>
              <a:t>‹#›</a:t>
            </a:fld>
            <a:endParaRPr lang="en-GB"/>
          </a:p>
        </p:txBody>
      </p:sp>
    </p:spTree>
    <p:extLst>
      <p:ext uri="{BB962C8B-B14F-4D97-AF65-F5344CB8AC3E}">
        <p14:creationId xmlns:p14="http://schemas.microsoft.com/office/powerpoint/2010/main" val="2132361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1BE300-48EF-77F1-F1AD-7A6EB8FA0C41}"/>
              </a:ext>
            </a:extLst>
          </p:cNvPr>
          <p:cNvSpPr>
            <a:spLocks noGrp="1"/>
          </p:cNvSpPr>
          <p:nvPr>
            <p:ph type="dt" sz="half" idx="10"/>
          </p:nvPr>
        </p:nvSpPr>
        <p:spPr/>
        <p:txBody>
          <a:bodyPr/>
          <a:lstStyle/>
          <a:p>
            <a:fld id="{947A0362-2081-45F4-BB02-D1E79CAFDDB4}" type="datetimeFigureOut">
              <a:rPr lang="en-GB" smtClean="0"/>
              <a:t>12/11/2023</a:t>
            </a:fld>
            <a:endParaRPr lang="en-GB"/>
          </a:p>
        </p:txBody>
      </p:sp>
      <p:sp>
        <p:nvSpPr>
          <p:cNvPr id="3" name="Footer Placeholder 2">
            <a:extLst>
              <a:ext uri="{FF2B5EF4-FFF2-40B4-BE49-F238E27FC236}">
                <a16:creationId xmlns:a16="http://schemas.microsoft.com/office/drawing/2014/main" id="{B3699D3E-EBFD-BBE8-E879-32009052849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7503DD-4433-AA40-01C0-05C6CDE747F3}"/>
              </a:ext>
            </a:extLst>
          </p:cNvPr>
          <p:cNvSpPr>
            <a:spLocks noGrp="1"/>
          </p:cNvSpPr>
          <p:nvPr>
            <p:ph type="sldNum" sz="quarter" idx="12"/>
          </p:nvPr>
        </p:nvSpPr>
        <p:spPr/>
        <p:txBody>
          <a:bodyPr/>
          <a:lstStyle/>
          <a:p>
            <a:fld id="{B7B6C145-7FC5-45EE-B584-0C8FD0C2D255}" type="slidenum">
              <a:rPr lang="en-GB" smtClean="0"/>
              <a:t>‹#›</a:t>
            </a:fld>
            <a:endParaRPr lang="en-GB"/>
          </a:p>
        </p:txBody>
      </p:sp>
    </p:spTree>
    <p:extLst>
      <p:ext uri="{BB962C8B-B14F-4D97-AF65-F5344CB8AC3E}">
        <p14:creationId xmlns:p14="http://schemas.microsoft.com/office/powerpoint/2010/main" val="2153637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BFBE6-CE3A-A9A9-4473-8ACF03D2C5B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C8AAA51-4DCF-744A-97E0-6216F86F07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A2742A4-DE7D-91BE-23CC-0C6DD76FEB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B55120-46F7-51A6-44F6-03365F03F18A}"/>
              </a:ext>
            </a:extLst>
          </p:cNvPr>
          <p:cNvSpPr>
            <a:spLocks noGrp="1"/>
          </p:cNvSpPr>
          <p:nvPr>
            <p:ph type="dt" sz="half" idx="10"/>
          </p:nvPr>
        </p:nvSpPr>
        <p:spPr/>
        <p:txBody>
          <a:bodyPr/>
          <a:lstStyle/>
          <a:p>
            <a:fld id="{947A0362-2081-45F4-BB02-D1E79CAFDDB4}" type="datetimeFigureOut">
              <a:rPr lang="en-GB" smtClean="0"/>
              <a:t>12/11/2023</a:t>
            </a:fld>
            <a:endParaRPr lang="en-GB"/>
          </a:p>
        </p:txBody>
      </p:sp>
      <p:sp>
        <p:nvSpPr>
          <p:cNvPr id="6" name="Footer Placeholder 5">
            <a:extLst>
              <a:ext uri="{FF2B5EF4-FFF2-40B4-BE49-F238E27FC236}">
                <a16:creationId xmlns:a16="http://schemas.microsoft.com/office/drawing/2014/main" id="{E9E13E4C-BA0F-C9E2-CB1F-C64050DB00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B33B64-0EEE-0AC1-9E51-9EA2130C6197}"/>
              </a:ext>
            </a:extLst>
          </p:cNvPr>
          <p:cNvSpPr>
            <a:spLocks noGrp="1"/>
          </p:cNvSpPr>
          <p:nvPr>
            <p:ph type="sldNum" sz="quarter" idx="12"/>
          </p:nvPr>
        </p:nvSpPr>
        <p:spPr/>
        <p:txBody>
          <a:bodyPr/>
          <a:lstStyle/>
          <a:p>
            <a:fld id="{B7B6C145-7FC5-45EE-B584-0C8FD0C2D255}" type="slidenum">
              <a:rPr lang="en-GB" smtClean="0"/>
              <a:t>‹#›</a:t>
            </a:fld>
            <a:endParaRPr lang="en-GB"/>
          </a:p>
        </p:txBody>
      </p:sp>
    </p:spTree>
    <p:extLst>
      <p:ext uri="{BB962C8B-B14F-4D97-AF65-F5344CB8AC3E}">
        <p14:creationId xmlns:p14="http://schemas.microsoft.com/office/powerpoint/2010/main" val="1791144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CCEB9-7311-70F6-985A-C45067D89F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6B2AF55-1117-358C-374F-DC054DC613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D18479-3CFC-4C91-3347-A0C78B9961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CBD85A-3C74-032E-AC88-519FA5CDBAD9}"/>
              </a:ext>
            </a:extLst>
          </p:cNvPr>
          <p:cNvSpPr>
            <a:spLocks noGrp="1"/>
          </p:cNvSpPr>
          <p:nvPr>
            <p:ph type="dt" sz="half" idx="10"/>
          </p:nvPr>
        </p:nvSpPr>
        <p:spPr/>
        <p:txBody>
          <a:bodyPr/>
          <a:lstStyle/>
          <a:p>
            <a:fld id="{947A0362-2081-45F4-BB02-D1E79CAFDDB4}" type="datetimeFigureOut">
              <a:rPr lang="en-GB" smtClean="0"/>
              <a:t>12/11/2023</a:t>
            </a:fld>
            <a:endParaRPr lang="en-GB"/>
          </a:p>
        </p:txBody>
      </p:sp>
      <p:sp>
        <p:nvSpPr>
          <p:cNvPr id="6" name="Footer Placeholder 5">
            <a:extLst>
              <a:ext uri="{FF2B5EF4-FFF2-40B4-BE49-F238E27FC236}">
                <a16:creationId xmlns:a16="http://schemas.microsoft.com/office/drawing/2014/main" id="{7E230974-EC0D-7D34-2926-BA180AE9AE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C02FEF-DCAB-8CF4-2196-AAD97A9904EF}"/>
              </a:ext>
            </a:extLst>
          </p:cNvPr>
          <p:cNvSpPr>
            <a:spLocks noGrp="1"/>
          </p:cNvSpPr>
          <p:nvPr>
            <p:ph type="sldNum" sz="quarter" idx="12"/>
          </p:nvPr>
        </p:nvSpPr>
        <p:spPr/>
        <p:txBody>
          <a:bodyPr/>
          <a:lstStyle/>
          <a:p>
            <a:fld id="{B7B6C145-7FC5-45EE-B584-0C8FD0C2D255}" type="slidenum">
              <a:rPr lang="en-GB" smtClean="0"/>
              <a:t>‹#›</a:t>
            </a:fld>
            <a:endParaRPr lang="en-GB"/>
          </a:p>
        </p:txBody>
      </p:sp>
    </p:spTree>
    <p:extLst>
      <p:ext uri="{BB962C8B-B14F-4D97-AF65-F5344CB8AC3E}">
        <p14:creationId xmlns:p14="http://schemas.microsoft.com/office/powerpoint/2010/main" val="147686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DAAF2-9703-B433-738C-D9E75954DCC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40BA938-916F-FC0B-4837-1DCBE163E33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94A1D8-624A-3EF0-673E-FC21BD95713D}"/>
              </a:ext>
            </a:extLst>
          </p:cNvPr>
          <p:cNvSpPr>
            <a:spLocks noGrp="1"/>
          </p:cNvSpPr>
          <p:nvPr>
            <p:ph type="dt" sz="half" idx="10"/>
          </p:nvPr>
        </p:nvSpPr>
        <p:spPr/>
        <p:txBody>
          <a:bodyPr/>
          <a:lstStyle/>
          <a:p>
            <a:fld id="{947A0362-2081-45F4-BB02-D1E79CAFDDB4}" type="datetimeFigureOut">
              <a:rPr lang="en-GB" smtClean="0"/>
              <a:t>12/11/2023</a:t>
            </a:fld>
            <a:endParaRPr lang="en-GB"/>
          </a:p>
        </p:txBody>
      </p:sp>
      <p:sp>
        <p:nvSpPr>
          <p:cNvPr id="5" name="Footer Placeholder 4">
            <a:extLst>
              <a:ext uri="{FF2B5EF4-FFF2-40B4-BE49-F238E27FC236}">
                <a16:creationId xmlns:a16="http://schemas.microsoft.com/office/drawing/2014/main" id="{308AE208-3EE5-3D7E-BEF7-CFD2F1687F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BC19B1-D2E9-048C-DD87-021E5853F65B}"/>
              </a:ext>
            </a:extLst>
          </p:cNvPr>
          <p:cNvSpPr>
            <a:spLocks noGrp="1"/>
          </p:cNvSpPr>
          <p:nvPr>
            <p:ph type="sldNum" sz="quarter" idx="12"/>
          </p:nvPr>
        </p:nvSpPr>
        <p:spPr/>
        <p:txBody>
          <a:bodyPr/>
          <a:lstStyle/>
          <a:p>
            <a:fld id="{B7B6C145-7FC5-45EE-B584-0C8FD0C2D255}" type="slidenum">
              <a:rPr lang="en-GB" smtClean="0"/>
              <a:t>‹#›</a:t>
            </a:fld>
            <a:endParaRPr lang="en-GB"/>
          </a:p>
        </p:txBody>
      </p:sp>
    </p:spTree>
    <p:extLst>
      <p:ext uri="{BB962C8B-B14F-4D97-AF65-F5344CB8AC3E}">
        <p14:creationId xmlns:p14="http://schemas.microsoft.com/office/powerpoint/2010/main" val="4042411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A92D6F-3592-902D-47D6-E21C2C5A014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593DAAB-F421-6B08-D6E4-5CE5198B32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D5F723-1340-C7DD-7AFF-822E1D32DCEC}"/>
              </a:ext>
            </a:extLst>
          </p:cNvPr>
          <p:cNvSpPr>
            <a:spLocks noGrp="1"/>
          </p:cNvSpPr>
          <p:nvPr>
            <p:ph type="dt" sz="half" idx="10"/>
          </p:nvPr>
        </p:nvSpPr>
        <p:spPr/>
        <p:txBody>
          <a:bodyPr/>
          <a:lstStyle/>
          <a:p>
            <a:fld id="{947A0362-2081-45F4-BB02-D1E79CAFDDB4}" type="datetimeFigureOut">
              <a:rPr lang="en-GB" smtClean="0"/>
              <a:t>12/11/2023</a:t>
            </a:fld>
            <a:endParaRPr lang="en-GB"/>
          </a:p>
        </p:txBody>
      </p:sp>
      <p:sp>
        <p:nvSpPr>
          <p:cNvPr id="5" name="Footer Placeholder 4">
            <a:extLst>
              <a:ext uri="{FF2B5EF4-FFF2-40B4-BE49-F238E27FC236}">
                <a16:creationId xmlns:a16="http://schemas.microsoft.com/office/drawing/2014/main" id="{475E3DEF-3D05-06FB-DAD8-C4B66A2E3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7CEBB3-9DED-1DD5-3365-1C7A01DB74C7}"/>
              </a:ext>
            </a:extLst>
          </p:cNvPr>
          <p:cNvSpPr>
            <a:spLocks noGrp="1"/>
          </p:cNvSpPr>
          <p:nvPr>
            <p:ph type="sldNum" sz="quarter" idx="12"/>
          </p:nvPr>
        </p:nvSpPr>
        <p:spPr/>
        <p:txBody>
          <a:bodyPr/>
          <a:lstStyle/>
          <a:p>
            <a:fld id="{B7B6C145-7FC5-45EE-B584-0C8FD0C2D255}" type="slidenum">
              <a:rPr lang="en-GB" smtClean="0"/>
              <a:t>‹#›</a:t>
            </a:fld>
            <a:endParaRPr lang="en-GB"/>
          </a:p>
        </p:txBody>
      </p:sp>
    </p:spTree>
    <p:extLst>
      <p:ext uri="{BB962C8B-B14F-4D97-AF65-F5344CB8AC3E}">
        <p14:creationId xmlns:p14="http://schemas.microsoft.com/office/powerpoint/2010/main" val="27919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3DF83F-0124-C8F3-E322-6E9DF1128F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3C56321-7245-B43B-A267-A860B2090A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04BB319-2C91-085D-A1FE-EE1A8BCA94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7A0362-2081-45F4-BB02-D1E79CAFDDB4}" type="datetimeFigureOut">
              <a:rPr lang="en-GB" smtClean="0"/>
              <a:t>12/11/2023</a:t>
            </a:fld>
            <a:endParaRPr lang="en-GB"/>
          </a:p>
        </p:txBody>
      </p:sp>
      <p:sp>
        <p:nvSpPr>
          <p:cNvPr id="5" name="Footer Placeholder 4">
            <a:extLst>
              <a:ext uri="{FF2B5EF4-FFF2-40B4-BE49-F238E27FC236}">
                <a16:creationId xmlns:a16="http://schemas.microsoft.com/office/drawing/2014/main" id="{75F58C68-53C7-D2CF-4A76-50EF3D3E81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FCCA0D6-DDB4-1F9D-2498-B0B120A977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B6C145-7FC5-45EE-B584-0C8FD0C2D255}" type="slidenum">
              <a:rPr lang="en-GB" smtClean="0"/>
              <a:t>‹#›</a:t>
            </a:fld>
            <a:endParaRPr lang="en-GB"/>
          </a:p>
        </p:txBody>
      </p:sp>
    </p:spTree>
    <p:extLst>
      <p:ext uri="{BB962C8B-B14F-4D97-AF65-F5344CB8AC3E}">
        <p14:creationId xmlns:p14="http://schemas.microsoft.com/office/powerpoint/2010/main" val="38802841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70">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5BD6C8-DB58-E4F0-0E2F-5DD1EB439160}"/>
              </a:ext>
            </a:extLst>
          </p:cNvPr>
          <p:cNvSpPr>
            <a:spLocks noGrp="1"/>
          </p:cNvSpPr>
          <p:nvPr>
            <p:ph type="ctrTitle"/>
          </p:nvPr>
        </p:nvSpPr>
        <p:spPr>
          <a:xfrm>
            <a:off x="2026693" y="1030406"/>
            <a:ext cx="8147713" cy="3081242"/>
          </a:xfrm>
        </p:spPr>
        <p:txBody>
          <a:bodyPr anchor="ctr">
            <a:normAutofit/>
          </a:bodyPr>
          <a:lstStyle/>
          <a:p>
            <a:r>
              <a:rPr lang="en-GB" sz="4800">
                <a:solidFill>
                  <a:srgbClr val="FFFFFF"/>
                </a:solidFill>
              </a:rPr>
              <a:t>Knowledge Management</a:t>
            </a:r>
          </a:p>
        </p:txBody>
      </p:sp>
      <p:sp>
        <p:nvSpPr>
          <p:cNvPr id="3" name="Subtitle 2">
            <a:extLst>
              <a:ext uri="{FF2B5EF4-FFF2-40B4-BE49-F238E27FC236}">
                <a16:creationId xmlns:a16="http://schemas.microsoft.com/office/drawing/2014/main" id="{2199CF28-B7B8-A627-EA87-B168C9347EF2}"/>
              </a:ext>
            </a:extLst>
          </p:cNvPr>
          <p:cNvSpPr>
            <a:spLocks noGrp="1"/>
          </p:cNvSpPr>
          <p:nvPr>
            <p:ph type="subTitle" idx="1"/>
          </p:nvPr>
        </p:nvSpPr>
        <p:spPr>
          <a:xfrm>
            <a:off x="1559943" y="5171093"/>
            <a:ext cx="9078628" cy="860620"/>
          </a:xfrm>
        </p:spPr>
        <p:txBody>
          <a:bodyPr anchor="ctr">
            <a:normAutofit/>
          </a:bodyPr>
          <a:lstStyle/>
          <a:p>
            <a:r>
              <a:rPr lang="en-GB" sz="2200">
                <a:solidFill>
                  <a:srgbClr val="FFFFFF"/>
                </a:solidFill>
              </a:rPr>
              <a:t>By Rashida Morton</a:t>
            </a:r>
          </a:p>
          <a:p>
            <a:r>
              <a:rPr lang="en-GB" sz="2200">
                <a:solidFill>
                  <a:srgbClr val="FFFFFF"/>
                </a:solidFill>
              </a:rPr>
              <a:t>2112665</a:t>
            </a:r>
          </a:p>
        </p:txBody>
      </p:sp>
    </p:spTree>
    <p:extLst>
      <p:ext uri="{BB962C8B-B14F-4D97-AF65-F5344CB8AC3E}">
        <p14:creationId xmlns:p14="http://schemas.microsoft.com/office/powerpoint/2010/main" val="179138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4" name="Rectangle 3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915D1-968D-A73A-305F-084F90CD60D3}"/>
              </a:ext>
            </a:extLst>
          </p:cNvPr>
          <p:cNvSpPr>
            <a:spLocks noGrp="1"/>
          </p:cNvSpPr>
          <p:nvPr>
            <p:ph type="title"/>
          </p:nvPr>
        </p:nvSpPr>
        <p:spPr>
          <a:xfrm>
            <a:off x="1043631" y="809898"/>
            <a:ext cx="10173010" cy="1554480"/>
          </a:xfrm>
        </p:spPr>
        <p:txBody>
          <a:bodyPr anchor="ctr">
            <a:normAutofit/>
          </a:bodyPr>
          <a:lstStyle/>
          <a:p>
            <a:r>
              <a:rPr lang="en-GB" sz="4800"/>
              <a:t>Introduction </a:t>
            </a:r>
          </a:p>
        </p:txBody>
      </p:sp>
      <p:cxnSp>
        <p:nvCxnSpPr>
          <p:cNvPr id="40" name="Straight Connector 3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EA38C3D2-F819-4472-E874-5443168444A0}"/>
              </a:ext>
            </a:extLst>
          </p:cNvPr>
          <p:cNvGraphicFramePr>
            <a:graphicFrameLocks noGrp="1"/>
          </p:cNvGraphicFramePr>
          <p:nvPr>
            <p:ph idx="1"/>
            <p:extLst>
              <p:ext uri="{D42A27DB-BD31-4B8C-83A1-F6EECF244321}">
                <p14:modId xmlns:p14="http://schemas.microsoft.com/office/powerpoint/2010/main" val="381338292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2002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8EDFB3-6BC0-C4F2-CAFA-0783EC953F0A}"/>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Main body</a:t>
            </a:r>
          </a:p>
        </p:txBody>
      </p:sp>
      <p:graphicFrame>
        <p:nvGraphicFramePr>
          <p:cNvPr id="27" name="Content Placeholder 2">
            <a:extLst>
              <a:ext uri="{FF2B5EF4-FFF2-40B4-BE49-F238E27FC236}">
                <a16:creationId xmlns:a16="http://schemas.microsoft.com/office/drawing/2014/main" id="{F6DE89E9-F0B6-44B4-B3F6-0188E098E8FD}"/>
              </a:ext>
            </a:extLst>
          </p:cNvPr>
          <p:cNvGraphicFramePr>
            <a:graphicFrameLocks noGrp="1"/>
          </p:cNvGraphicFramePr>
          <p:nvPr>
            <p:ph idx="1"/>
            <p:extLst>
              <p:ext uri="{D42A27DB-BD31-4B8C-83A1-F6EECF244321}">
                <p14:modId xmlns:p14="http://schemas.microsoft.com/office/powerpoint/2010/main" val="199542391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3539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936A47-CF79-F82F-2541-C26AE78CCD07}"/>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Main body </a:t>
            </a:r>
          </a:p>
        </p:txBody>
      </p:sp>
      <p:graphicFrame>
        <p:nvGraphicFramePr>
          <p:cNvPr id="40" name="Content Placeholder 2">
            <a:extLst>
              <a:ext uri="{FF2B5EF4-FFF2-40B4-BE49-F238E27FC236}">
                <a16:creationId xmlns:a16="http://schemas.microsoft.com/office/drawing/2014/main" id="{97FFF8BD-DF54-4C96-40F4-324DEA200136}"/>
              </a:ext>
            </a:extLst>
          </p:cNvPr>
          <p:cNvGraphicFramePr>
            <a:graphicFrameLocks noGrp="1"/>
          </p:cNvGraphicFramePr>
          <p:nvPr>
            <p:ph idx="1"/>
            <p:extLst>
              <p:ext uri="{D42A27DB-BD31-4B8C-83A1-F6EECF244321}">
                <p14:modId xmlns:p14="http://schemas.microsoft.com/office/powerpoint/2010/main" val="208825137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8244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5EADE-397F-67F2-3C4E-78D89D79CD12}"/>
              </a:ext>
            </a:extLst>
          </p:cNvPr>
          <p:cNvSpPr>
            <a:spLocks noGrp="1"/>
          </p:cNvSpPr>
          <p:nvPr>
            <p:ph type="title"/>
          </p:nvPr>
        </p:nvSpPr>
        <p:spPr/>
        <p:txBody>
          <a:bodyPr/>
          <a:lstStyle/>
          <a:p>
            <a:r>
              <a:rPr lang="en-GB" dirty="0"/>
              <a:t>Recommendations </a:t>
            </a:r>
          </a:p>
        </p:txBody>
      </p:sp>
      <p:graphicFrame>
        <p:nvGraphicFramePr>
          <p:cNvPr id="5" name="Content Placeholder 2">
            <a:extLst>
              <a:ext uri="{FF2B5EF4-FFF2-40B4-BE49-F238E27FC236}">
                <a16:creationId xmlns:a16="http://schemas.microsoft.com/office/drawing/2014/main" id="{9891C373-9841-2B68-7D34-14108B8768F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4302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76D44-1A06-363F-1F22-E7C55CA4F579}"/>
              </a:ext>
            </a:extLst>
          </p:cNvPr>
          <p:cNvSpPr>
            <a:spLocks noGrp="1"/>
          </p:cNvSpPr>
          <p:nvPr>
            <p:ph type="title"/>
          </p:nvPr>
        </p:nvSpPr>
        <p:spPr/>
        <p:txBody>
          <a:bodyPr/>
          <a:lstStyle/>
          <a:p>
            <a:r>
              <a:rPr lang="en-GB" dirty="0"/>
              <a:t>Recommendations </a:t>
            </a:r>
          </a:p>
        </p:txBody>
      </p:sp>
      <p:graphicFrame>
        <p:nvGraphicFramePr>
          <p:cNvPr id="5" name="Content Placeholder 2">
            <a:extLst>
              <a:ext uri="{FF2B5EF4-FFF2-40B4-BE49-F238E27FC236}">
                <a16:creationId xmlns:a16="http://schemas.microsoft.com/office/drawing/2014/main" id="{9A4D7D07-12CF-330D-F01E-D7658699606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280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DB409-D99A-AFD6-EACC-D2AEB0C7622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DB9DA6AA-2B89-36C3-9DCC-28461BC1F7AB}"/>
              </a:ext>
            </a:extLst>
          </p:cNvPr>
          <p:cNvSpPr>
            <a:spLocks noGrp="1"/>
          </p:cNvSpPr>
          <p:nvPr>
            <p:ph idx="1"/>
          </p:nvPr>
        </p:nvSpPr>
        <p:spPr>
          <a:xfrm>
            <a:off x="4581727" y="649480"/>
            <a:ext cx="3025303" cy="5546047"/>
          </a:xfrm>
        </p:spPr>
        <p:txBody>
          <a:bodyPr anchor="ctr">
            <a:normAutofit/>
          </a:bodyPr>
          <a:lstStyle/>
          <a:p>
            <a:pPr marL="0" indent="0">
              <a:buNone/>
            </a:pPr>
            <a:r>
              <a:rPr lang="en-GB" sz="2000"/>
              <a:t>Both organisations have strengths and weaknesses that are crucial to the future of both businesses (SWOT) Analysis and Knowledge Management systems are keys to identifying the issue and finding a solution, and applying plan strategies enables organisations to transform their weaknesses into strengths, and using software data allows companies' employees to interact effectively, and acquire information faster, and save time.</a:t>
            </a:r>
          </a:p>
        </p:txBody>
      </p:sp>
      <p:pic>
        <p:nvPicPr>
          <p:cNvPr id="5" name="Picture 4" descr="Graph on document with pen">
            <a:extLst>
              <a:ext uri="{FF2B5EF4-FFF2-40B4-BE49-F238E27FC236}">
                <a16:creationId xmlns:a16="http://schemas.microsoft.com/office/drawing/2014/main" id="{E9BEECBA-3AB1-EFDD-88A6-DE63B1C23E6F}"/>
              </a:ext>
            </a:extLst>
          </p:cNvPr>
          <p:cNvPicPr>
            <a:picLocks noChangeAspect="1"/>
          </p:cNvPicPr>
          <p:nvPr/>
        </p:nvPicPr>
        <p:blipFill rotWithShape="1">
          <a:blip r:embed="rId2"/>
          <a:srcRect l="36993" r="23271" b="-1"/>
          <a:stretch/>
        </p:blipFill>
        <p:spPr>
          <a:xfrm>
            <a:off x="8109502" y="10"/>
            <a:ext cx="4082498" cy="6857990"/>
          </a:xfrm>
          <a:prstGeom prst="rect">
            <a:avLst/>
          </a:prstGeom>
        </p:spPr>
      </p:pic>
    </p:spTree>
    <p:extLst>
      <p:ext uri="{BB962C8B-B14F-4D97-AF65-F5344CB8AC3E}">
        <p14:creationId xmlns:p14="http://schemas.microsoft.com/office/powerpoint/2010/main" val="3546025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C28E45-4651-C477-BDC9-60DAB325B45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  References </a:t>
            </a:r>
          </a:p>
        </p:txBody>
      </p:sp>
      <p:sp>
        <p:nvSpPr>
          <p:cNvPr id="3" name="Content Placeholder 2">
            <a:extLst>
              <a:ext uri="{FF2B5EF4-FFF2-40B4-BE49-F238E27FC236}">
                <a16:creationId xmlns:a16="http://schemas.microsoft.com/office/drawing/2014/main" id="{14C3495C-CCFB-5046-8A76-2E398963A5C9}"/>
              </a:ext>
            </a:extLst>
          </p:cNvPr>
          <p:cNvSpPr>
            <a:spLocks noGrp="1"/>
          </p:cNvSpPr>
          <p:nvPr>
            <p:ph idx="1"/>
          </p:nvPr>
        </p:nvSpPr>
        <p:spPr>
          <a:xfrm>
            <a:off x="1371599" y="2318197"/>
            <a:ext cx="9724031" cy="3683358"/>
          </a:xfrm>
        </p:spPr>
        <p:txBody>
          <a:bodyPr anchor="ctr">
            <a:normAutofit/>
          </a:bodyPr>
          <a:lstStyle/>
          <a:p>
            <a:pPr marL="0" indent="0">
              <a:buNone/>
            </a:pPr>
            <a:r>
              <a:rPr lang="en-GB" sz="800"/>
              <a:t>Alavi, M., &amp; Leidner, D. E. (2001). Knowledge management and knowledge management systems: Conceptual foundations and research issues. MIS Quarterly, 25(1), 107-136.</a:t>
            </a:r>
          </a:p>
          <a:p>
            <a:pPr marL="0" indent="0">
              <a:buNone/>
            </a:pPr>
            <a:r>
              <a:rPr lang="en-GB" sz="800"/>
              <a:t>Bergeron, B. (2003). Essentials of knowledge management (Vol. 28). John Wiley &amp; Sons.</a:t>
            </a:r>
          </a:p>
          <a:p>
            <a:pPr marL="0" indent="0">
              <a:buNone/>
            </a:pPr>
            <a:r>
              <a:rPr lang="en-GB" sz="800"/>
              <a:t>Boeing. (2019). Aircraft maintenance and engineering. Retrieved from [https://www.boeing.com/services/maintenance-engineering/]</a:t>
            </a:r>
          </a:p>
          <a:p>
            <a:pPr marL="0" indent="0">
              <a:buNone/>
            </a:pPr>
            <a:r>
              <a:rPr lang="en-GB" sz="800"/>
              <a:t>British Airways. (n.d.). About Us. [https://www.britishairways.com/en-gb/information/about-ba]</a:t>
            </a:r>
          </a:p>
          <a:p>
            <a:pPr marL="0" indent="0">
              <a:buNone/>
            </a:pPr>
            <a:r>
              <a:rPr lang="en-GB" sz="800"/>
              <a:t>Chaffey, D. (2019). Digital business and e-commerce management. Pearson.</a:t>
            </a:r>
          </a:p>
          <a:p>
            <a:pPr marL="0" indent="0">
              <a:buNone/>
            </a:pPr>
            <a:r>
              <a:rPr lang="en-GB" sz="800"/>
              <a:t>International Air Transport Association (IATA). (n.d.). Safety &amp; Flight Ops. Retrieved from [https://www.iata.org/en/programs/safety/]</a:t>
            </a:r>
          </a:p>
          <a:p>
            <a:pPr marL="0" indent="0">
              <a:buNone/>
            </a:pPr>
            <a:r>
              <a:rPr lang="en-GB" sz="800"/>
              <a:t>International Airlines Group. (n.d.). Who We Are. [https://www.iairgroup.com/en/who-we-are]</a:t>
            </a:r>
          </a:p>
          <a:p>
            <a:pPr marL="0" indent="0">
              <a:buNone/>
            </a:pPr>
            <a:r>
              <a:rPr lang="en-GB" sz="800"/>
              <a:t>Laudon, K. C., &amp; Laudon, J. P. (2016). Management information systems: Managing the digital firm. Pearson.</a:t>
            </a:r>
          </a:p>
          <a:p>
            <a:pPr marL="0" indent="0">
              <a:buNone/>
            </a:pPr>
            <a:r>
              <a:rPr lang="en-GB" sz="800"/>
              <a:t>Liberty Global. (n.d.). About Us. [https://www.libertyglobal.com/about-us/]</a:t>
            </a:r>
          </a:p>
          <a:p>
            <a:pPr marL="0" indent="0">
              <a:buNone/>
            </a:pPr>
            <a:r>
              <a:rPr lang="en-GB" sz="800"/>
              <a:t>Mooradian, N. 2005.“Tacit Knowledge: Philosophic Roots and Role in KM.”Journal of Knowledge Management (6):104–13.</a:t>
            </a:r>
          </a:p>
          <a:p>
            <a:pPr marL="0" indent="0">
              <a:buNone/>
            </a:pPr>
            <a:r>
              <a:rPr lang="en-GB" sz="800"/>
              <a:t>Nonaka,  I.  1994.“A  Dynamic  Theory of Organizational Knowledge Creation.”Organization </a:t>
            </a:r>
          </a:p>
          <a:p>
            <a:pPr marL="0" indent="0">
              <a:buNone/>
            </a:pPr>
            <a:r>
              <a:rPr lang="en-GB" sz="800"/>
              <a:t>Polanyi, M. 1966.The Tacit Dimension. Garden City, NY:Doubleday</a:t>
            </a:r>
          </a:p>
          <a:p>
            <a:pPr marL="0" indent="0">
              <a:buNone/>
            </a:pPr>
            <a:r>
              <a:rPr lang="en-GB" sz="800"/>
              <a:t>Science5(1):14–37</a:t>
            </a:r>
          </a:p>
          <a:p>
            <a:pPr marL="0" indent="0">
              <a:buNone/>
            </a:pPr>
            <a:r>
              <a:rPr lang="en-GB" sz="800"/>
              <a:t>Venkitachalam, K., and Busch, P. 2012.“Tacit Knowledge: Review  and  Possible  Research  Directions.”Journal  of knowledge Management16(2):356–71</a:t>
            </a:r>
          </a:p>
          <a:p>
            <a:pPr marL="0" indent="0">
              <a:buNone/>
            </a:pPr>
            <a:r>
              <a:rPr lang="en-GB" sz="800"/>
              <a:t>Virgin Media. (n.d.). About Us. [https://www.virginmedia.com/corporate/about]</a:t>
            </a:r>
          </a:p>
          <a:p>
            <a:pPr marL="0" indent="0">
              <a:buNone/>
            </a:pPr>
            <a:endParaRPr lang="en-GB" sz="800"/>
          </a:p>
          <a:p>
            <a:pPr marL="0" indent="0">
              <a:buNone/>
            </a:pPr>
            <a:endParaRPr lang="en-GB" sz="800"/>
          </a:p>
        </p:txBody>
      </p:sp>
    </p:spTree>
    <p:extLst>
      <p:ext uri="{BB962C8B-B14F-4D97-AF65-F5344CB8AC3E}">
        <p14:creationId xmlns:p14="http://schemas.microsoft.com/office/powerpoint/2010/main" val="12482810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9755</TotalTime>
  <Words>752</Words>
  <Application>Microsoft Office PowerPoint</Application>
  <PresentationFormat>Widescreen</PresentationFormat>
  <Paragraphs>46</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Knowledge Management</vt:lpstr>
      <vt:lpstr>Introduction </vt:lpstr>
      <vt:lpstr>Main body</vt:lpstr>
      <vt:lpstr>Main body </vt:lpstr>
      <vt:lpstr>Recommendations </vt:lpstr>
      <vt:lpstr>Recommendations </vt:lpstr>
      <vt:lpstr>Conclusion</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management</dc:title>
  <dc:creator>Rashida Morton (2112665)</dc:creator>
  <cp:lastModifiedBy>Rashida Morton</cp:lastModifiedBy>
  <cp:revision>1</cp:revision>
  <dcterms:created xsi:type="dcterms:W3CDTF">2023-10-29T15:46:00Z</dcterms:created>
  <dcterms:modified xsi:type="dcterms:W3CDTF">2023-11-12T11:35:44Z</dcterms:modified>
</cp:coreProperties>
</file>