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sldIdLst>
    <p:sldId id="256" r:id="rId5"/>
    <p:sldId id="260" r:id="rId6"/>
    <p:sldId id="271" r:id="rId7"/>
    <p:sldId id="259" r:id="rId8"/>
    <p:sldId id="272" r:id="rId9"/>
    <p:sldId id="262" r:id="rId10"/>
    <p:sldId id="267" r:id="rId11"/>
    <p:sldId id="268" r:id="rId12"/>
    <p:sldId id="265" r:id="rId13"/>
    <p:sldId id="269"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A15041-244D-456D-B29D-C70D222C3125}" v="192" dt="2024-07-03T20:38:31.0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5" d="100"/>
          <a:sy n="65" d="100"/>
        </p:scale>
        <p:origin x="134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zhela Toneva (2217837)" userId="b0848a1b-206e-42ce-b87e-051002e318bd" providerId="ADAL" clId="{9EA15041-244D-456D-B29D-C70D222C3125}"/>
    <pc:docChg chg="undo custSel addSld delSld modSld modMainMaster">
      <pc:chgData name="Andzhela Toneva (2217837)" userId="b0848a1b-206e-42ce-b87e-051002e318bd" providerId="ADAL" clId="{9EA15041-244D-456D-B29D-C70D222C3125}" dt="2024-07-03T20:38:31.066" v="4506"/>
      <pc:docMkLst>
        <pc:docMk/>
      </pc:docMkLst>
      <pc:sldChg chg="addSp delSp modSp mod modTransition setBg addAnim delAnim delDesignElem">
        <pc:chgData name="Andzhela Toneva (2217837)" userId="b0848a1b-206e-42ce-b87e-051002e318bd" providerId="ADAL" clId="{9EA15041-244D-456D-B29D-C70D222C3125}" dt="2024-07-03T20:37:21.306" v="4498"/>
        <pc:sldMkLst>
          <pc:docMk/>
          <pc:sldMk cId="1884132964" sldId="256"/>
        </pc:sldMkLst>
        <pc:spChg chg="mod">
          <ac:chgData name="Andzhela Toneva (2217837)" userId="b0848a1b-206e-42ce-b87e-051002e318bd" providerId="ADAL" clId="{9EA15041-244D-456D-B29D-C70D222C3125}" dt="2024-07-03T20:25:24.958" v="4474" actId="26606"/>
          <ac:spMkLst>
            <pc:docMk/>
            <pc:sldMk cId="1884132964" sldId="256"/>
            <ac:spMk id="2" creationId="{5DB1B282-DCED-27FC-A04D-67B6AB838FBF}"/>
          </ac:spMkLst>
        </pc:spChg>
        <pc:spChg chg="mod">
          <ac:chgData name="Andzhela Toneva (2217837)" userId="b0848a1b-206e-42ce-b87e-051002e318bd" providerId="ADAL" clId="{9EA15041-244D-456D-B29D-C70D222C3125}" dt="2024-07-03T20:25:24.958" v="4474" actId="26606"/>
          <ac:spMkLst>
            <pc:docMk/>
            <pc:sldMk cId="1884132964" sldId="256"/>
            <ac:spMk id="3" creationId="{6E61C53A-5D41-88DC-84A3-EA9974E64B97}"/>
          </ac:spMkLst>
        </pc:spChg>
        <pc:spChg chg="add">
          <ac:chgData name="Andzhela Toneva (2217837)" userId="b0848a1b-206e-42ce-b87e-051002e318bd" providerId="ADAL" clId="{9EA15041-244D-456D-B29D-C70D222C3125}" dt="2024-07-03T20:25:24.958" v="4474" actId="26606"/>
          <ac:spMkLst>
            <pc:docMk/>
            <pc:sldMk cId="1884132964" sldId="256"/>
            <ac:spMk id="6" creationId="{0ADFFC45-3DC9-4433-926F-043E879D9DFC}"/>
          </ac:spMkLst>
        </pc:spChg>
        <pc:spChg chg="add del">
          <ac:chgData name="Andzhela Toneva (2217837)" userId="b0848a1b-206e-42ce-b87e-051002e318bd" providerId="ADAL" clId="{9EA15041-244D-456D-B29D-C70D222C3125}" dt="2024-07-03T20:14:22.657" v="4316" actId="26606"/>
          <ac:spMkLst>
            <pc:docMk/>
            <pc:sldMk cId="1884132964" sldId="256"/>
            <ac:spMk id="8" creationId="{DD6BC9EB-F181-48AB-BCA2-3D1DB20D2D87}"/>
          </ac:spMkLst>
        </pc:spChg>
        <pc:spChg chg="add del">
          <ac:chgData name="Andzhela Toneva (2217837)" userId="b0848a1b-206e-42ce-b87e-051002e318bd" providerId="ADAL" clId="{9EA15041-244D-456D-B29D-C70D222C3125}" dt="2024-07-03T20:14:22.657" v="4316" actId="26606"/>
          <ac:spMkLst>
            <pc:docMk/>
            <pc:sldMk cId="1884132964" sldId="256"/>
            <ac:spMk id="10" creationId="{D33AAA80-39DC-4020-9BFF-0718F35C7661}"/>
          </ac:spMkLst>
        </pc:spChg>
        <pc:spChg chg="add del">
          <ac:chgData name="Andzhela Toneva (2217837)" userId="b0848a1b-206e-42ce-b87e-051002e318bd" providerId="ADAL" clId="{9EA15041-244D-456D-B29D-C70D222C3125}" dt="2024-07-03T20:14:47.996" v="4318" actId="26606"/>
          <ac:spMkLst>
            <pc:docMk/>
            <pc:sldMk cId="1884132964" sldId="256"/>
            <ac:spMk id="13" creationId="{66D61E08-70C3-48D8-BEA0-787111DC30DA}"/>
          </ac:spMkLst>
        </pc:spChg>
        <pc:spChg chg="add del">
          <ac:chgData name="Andzhela Toneva (2217837)" userId="b0848a1b-206e-42ce-b87e-051002e318bd" providerId="ADAL" clId="{9EA15041-244D-456D-B29D-C70D222C3125}" dt="2024-07-03T20:14:22.657" v="4316" actId="26606"/>
          <ac:spMkLst>
            <pc:docMk/>
            <pc:sldMk cId="1884132964" sldId="256"/>
            <ac:spMk id="14" creationId="{1177F295-741F-4EFF-B0CA-BE69295ADA07}"/>
          </ac:spMkLst>
        </pc:spChg>
        <pc:spChg chg="add del">
          <ac:chgData name="Andzhela Toneva (2217837)" userId="b0848a1b-206e-42ce-b87e-051002e318bd" providerId="ADAL" clId="{9EA15041-244D-456D-B29D-C70D222C3125}" dt="2024-07-03T20:14:47.996" v="4318" actId="26606"/>
          <ac:spMkLst>
            <pc:docMk/>
            <pc:sldMk cId="1884132964" sldId="256"/>
            <ac:spMk id="15" creationId="{FC55298F-0AE5-478E-AD2B-03C2614C5833}"/>
          </ac:spMkLst>
        </pc:spChg>
        <pc:spChg chg="mod">
          <ac:chgData name="Andzhela Toneva (2217837)" userId="b0848a1b-206e-42ce-b87e-051002e318bd" providerId="ADAL" clId="{9EA15041-244D-456D-B29D-C70D222C3125}" dt="2024-07-03T20:25:11.465" v="4471"/>
          <ac:spMkLst>
            <pc:docMk/>
            <pc:sldMk cId="1884132964" sldId="256"/>
            <ac:spMk id="16" creationId="{867CDE55-B22A-40D0-882A-9452919EEC28}"/>
          </ac:spMkLst>
        </pc:spChg>
        <pc:spChg chg="add del">
          <ac:chgData name="Andzhela Toneva (2217837)" userId="b0848a1b-206e-42ce-b87e-051002e318bd" providerId="ADAL" clId="{9EA15041-244D-456D-B29D-C70D222C3125}" dt="2024-07-03T20:14:47.996" v="4318" actId="26606"/>
          <ac:spMkLst>
            <pc:docMk/>
            <pc:sldMk cId="1884132964" sldId="256"/>
            <ac:spMk id="17" creationId="{C180E4EA-0B63-4779-A895-7E90E71088F3}"/>
          </ac:spMkLst>
        </pc:spChg>
        <pc:spChg chg="add del">
          <ac:chgData name="Andzhela Toneva (2217837)" userId="b0848a1b-206e-42ce-b87e-051002e318bd" providerId="ADAL" clId="{9EA15041-244D-456D-B29D-C70D222C3125}" dt="2024-07-03T20:14:47.996" v="4318" actId="26606"/>
          <ac:spMkLst>
            <pc:docMk/>
            <pc:sldMk cId="1884132964" sldId="256"/>
            <ac:spMk id="19" creationId="{CEE01D9D-3DE8-4EED-B0D3-8F3C79CC7673}"/>
          </ac:spMkLst>
        </pc:spChg>
        <pc:spChg chg="add del">
          <ac:chgData name="Andzhela Toneva (2217837)" userId="b0848a1b-206e-42ce-b87e-051002e318bd" providerId="ADAL" clId="{9EA15041-244D-456D-B29D-C70D222C3125}" dt="2024-07-03T20:14:47.996" v="4318" actId="26606"/>
          <ac:spMkLst>
            <pc:docMk/>
            <pc:sldMk cId="1884132964" sldId="256"/>
            <ac:spMk id="21" creationId="{89AF5CE9-607F-43F4-8983-DCD6DA4051FD}"/>
          </ac:spMkLst>
        </pc:spChg>
        <pc:spChg chg="add del">
          <ac:chgData name="Andzhela Toneva (2217837)" userId="b0848a1b-206e-42ce-b87e-051002e318bd" providerId="ADAL" clId="{9EA15041-244D-456D-B29D-C70D222C3125}" dt="2024-07-03T20:14:47.996" v="4318" actId="26606"/>
          <ac:spMkLst>
            <pc:docMk/>
            <pc:sldMk cId="1884132964" sldId="256"/>
            <ac:spMk id="23" creationId="{6EEA2DBD-9E1E-4521-8C01-F32AD18A89E3}"/>
          </ac:spMkLst>
        </pc:spChg>
        <pc:spChg chg="add del">
          <ac:chgData name="Andzhela Toneva (2217837)" userId="b0848a1b-206e-42ce-b87e-051002e318bd" providerId="ADAL" clId="{9EA15041-244D-456D-B29D-C70D222C3125}" dt="2024-07-03T20:14:47.996" v="4318" actId="26606"/>
          <ac:spMkLst>
            <pc:docMk/>
            <pc:sldMk cId="1884132964" sldId="256"/>
            <ac:spMk id="25" creationId="{15BBD2C1-BA9B-46A9-A27A-33498B169272}"/>
          </ac:spMkLst>
        </pc:spChg>
        <pc:spChg chg="add del mod">
          <ac:chgData name="Andzhela Toneva (2217837)" userId="b0848a1b-206e-42ce-b87e-051002e318bd" providerId="ADAL" clId="{9EA15041-244D-456D-B29D-C70D222C3125}" dt="2024-07-03T20:25:11.465" v="4471"/>
          <ac:spMkLst>
            <pc:docMk/>
            <pc:sldMk cId="1884132964" sldId="256"/>
            <ac:spMk id="27" creationId="{0ADFFC45-3DC9-4433-926F-043E879D9DFC}"/>
          </ac:spMkLst>
        </pc:spChg>
        <pc:spChg chg="mod">
          <ac:chgData name="Andzhela Toneva (2217837)" userId="b0848a1b-206e-42ce-b87e-051002e318bd" providerId="ADAL" clId="{9EA15041-244D-456D-B29D-C70D222C3125}" dt="2024-07-03T20:25:11.465" v="4471"/>
          <ac:spMkLst>
            <pc:docMk/>
            <pc:sldMk cId="1884132964" sldId="256"/>
            <ac:spMk id="31" creationId="{92E26C27-E1F5-47DC-9F83-469D196C55D0}"/>
          </ac:spMkLst>
        </pc:spChg>
        <pc:spChg chg="mod">
          <ac:chgData name="Andzhela Toneva (2217837)" userId="b0848a1b-206e-42ce-b87e-051002e318bd" providerId="ADAL" clId="{9EA15041-244D-456D-B29D-C70D222C3125}" dt="2024-07-03T20:25:11.465" v="4471"/>
          <ac:spMkLst>
            <pc:docMk/>
            <pc:sldMk cId="1884132964" sldId="256"/>
            <ac:spMk id="32" creationId="{95F944E7-2B4E-4AE2-B4DB-846FF8AE0B7A}"/>
          </ac:spMkLst>
        </pc:spChg>
        <pc:spChg chg="mod">
          <ac:chgData name="Andzhela Toneva (2217837)" userId="b0848a1b-206e-42ce-b87e-051002e318bd" providerId="ADAL" clId="{9EA15041-244D-456D-B29D-C70D222C3125}" dt="2024-07-03T20:25:11.465" v="4471"/>
          <ac:spMkLst>
            <pc:docMk/>
            <pc:sldMk cId="1884132964" sldId="256"/>
            <ac:spMk id="33" creationId="{FF14952D-390F-46CC-B302-73DDD9C4160F}"/>
          </ac:spMkLst>
        </pc:spChg>
        <pc:spChg chg="mod">
          <ac:chgData name="Andzhela Toneva (2217837)" userId="b0848a1b-206e-42ce-b87e-051002e318bd" providerId="ADAL" clId="{9EA15041-244D-456D-B29D-C70D222C3125}" dt="2024-07-03T20:25:11.465" v="4471"/>
          <ac:spMkLst>
            <pc:docMk/>
            <pc:sldMk cId="1884132964" sldId="256"/>
            <ac:spMk id="34" creationId="{8C409231-C942-4808-B529-DAC32A7DB002}"/>
          </ac:spMkLst>
        </pc:spChg>
        <pc:spChg chg="add del mod">
          <ac:chgData name="Andzhela Toneva (2217837)" userId="b0848a1b-206e-42ce-b87e-051002e318bd" providerId="ADAL" clId="{9EA15041-244D-456D-B29D-C70D222C3125}" dt="2024-07-03T20:25:11.465" v="4471"/>
          <ac:spMkLst>
            <pc:docMk/>
            <pc:sldMk cId="1884132964" sldId="256"/>
            <ac:spMk id="35" creationId="{69370F01-B8C9-4CE4-824C-92B2792E6ED0}"/>
          </ac:spMkLst>
        </pc:spChg>
        <pc:spChg chg="add">
          <ac:chgData name="Andzhela Toneva (2217837)" userId="b0848a1b-206e-42ce-b87e-051002e318bd" providerId="ADAL" clId="{9EA15041-244D-456D-B29D-C70D222C3125}" dt="2024-07-03T20:25:24.958" v="4474" actId="26606"/>
          <ac:spMkLst>
            <pc:docMk/>
            <pc:sldMk cId="1884132964" sldId="256"/>
            <ac:spMk id="38" creationId="{69370F01-B8C9-4CE4-824C-92B2792E6ED0}"/>
          </ac:spMkLst>
        </pc:spChg>
        <pc:grpChg chg="add">
          <ac:chgData name="Andzhela Toneva (2217837)" userId="b0848a1b-206e-42ce-b87e-051002e318bd" providerId="ADAL" clId="{9EA15041-244D-456D-B29D-C70D222C3125}" dt="2024-07-03T20:25:24.958" v="4474" actId="26606"/>
          <ac:grpSpMkLst>
            <pc:docMk/>
            <pc:sldMk cId="1884132964" sldId="256"/>
            <ac:grpSpMk id="7" creationId="{B5F26A87-0610-435F-AA13-BD658385C9D9}"/>
          </ac:grpSpMkLst>
        </pc:grpChg>
        <pc:grpChg chg="add del mod">
          <ac:chgData name="Andzhela Toneva (2217837)" userId="b0848a1b-206e-42ce-b87e-051002e318bd" providerId="ADAL" clId="{9EA15041-244D-456D-B29D-C70D222C3125}" dt="2024-07-03T20:25:11.465" v="4471"/>
          <ac:grpSpMkLst>
            <pc:docMk/>
            <pc:sldMk cId="1884132964" sldId="256"/>
            <ac:grpSpMk id="28" creationId="{B5F26A87-0610-435F-AA13-BD658385C9D9}"/>
          </ac:grpSpMkLst>
        </pc:grpChg>
        <pc:picChg chg="add del">
          <ac:chgData name="Andzhela Toneva (2217837)" userId="b0848a1b-206e-42ce-b87e-051002e318bd" providerId="ADAL" clId="{9EA15041-244D-456D-B29D-C70D222C3125}" dt="2024-07-03T20:14:47.996" v="4318" actId="26606"/>
          <ac:picMkLst>
            <pc:docMk/>
            <pc:sldMk cId="1884132964" sldId="256"/>
            <ac:picMk id="5" creationId="{A3EF3317-10F0-27B0-E1FC-E6782ACC3F3C}"/>
          </ac:picMkLst>
        </pc:picChg>
        <pc:cxnChg chg="add del">
          <ac:chgData name="Andzhela Toneva (2217837)" userId="b0848a1b-206e-42ce-b87e-051002e318bd" providerId="ADAL" clId="{9EA15041-244D-456D-B29D-C70D222C3125}" dt="2024-07-03T20:14:47.996" v="4318" actId="26606"/>
          <ac:cxnSpMkLst>
            <pc:docMk/>
            <pc:sldMk cId="1884132964" sldId="256"/>
            <ac:cxnSpMk id="9" creationId="{A57C1A16-B8AB-4D99-A195-A38F556A6486}"/>
          </ac:cxnSpMkLst>
        </pc:cxnChg>
        <pc:cxnChg chg="add del">
          <ac:chgData name="Andzhela Toneva (2217837)" userId="b0848a1b-206e-42ce-b87e-051002e318bd" providerId="ADAL" clId="{9EA15041-244D-456D-B29D-C70D222C3125}" dt="2024-07-03T20:14:47.996" v="4318" actId="26606"/>
          <ac:cxnSpMkLst>
            <pc:docMk/>
            <pc:sldMk cId="1884132964" sldId="256"/>
            <ac:cxnSpMk id="11" creationId="{F8A9B20B-D1DD-4573-B5EC-558029519236}"/>
          </ac:cxnSpMkLst>
        </pc:cxnChg>
        <pc:cxnChg chg="add del">
          <ac:chgData name="Andzhela Toneva (2217837)" userId="b0848a1b-206e-42ce-b87e-051002e318bd" providerId="ADAL" clId="{9EA15041-244D-456D-B29D-C70D222C3125}" dt="2024-07-03T20:14:22.657" v="4316" actId="26606"/>
          <ac:cxnSpMkLst>
            <pc:docMk/>
            <pc:sldMk cId="1884132964" sldId="256"/>
            <ac:cxnSpMk id="12" creationId="{C9C5D90B-7EE3-4D26-AB7D-A5A3A6E11203}"/>
          </ac:cxnSpMkLst>
        </pc:cxnChg>
        <pc:cxnChg chg="mod">
          <ac:chgData name="Andzhela Toneva (2217837)" userId="b0848a1b-206e-42ce-b87e-051002e318bd" providerId="ADAL" clId="{9EA15041-244D-456D-B29D-C70D222C3125}" dt="2024-07-03T20:25:11.465" v="4471"/>
          <ac:cxnSpMkLst>
            <pc:docMk/>
            <pc:sldMk cId="1884132964" sldId="256"/>
            <ac:cxnSpMk id="29" creationId="{E6321436-5AAD-4FB6-BB0D-316D4540E82A}"/>
          </ac:cxnSpMkLst>
        </pc:cxnChg>
        <pc:cxnChg chg="mod">
          <ac:chgData name="Andzhela Toneva (2217837)" userId="b0848a1b-206e-42ce-b87e-051002e318bd" providerId="ADAL" clId="{9EA15041-244D-456D-B29D-C70D222C3125}" dt="2024-07-03T20:25:11.465" v="4471"/>
          <ac:cxnSpMkLst>
            <pc:docMk/>
            <pc:sldMk cId="1884132964" sldId="256"/>
            <ac:cxnSpMk id="30" creationId="{94B0BD33-3D46-4F43-947A-825DFEF6106A}"/>
          </ac:cxnSpMkLst>
        </pc:cxnChg>
      </pc:sldChg>
      <pc:sldChg chg="addSp delSp modSp new del mod setBg">
        <pc:chgData name="Andzhela Toneva (2217837)" userId="b0848a1b-206e-42ce-b87e-051002e318bd" providerId="ADAL" clId="{9EA15041-244D-456D-B29D-C70D222C3125}" dt="2024-07-02T17:38:40.319" v="443" actId="2696"/>
        <pc:sldMkLst>
          <pc:docMk/>
          <pc:sldMk cId="2578320456" sldId="257"/>
        </pc:sldMkLst>
        <pc:spChg chg="mod">
          <ac:chgData name="Andzhela Toneva (2217837)" userId="b0848a1b-206e-42ce-b87e-051002e318bd" providerId="ADAL" clId="{9EA15041-244D-456D-B29D-C70D222C3125}" dt="2024-07-02T17:36:29.239" v="410" actId="26606"/>
          <ac:spMkLst>
            <pc:docMk/>
            <pc:sldMk cId="2578320456" sldId="257"/>
            <ac:spMk id="2" creationId="{6A21EAC3-9B1D-FF06-8D5C-C733FA593541}"/>
          </ac:spMkLst>
        </pc:spChg>
        <pc:spChg chg="add del">
          <ac:chgData name="Andzhela Toneva (2217837)" userId="b0848a1b-206e-42ce-b87e-051002e318bd" providerId="ADAL" clId="{9EA15041-244D-456D-B29D-C70D222C3125}" dt="2024-07-02T17:18:12.237" v="151" actId="26606"/>
          <ac:spMkLst>
            <pc:docMk/>
            <pc:sldMk cId="2578320456" sldId="257"/>
            <ac:spMk id="3" creationId="{44776050-E476-20B6-7D5B-710079CC9C4A}"/>
          </ac:spMkLst>
        </pc:spChg>
        <pc:spChg chg="add del">
          <ac:chgData name="Andzhela Toneva (2217837)" userId="b0848a1b-206e-42ce-b87e-051002e318bd" providerId="ADAL" clId="{9EA15041-244D-456D-B29D-C70D222C3125}" dt="2024-07-02T17:34:03.068" v="393" actId="26606"/>
          <ac:spMkLst>
            <pc:docMk/>
            <pc:sldMk cId="2578320456" sldId="257"/>
            <ac:spMk id="8" creationId="{E80B86A7-A1EC-475B-9166-88902B033A38}"/>
          </ac:spMkLst>
        </pc:spChg>
        <pc:spChg chg="add del">
          <ac:chgData name="Andzhela Toneva (2217837)" userId="b0848a1b-206e-42ce-b87e-051002e318bd" providerId="ADAL" clId="{9EA15041-244D-456D-B29D-C70D222C3125}" dt="2024-07-02T17:34:03.068" v="393" actId="26606"/>
          <ac:spMkLst>
            <pc:docMk/>
            <pc:sldMk cId="2578320456" sldId="257"/>
            <ac:spMk id="10" creationId="{C2C29CB1-9F74-4879-A6AF-AEA67B6F1F4D}"/>
          </ac:spMkLst>
        </pc:spChg>
        <pc:spChg chg="add del">
          <ac:chgData name="Andzhela Toneva (2217837)" userId="b0848a1b-206e-42ce-b87e-051002e318bd" providerId="ADAL" clId="{9EA15041-244D-456D-B29D-C70D222C3125}" dt="2024-07-02T17:18:12.206" v="150" actId="26606"/>
          <ac:spMkLst>
            <pc:docMk/>
            <pc:sldMk cId="2578320456" sldId="257"/>
            <ac:spMk id="25" creationId="{66D61E08-70C3-48D8-BEA0-787111DC30DA}"/>
          </ac:spMkLst>
        </pc:spChg>
        <pc:spChg chg="add del">
          <ac:chgData name="Andzhela Toneva (2217837)" userId="b0848a1b-206e-42ce-b87e-051002e318bd" providerId="ADAL" clId="{9EA15041-244D-456D-B29D-C70D222C3125}" dt="2024-07-02T17:18:12.206" v="150" actId="26606"/>
          <ac:spMkLst>
            <pc:docMk/>
            <pc:sldMk cId="2578320456" sldId="257"/>
            <ac:spMk id="27" creationId="{FC55298F-0AE5-478E-AD2B-03C2614C5833}"/>
          </ac:spMkLst>
        </pc:spChg>
        <pc:spChg chg="add del">
          <ac:chgData name="Andzhela Toneva (2217837)" userId="b0848a1b-206e-42ce-b87e-051002e318bd" providerId="ADAL" clId="{9EA15041-244D-456D-B29D-C70D222C3125}" dt="2024-07-02T17:18:12.206" v="150" actId="26606"/>
          <ac:spMkLst>
            <pc:docMk/>
            <pc:sldMk cId="2578320456" sldId="257"/>
            <ac:spMk id="29" creationId="{C180E4EA-0B63-4779-A895-7E90E71088F3}"/>
          </ac:spMkLst>
        </pc:spChg>
        <pc:spChg chg="add del">
          <ac:chgData name="Andzhela Toneva (2217837)" userId="b0848a1b-206e-42ce-b87e-051002e318bd" providerId="ADAL" clId="{9EA15041-244D-456D-B29D-C70D222C3125}" dt="2024-07-02T17:18:12.206" v="150" actId="26606"/>
          <ac:spMkLst>
            <pc:docMk/>
            <pc:sldMk cId="2578320456" sldId="257"/>
            <ac:spMk id="31" creationId="{CEE01D9D-3DE8-4EED-B0D3-8F3C79CC7673}"/>
          </ac:spMkLst>
        </pc:spChg>
        <pc:spChg chg="add del">
          <ac:chgData name="Andzhela Toneva (2217837)" userId="b0848a1b-206e-42ce-b87e-051002e318bd" providerId="ADAL" clId="{9EA15041-244D-456D-B29D-C70D222C3125}" dt="2024-07-02T17:18:12.206" v="150" actId="26606"/>
          <ac:spMkLst>
            <pc:docMk/>
            <pc:sldMk cId="2578320456" sldId="257"/>
            <ac:spMk id="33" creationId="{89AF5CE9-607F-43F4-8983-DCD6DA4051FD}"/>
          </ac:spMkLst>
        </pc:spChg>
        <pc:spChg chg="add del">
          <ac:chgData name="Andzhela Toneva (2217837)" userId="b0848a1b-206e-42ce-b87e-051002e318bd" providerId="ADAL" clId="{9EA15041-244D-456D-B29D-C70D222C3125}" dt="2024-07-02T17:18:12.206" v="150" actId="26606"/>
          <ac:spMkLst>
            <pc:docMk/>
            <pc:sldMk cId="2578320456" sldId="257"/>
            <ac:spMk id="35" creationId="{6EEA2DBD-9E1E-4521-8C01-F32AD18A89E3}"/>
          </ac:spMkLst>
        </pc:spChg>
        <pc:spChg chg="add del">
          <ac:chgData name="Andzhela Toneva (2217837)" userId="b0848a1b-206e-42ce-b87e-051002e318bd" providerId="ADAL" clId="{9EA15041-244D-456D-B29D-C70D222C3125}" dt="2024-07-02T17:18:12.206" v="150" actId="26606"/>
          <ac:spMkLst>
            <pc:docMk/>
            <pc:sldMk cId="2578320456" sldId="257"/>
            <ac:spMk id="37" creationId="{15BBD2C1-BA9B-46A9-A27A-33498B169272}"/>
          </ac:spMkLst>
        </pc:spChg>
        <pc:spChg chg="add del mod">
          <ac:chgData name="Andzhela Toneva (2217837)" userId="b0848a1b-206e-42ce-b87e-051002e318bd" providerId="ADAL" clId="{9EA15041-244D-456D-B29D-C70D222C3125}" dt="2024-07-02T17:31:36.310" v="383" actId="26606"/>
          <ac:spMkLst>
            <pc:docMk/>
            <pc:sldMk cId="2578320456" sldId="257"/>
            <ac:spMk id="39" creationId="{44776050-E476-20B6-7D5B-710079CC9C4A}"/>
          </ac:spMkLst>
        </pc:spChg>
        <pc:spChg chg="add del">
          <ac:chgData name="Andzhela Toneva (2217837)" userId="b0848a1b-206e-42ce-b87e-051002e318bd" providerId="ADAL" clId="{9EA15041-244D-456D-B29D-C70D222C3125}" dt="2024-07-02T17:34:03.068" v="393" actId="26606"/>
          <ac:spMkLst>
            <pc:docMk/>
            <pc:sldMk cId="2578320456" sldId="257"/>
            <ac:spMk id="40" creationId="{7E2C7115-5336-410C-AD71-0F0952A2E5A7}"/>
          </ac:spMkLst>
        </pc:spChg>
        <pc:spChg chg="add del">
          <ac:chgData name="Andzhela Toneva (2217837)" userId="b0848a1b-206e-42ce-b87e-051002e318bd" providerId="ADAL" clId="{9EA15041-244D-456D-B29D-C70D222C3125}" dt="2024-07-02T17:36:29.239" v="410" actId="26606"/>
          <ac:spMkLst>
            <pc:docMk/>
            <pc:sldMk cId="2578320456" sldId="257"/>
            <ac:spMk id="44" creationId="{655AE6B0-AC9E-4167-806F-E9DB135FC46B}"/>
          </ac:spMkLst>
        </pc:spChg>
        <pc:spChg chg="add del">
          <ac:chgData name="Andzhela Toneva (2217837)" userId="b0848a1b-206e-42ce-b87e-051002e318bd" providerId="ADAL" clId="{9EA15041-244D-456D-B29D-C70D222C3125}" dt="2024-07-02T17:36:29.239" v="410" actId="26606"/>
          <ac:spMkLst>
            <pc:docMk/>
            <pc:sldMk cId="2578320456" sldId="257"/>
            <ac:spMk id="46" creationId="{87BD1F4E-A66D-4C06-86DA-8D56CA7A3B41}"/>
          </ac:spMkLst>
        </pc:spChg>
        <pc:spChg chg="add del">
          <ac:chgData name="Andzhela Toneva (2217837)" userId="b0848a1b-206e-42ce-b87e-051002e318bd" providerId="ADAL" clId="{9EA15041-244D-456D-B29D-C70D222C3125}" dt="2024-07-02T17:33:42.110" v="390" actId="26606"/>
          <ac:spMkLst>
            <pc:docMk/>
            <pc:sldMk cId="2578320456" sldId="257"/>
            <ac:spMk id="47" creationId="{655AE6B0-AC9E-4167-806F-E9DB135FC46B}"/>
          </ac:spMkLst>
        </pc:spChg>
        <pc:spChg chg="add del">
          <ac:chgData name="Andzhela Toneva (2217837)" userId="b0848a1b-206e-42ce-b87e-051002e318bd" providerId="ADAL" clId="{9EA15041-244D-456D-B29D-C70D222C3125}" dt="2024-07-02T17:33:42.110" v="390" actId="26606"/>
          <ac:spMkLst>
            <pc:docMk/>
            <pc:sldMk cId="2578320456" sldId="257"/>
            <ac:spMk id="60" creationId="{87BD1F4E-A66D-4C06-86DA-8D56CA7A3B41}"/>
          </ac:spMkLst>
        </pc:spChg>
        <pc:spChg chg="add">
          <ac:chgData name="Andzhela Toneva (2217837)" userId="b0848a1b-206e-42ce-b87e-051002e318bd" providerId="ADAL" clId="{9EA15041-244D-456D-B29D-C70D222C3125}" dt="2024-07-02T17:36:29.239" v="410" actId="26606"/>
          <ac:spMkLst>
            <pc:docMk/>
            <pc:sldMk cId="2578320456" sldId="257"/>
            <ac:spMk id="63" creationId="{9F4444CE-BC8D-4D61-B303-4C05614E62AB}"/>
          </ac:spMkLst>
        </pc:spChg>
        <pc:spChg chg="add">
          <ac:chgData name="Andzhela Toneva (2217837)" userId="b0848a1b-206e-42ce-b87e-051002e318bd" providerId="ADAL" clId="{9EA15041-244D-456D-B29D-C70D222C3125}" dt="2024-07-02T17:36:29.239" v="410" actId="26606"/>
          <ac:spMkLst>
            <pc:docMk/>
            <pc:sldMk cId="2578320456" sldId="257"/>
            <ac:spMk id="65" creationId="{73772B81-181F-48B7-8826-4D9686D15DF5}"/>
          </ac:spMkLst>
        </pc:spChg>
        <pc:spChg chg="add">
          <ac:chgData name="Andzhela Toneva (2217837)" userId="b0848a1b-206e-42ce-b87e-051002e318bd" providerId="ADAL" clId="{9EA15041-244D-456D-B29D-C70D222C3125}" dt="2024-07-02T17:36:29.239" v="410" actId="26606"/>
          <ac:spMkLst>
            <pc:docMk/>
            <pc:sldMk cId="2578320456" sldId="257"/>
            <ac:spMk id="67" creationId="{B2205F6E-03C6-4E92-877C-E2482F6599AA}"/>
          </ac:spMkLst>
        </pc:spChg>
        <pc:grpChg chg="add del">
          <ac:chgData name="Andzhela Toneva (2217837)" userId="b0848a1b-206e-42ce-b87e-051002e318bd" providerId="ADAL" clId="{9EA15041-244D-456D-B29D-C70D222C3125}" dt="2024-07-02T17:18:12.206" v="150" actId="26606"/>
          <ac:grpSpMkLst>
            <pc:docMk/>
            <pc:sldMk cId="2578320456" sldId="257"/>
            <ac:grpSpMk id="9" creationId="{88C9B83F-64CD-41C1-925F-A08801FFD0BD}"/>
          </ac:grpSpMkLst>
        </pc:grpChg>
        <pc:grpChg chg="add del">
          <ac:chgData name="Andzhela Toneva (2217837)" userId="b0848a1b-206e-42ce-b87e-051002e318bd" providerId="ADAL" clId="{9EA15041-244D-456D-B29D-C70D222C3125}" dt="2024-07-02T17:36:29.239" v="410" actId="26606"/>
          <ac:grpSpMkLst>
            <pc:docMk/>
            <pc:sldMk cId="2578320456" sldId="257"/>
            <ac:grpSpMk id="45" creationId="{3523416A-383B-4FDC-B4C9-D8EDDFE9C043}"/>
          </ac:grpSpMkLst>
        </pc:grpChg>
        <pc:grpChg chg="add del">
          <ac:chgData name="Andzhela Toneva (2217837)" userId="b0848a1b-206e-42ce-b87e-051002e318bd" providerId="ADAL" clId="{9EA15041-244D-456D-B29D-C70D222C3125}" dt="2024-07-02T17:33:42.110" v="390" actId="26606"/>
          <ac:grpSpMkLst>
            <pc:docMk/>
            <pc:sldMk cId="2578320456" sldId="257"/>
            <ac:grpSpMk id="49" creationId="{3523416A-383B-4FDC-B4C9-D8EDDFE9C043}"/>
          </ac:grpSpMkLst>
        </pc:grpChg>
        <pc:graphicFrameChg chg="add mod modGraphic">
          <ac:chgData name="Andzhela Toneva (2217837)" userId="b0848a1b-206e-42ce-b87e-051002e318bd" providerId="ADAL" clId="{9EA15041-244D-456D-B29D-C70D222C3125}" dt="2024-07-02T17:37:38.415" v="442" actId="20577"/>
          <ac:graphicFrameMkLst>
            <pc:docMk/>
            <pc:sldMk cId="2578320456" sldId="257"/>
            <ac:graphicFrameMk id="42" creationId="{581FDC96-243E-B120-FA2F-A925E8F57910}"/>
          </ac:graphicFrameMkLst>
        </pc:graphicFrameChg>
        <pc:picChg chg="add del">
          <ac:chgData name="Andzhela Toneva (2217837)" userId="b0848a1b-206e-42ce-b87e-051002e318bd" providerId="ADAL" clId="{9EA15041-244D-456D-B29D-C70D222C3125}" dt="2024-07-02T17:18:12.206" v="150" actId="26606"/>
          <ac:picMkLst>
            <pc:docMk/>
            <pc:sldMk cId="2578320456" sldId="257"/>
            <ac:picMk id="5" creationId="{8C33AAF5-A949-E83C-3CD0-1CA441905664}"/>
          </ac:picMkLst>
        </pc:picChg>
        <pc:cxnChg chg="add del">
          <ac:chgData name="Andzhela Toneva (2217837)" userId="b0848a1b-206e-42ce-b87e-051002e318bd" providerId="ADAL" clId="{9EA15041-244D-456D-B29D-C70D222C3125}" dt="2024-07-02T17:18:12.206" v="150" actId="26606"/>
          <ac:cxnSpMkLst>
            <pc:docMk/>
            <pc:sldMk cId="2578320456" sldId="257"/>
            <ac:cxnSpMk id="21" creationId="{A57C1A16-B8AB-4D99-A195-A38F556A6486}"/>
          </ac:cxnSpMkLst>
        </pc:cxnChg>
        <pc:cxnChg chg="add del">
          <ac:chgData name="Andzhela Toneva (2217837)" userId="b0848a1b-206e-42ce-b87e-051002e318bd" providerId="ADAL" clId="{9EA15041-244D-456D-B29D-C70D222C3125}" dt="2024-07-02T17:18:12.206" v="150" actId="26606"/>
          <ac:cxnSpMkLst>
            <pc:docMk/>
            <pc:sldMk cId="2578320456" sldId="257"/>
            <ac:cxnSpMk id="23" creationId="{F8A9B20B-D1DD-4573-B5EC-558029519236}"/>
          </ac:cxnSpMkLst>
        </pc:cxnChg>
      </pc:sldChg>
      <pc:sldChg chg="addSp delSp modSp new del mod">
        <pc:chgData name="Andzhela Toneva (2217837)" userId="b0848a1b-206e-42ce-b87e-051002e318bd" providerId="ADAL" clId="{9EA15041-244D-456D-B29D-C70D222C3125}" dt="2024-07-02T17:47:38.394" v="620" actId="2696"/>
        <pc:sldMkLst>
          <pc:docMk/>
          <pc:sldMk cId="1195150333" sldId="258"/>
        </pc:sldMkLst>
        <pc:spChg chg="mod">
          <ac:chgData name="Andzhela Toneva (2217837)" userId="b0848a1b-206e-42ce-b87e-051002e318bd" providerId="ADAL" clId="{9EA15041-244D-456D-B29D-C70D222C3125}" dt="2024-07-02T17:43:13.962" v="590" actId="14100"/>
          <ac:spMkLst>
            <pc:docMk/>
            <pc:sldMk cId="1195150333" sldId="258"/>
            <ac:spMk id="2" creationId="{4E310E09-EA01-3D58-E0BC-5CE1E9B0CF29}"/>
          </ac:spMkLst>
        </pc:spChg>
        <pc:spChg chg="del mod">
          <ac:chgData name="Andzhela Toneva (2217837)" userId="b0848a1b-206e-42ce-b87e-051002e318bd" providerId="ADAL" clId="{9EA15041-244D-456D-B29D-C70D222C3125}" dt="2024-07-02T17:32:29.463" v="388" actId="26606"/>
          <ac:spMkLst>
            <pc:docMk/>
            <pc:sldMk cId="1195150333" sldId="258"/>
            <ac:spMk id="3" creationId="{C1CDB016-A39A-9B86-57E7-C803E6833BEB}"/>
          </ac:spMkLst>
        </pc:spChg>
        <pc:graphicFrameChg chg="add mod">
          <ac:chgData name="Andzhela Toneva (2217837)" userId="b0848a1b-206e-42ce-b87e-051002e318bd" providerId="ADAL" clId="{9EA15041-244D-456D-B29D-C70D222C3125}" dt="2024-07-02T17:47:28.070" v="619"/>
          <ac:graphicFrameMkLst>
            <pc:docMk/>
            <pc:sldMk cId="1195150333" sldId="258"/>
            <ac:graphicFrameMk id="5" creationId="{319961F0-A15A-003F-7503-C7677DA0ADEF}"/>
          </ac:graphicFrameMkLst>
        </pc:graphicFrameChg>
      </pc:sldChg>
      <pc:sldChg chg="modSp new mod modTransition">
        <pc:chgData name="Andzhela Toneva (2217837)" userId="b0848a1b-206e-42ce-b87e-051002e318bd" providerId="ADAL" clId="{9EA15041-244D-456D-B29D-C70D222C3125}" dt="2024-07-03T20:37:49.921" v="4501"/>
        <pc:sldMkLst>
          <pc:docMk/>
          <pc:sldMk cId="2176366626" sldId="259"/>
        </pc:sldMkLst>
        <pc:spChg chg="mod">
          <ac:chgData name="Andzhela Toneva (2217837)" userId="b0848a1b-206e-42ce-b87e-051002e318bd" providerId="ADAL" clId="{9EA15041-244D-456D-B29D-C70D222C3125}" dt="2024-07-03T20:25:11.465" v="4471"/>
          <ac:spMkLst>
            <pc:docMk/>
            <pc:sldMk cId="2176366626" sldId="259"/>
            <ac:spMk id="2" creationId="{396852DA-3017-096D-0187-505EE5ABB47B}"/>
          </ac:spMkLst>
        </pc:spChg>
        <pc:spChg chg="mod">
          <ac:chgData name="Andzhela Toneva (2217837)" userId="b0848a1b-206e-42ce-b87e-051002e318bd" providerId="ADAL" clId="{9EA15041-244D-456D-B29D-C70D222C3125}" dt="2024-07-03T20:25:11.465" v="4471"/>
          <ac:spMkLst>
            <pc:docMk/>
            <pc:sldMk cId="2176366626" sldId="259"/>
            <ac:spMk id="3" creationId="{DD4C1A8B-8DFC-6D82-193A-402ACCDF8ADC}"/>
          </ac:spMkLst>
        </pc:spChg>
      </pc:sldChg>
      <pc:sldChg chg="modSp new mod modTransition">
        <pc:chgData name="Andzhela Toneva (2217837)" userId="b0848a1b-206e-42ce-b87e-051002e318bd" providerId="ADAL" clId="{9EA15041-244D-456D-B29D-C70D222C3125}" dt="2024-07-03T20:37:34.891" v="4499"/>
        <pc:sldMkLst>
          <pc:docMk/>
          <pc:sldMk cId="2662485903" sldId="260"/>
        </pc:sldMkLst>
        <pc:spChg chg="mod">
          <ac:chgData name="Andzhela Toneva (2217837)" userId="b0848a1b-206e-42ce-b87e-051002e318bd" providerId="ADAL" clId="{9EA15041-244D-456D-B29D-C70D222C3125}" dt="2024-07-03T20:25:11.465" v="4471"/>
          <ac:spMkLst>
            <pc:docMk/>
            <pc:sldMk cId="2662485903" sldId="260"/>
            <ac:spMk id="2" creationId="{D5019599-FEAF-EE99-C988-A39B58800057}"/>
          </ac:spMkLst>
        </pc:spChg>
        <pc:spChg chg="mod">
          <ac:chgData name="Andzhela Toneva (2217837)" userId="b0848a1b-206e-42ce-b87e-051002e318bd" providerId="ADAL" clId="{9EA15041-244D-456D-B29D-C70D222C3125}" dt="2024-07-03T20:27:04.877" v="4481" actId="27636"/>
          <ac:spMkLst>
            <pc:docMk/>
            <pc:sldMk cId="2662485903" sldId="260"/>
            <ac:spMk id="3" creationId="{442174BF-25A0-8B9F-13F7-DBDEE32ED53E}"/>
          </ac:spMkLst>
        </pc:spChg>
      </pc:sldChg>
      <pc:sldChg chg="addSp delSp modSp new del mod">
        <pc:chgData name="Andzhela Toneva (2217837)" userId="b0848a1b-206e-42ce-b87e-051002e318bd" providerId="ADAL" clId="{9EA15041-244D-456D-B29D-C70D222C3125}" dt="2024-07-02T17:53:01.170" v="757" actId="2696"/>
        <pc:sldMkLst>
          <pc:docMk/>
          <pc:sldMk cId="2390893069" sldId="261"/>
        </pc:sldMkLst>
        <pc:spChg chg="mod">
          <ac:chgData name="Andzhela Toneva (2217837)" userId="b0848a1b-206e-42ce-b87e-051002e318bd" providerId="ADAL" clId="{9EA15041-244D-456D-B29D-C70D222C3125}" dt="2024-07-02T17:50:42.777" v="754" actId="14100"/>
          <ac:spMkLst>
            <pc:docMk/>
            <pc:sldMk cId="2390893069" sldId="261"/>
            <ac:spMk id="2" creationId="{CBAE5FCB-B960-ECFA-2F8B-BB3E8EF886B0}"/>
          </ac:spMkLst>
        </pc:spChg>
        <pc:spChg chg="del mod">
          <ac:chgData name="Andzhela Toneva (2217837)" userId="b0848a1b-206e-42ce-b87e-051002e318bd" providerId="ADAL" clId="{9EA15041-244D-456D-B29D-C70D222C3125}" dt="2024-07-02T17:51:37.721" v="756" actId="34307"/>
          <ac:spMkLst>
            <pc:docMk/>
            <pc:sldMk cId="2390893069" sldId="261"/>
            <ac:spMk id="3" creationId="{6DCFFD86-227D-D6AF-D962-890EA9670AC7}"/>
          </ac:spMkLst>
        </pc:spChg>
        <pc:picChg chg="add mod ord">
          <ac:chgData name="Andzhela Toneva (2217837)" userId="b0848a1b-206e-42ce-b87e-051002e318bd" providerId="ADAL" clId="{9EA15041-244D-456D-B29D-C70D222C3125}" dt="2024-07-02T17:51:37.721" v="756" actId="34307"/>
          <ac:picMkLst>
            <pc:docMk/>
            <pc:sldMk cId="2390893069" sldId="261"/>
            <ac:picMk id="4" creationId="{9F5D0CEE-FC89-505A-83C2-0D4299FEE01C}"/>
          </ac:picMkLst>
        </pc:picChg>
      </pc:sldChg>
      <pc:sldChg chg="addSp delSp modSp new del mod">
        <pc:chgData name="Andzhela Toneva (2217837)" userId="b0848a1b-206e-42ce-b87e-051002e318bd" providerId="ADAL" clId="{9EA15041-244D-456D-B29D-C70D222C3125}" dt="2024-07-03T20:02:11.811" v="4176" actId="2696"/>
        <pc:sldMkLst>
          <pc:docMk/>
          <pc:sldMk cId="2607776143" sldId="261"/>
        </pc:sldMkLst>
        <pc:spChg chg="mod">
          <ac:chgData name="Andzhela Toneva (2217837)" userId="b0848a1b-206e-42ce-b87e-051002e318bd" providerId="ADAL" clId="{9EA15041-244D-456D-B29D-C70D222C3125}" dt="2024-07-02T17:53:47.312" v="836" actId="14100"/>
          <ac:spMkLst>
            <pc:docMk/>
            <pc:sldMk cId="2607776143" sldId="261"/>
            <ac:spMk id="2" creationId="{B7EFB4BC-A673-8BE5-0494-0A25B06B3DD8}"/>
          </ac:spMkLst>
        </pc:spChg>
        <pc:spChg chg="del mod">
          <ac:chgData name="Andzhela Toneva (2217837)" userId="b0848a1b-206e-42ce-b87e-051002e318bd" providerId="ADAL" clId="{9EA15041-244D-456D-B29D-C70D222C3125}" dt="2024-07-02T17:57:24.749" v="894" actId="1032"/>
          <ac:spMkLst>
            <pc:docMk/>
            <pc:sldMk cId="2607776143" sldId="261"/>
            <ac:spMk id="3" creationId="{5758ACB2-D6B3-4C27-9CE2-C2C9748D0031}"/>
          </ac:spMkLst>
        </pc:spChg>
        <pc:graphicFrameChg chg="add mod modGraphic">
          <ac:chgData name="Andzhela Toneva (2217837)" userId="b0848a1b-206e-42ce-b87e-051002e318bd" providerId="ADAL" clId="{9EA15041-244D-456D-B29D-C70D222C3125}" dt="2024-07-03T20:01:52.020" v="4175"/>
          <ac:graphicFrameMkLst>
            <pc:docMk/>
            <pc:sldMk cId="2607776143" sldId="261"/>
            <ac:graphicFrameMk id="4" creationId="{CD88CBDE-A7C3-0DE9-6956-BAFB87DB8354}"/>
          </ac:graphicFrameMkLst>
        </pc:graphicFrameChg>
      </pc:sldChg>
      <pc:sldChg chg="addSp delSp modSp new del mod">
        <pc:chgData name="Andzhela Toneva (2217837)" userId="b0848a1b-206e-42ce-b87e-051002e318bd" providerId="ADAL" clId="{9EA15041-244D-456D-B29D-C70D222C3125}" dt="2024-07-02T18:02:54.305" v="937" actId="2696"/>
        <pc:sldMkLst>
          <pc:docMk/>
          <pc:sldMk cId="1527333050" sldId="262"/>
        </pc:sldMkLst>
        <pc:spChg chg="mod">
          <ac:chgData name="Andzhela Toneva (2217837)" userId="b0848a1b-206e-42ce-b87e-051002e318bd" providerId="ADAL" clId="{9EA15041-244D-456D-B29D-C70D222C3125}" dt="2024-07-02T17:59:40.867" v="931" actId="20577"/>
          <ac:spMkLst>
            <pc:docMk/>
            <pc:sldMk cId="1527333050" sldId="262"/>
            <ac:spMk id="2" creationId="{967D7318-598A-2198-2E68-D98E52CE4949}"/>
          </ac:spMkLst>
        </pc:spChg>
        <pc:spChg chg="del">
          <ac:chgData name="Andzhela Toneva (2217837)" userId="b0848a1b-206e-42ce-b87e-051002e318bd" providerId="ADAL" clId="{9EA15041-244D-456D-B29D-C70D222C3125}" dt="2024-07-02T18:00:07.370" v="932" actId="1032"/>
          <ac:spMkLst>
            <pc:docMk/>
            <pc:sldMk cId="1527333050" sldId="262"/>
            <ac:spMk id="3" creationId="{D7DF444B-269B-6057-992F-385B10D1759E}"/>
          </ac:spMkLst>
        </pc:spChg>
        <pc:graphicFrameChg chg="add mod modGraphic">
          <ac:chgData name="Andzhela Toneva (2217837)" userId="b0848a1b-206e-42ce-b87e-051002e318bd" providerId="ADAL" clId="{9EA15041-244D-456D-B29D-C70D222C3125}" dt="2024-07-02T18:02:38.950" v="936" actId="20577"/>
          <ac:graphicFrameMkLst>
            <pc:docMk/>
            <pc:sldMk cId="1527333050" sldId="262"/>
            <ac:graphicFrameMk id="4" creationId="{B27DD207-82B8-4D27-7847-0CD2863878D2}"/>
          </ac:graphicFrameMkLst>
        </pc:graphicFrameChg>
      </pc:sldChg>
      <pc:sldChg chg="addSp delSp modSp new mod modTransition">
        <pc:chgData name="Andzhela Toneva (2217837)" userId="b0848a1b-206e-42ce-b87e-051002e318bd" providerId="ADAL" clId="{9EA15041-244D-456D-B29D-C70D222C3125}" dt="2024-07-03T20:30:44.905" v="4497"/>
        <pc:sldMkLst>
          <pc:docMk/>
          <pc:sldMk cId="4239488373" sldId="262"/>
        </pc:sldMkLst>
        <pc:spChg chg="mod">
          <ac:chgData name="Andzhela Toneva (2217837)" userId="b0848a1b-206e-42ce-b87e-051002e318bd" providerId="ADAL" clId="{9EA15041-244D-456D-B29D-C70D222C3125}" dt="2024-07-03T20:27:34.095" v="4486" actId="14100"/>
          <ac:spMkLst>
            <pc:docMk/>
            <pc:sldMk cId="4239488373" sldId="262"/>
            <ac:spMk id="2" creationId="{EDB729A5-CDA0-E779-2F18-B25892121F20}"/>
          </ac:spMkLst>
        </pc:spChg>
        <pc:spChg chg="mod">
          <ac:chgData name="Andzhela Toneva (2217837)" userId="b0848a1b-206e-42ce-b87e-051002e318bd" providerId="ADAL" clId="{9EA15041-244D-456D-B29D-C70D222C3125}" dt="2024-07-03T20:25:11.465" v="4471"/>
          <ac:spMkLst>
            <pc:docMk/>
            <pc:sldMk cId="4239488373" sldId="262"/>
            <ac:spMk id="3" creationId="{13449C45-E10D-BB01-65EA-C568D94999A9}"/>
          </ac:spMkLst>
        </pc:spChg>
        <pc:spChg chg="add mod">
          <ac:chgData name="Andzhela Toneva (2217837)" userId="b0848a1b-206e-42ce-b87e-051002e318bd" providerId="ADAL" clId="{9EA15041-244D-456D-B29D-C70D222C3125}" dt="2024-07-03T20:25:11.465" v="4471"/>
          <ac:spMkLst>
            <pc:docMk/>
            <pc:sldMk cId="4239488373" sldId="262"/>
            <ac:spMk id="4" creationId="{B3D6E3A7-0B7D-5754-65DA-78D9D3F9D54F}"/>
          </ac:spMkLst>
        </pc:spChg>
        <pc:spChg chg="add del mod">
          <ac:chgData name="Andzhela Toneva (2217837)" userId="b0848a1b-206e-42ce-b87e-051002e318bd" providerId="ADAL" clId="{9EA15041-244D-456D-B29D-C70D222C3125}" dt="2024-07-03T10:00:22.362" v="1716"/>
          <ac:spMkLst>
            <pc:docMk/>
            <pc:sldMk cId="4239488373" sldId="262"/>
            <ac:spMk id="5" creationId="{7F0CF1BE-639C-4291-96EA-EEB3A15DC78C}"/>
          </ac:spMkLst>
        </pc:spChg>
      </pc:sldChg>
      <pc:sldChg chg="addSp delSp modSp new del mod setBg">
        <pc:chgData name="Andzhela Toneva (2217837)" userId="b0848a1b-206e-42ce-b87e-051002e318bd" providerId="ADAL" clId="{9EA15041-244D-456D-B29D-C70D222C3125}" dt="2024-07-03T11:48:23.751" v="3736" actId="2696"/>
        <pc:sldMkLst>
          <pc:docMk/>
          <pc:sldMk cId="1055464413" sldId="263"/>
        </pc:sldMkLst>
        <pc:spChg chg="mod">
          <ac:chgData name="Andzhela Toneva (2217837)" userId="b0848a1b-206e-42ce-b87e-051002e318bd" providerId="ADAL" clId="{9EA15041-244D-456D-B29D-C70D222C3125}" dt="2024-07-03T11:39:22.745" v="3709" actId="26606"/>
          <ac:spMkLst>
            <pc:docMk/>
            <pc:sldMk cId="1055464413" sldId="263"/>
            <ac:spMk id="2" creationId="{19A81893-37AD-AB19-B6B8-1060EB46E6BC}"/>
          </ac:spMkLst>
        </pc:spChg>
        <pc:spChg chg="del mod">
          <ac:chgData name="Andzhela Toneva (2217837)" userId="b0848a1b-206e-42ce-b87e-051002e318bd" providerId="ADAL" clId="{9EA15041-244D-456D-B29D-C70D222C3125}" dt="2024-07-03T11:39:22.745" v="3709" actId="26606"/>
          <ac:spMkLst>
            <pc:docMk/>
            <pc:sldMk cId="1055464413" sldId="263"/>
            <ac:spMk id="3" creationId="{8BA308E7-98F5-5E92-6C84-04046DCA5358}"/>
          </ac:spMkLst>
        </pc:spChg>
        <pc:spChg chg="add">
          <ac:chgData name="Andzhela Toneva (2217837)" userId="b0848a1b-206e-42ce-b87e-051002e318bd" providerId="ADAL" clId="{9EA15041-244D-456D-B29D-C70D222C3125}" dt="2024-07-03T11:39:22.745" v="3709" actId="26606"/>
          <ac:spMkLst>
            <pc:docMk/>
            <pc:sldMk cId="1055464413" sldId="263"/>
            <ac:spMk id="9" creationId="{9F4444CE-BC8D-4D61-B303-4C05614E62AB}"/>
          </ac:spMkLst>
        </pc:spChg>
        <pc:spChg chg="add">
          <ac:chgData name="Andzhela Toneva (2217837)" userId="b0848a1b-206e-42ce-b87e-051002e318bd" providerId="ADAL" clId="{9EA15041-244D-456D-B29D-C70D222C3125}" dt="2024-07-03T11:39:22.745" v="3709" actId="26606"/>
          <ac:spMkLst>
            <pc:docMk/>
            <pc:sldMk cId="1055464413" sldId="263"/>
            <ac:spMk id="11" creationId="{73772B81-181F-48B7-8826-4D9686D15DF5}"/>
          </ac:spMkLst>
        </pc:spChg>
        <pc:spChg chg="add">
          <ac:chgData name="Andzhela Toneva (2217837)" userId="b0848a1b-206e-42ce-b87e-051002e318bd" providerId="ADAL" clId="{9EA15041-244D-456D-B29D-C70D222C3125}" dt="2024-07-03T11:39:22.745" v="3709" actId="26606"/>
          <ac:spMkLst>
            <pc:docMk/>
            <pc:sldMk cId="1055464413" sldId="263"/>
            <ac:spMk id="13" creationId="{B2205F6E-03C6-4E92-877C-E2482F6599AA}"/>
          </ac:spMkLst>
        </pc:spChg>
        <pc:graphicFrameChg chg="add mod">
          <ac:chgData name="Andzhela Toneva (2217837)" userId="b0848a1b-206e-42ce-b87e-051002e318bd" providerId="ADAL" clId="{9EA15041-244D-456D-B29D-C70D222C3125}" dt="2024-07-03T11:45:04.428" v="3735" actId="12269"/>
          <ac:graphicFrameMkLst>
            <pc:docMk/>
            <pc:sldMk cId="1055464413" sldId="263"/>
            <ac:graphicFrameMk id="5" creationId="{8676834D-68FA-D4DC-6F5A-E67A05867B10}"/>
          </ac:graphicFrameMkLst>
        </pc:graphicFrameChg>
      </pc:sldChg>
      <pc:sldChg chg="modSp new del mod">
        <pc:chgData name="Andzhela Toneva (2217837)" userId="b0848a1b-206e-42ce-b87e-051002e318bd" providerId="ADAL" clId="{9EA15041-244D-456D-B29D-C70D222C3125}" dt="2024-07-03T11:56:49.847" v="3865" actId="2696"/>
        <pc:sldMkLst>
          <pc:docMk/>
          <pc:sldMk cId="554937761" sldId="264"/>
        </pc:sldMkLst>
        <pc:spChg chg="mod">
          <ac:chgData name="Andzhela Toneva (2217837)" userId="b0848a1b-206e-42ce-b87e-051002e318bd" providerId="ADAL" clId="{9EA15041-244D-456D-B29D-C70D222C3125}" dt="2024-07-03T09:44:26.999" v="1663" actId="20577"/>
          <ac:spMkLst>
            <pc:docMk/>
            <pc:sldMk cId="554937761" sldId="264"/>
            <ac:spMk id="2" creationId="{A5B994B7-2DEB-97BC-F271-8638A8CC279F}"/>
          </ac:spMkLst>
        </pc:spChg>
        <pc:spChg chg="mod">
          <ac:chgData name="Andzhela Toneva (2217837)" userId="b0848a1b-206e-42ce-b87e-051002e318bd" providerId="ADAL" clId="{9EA15041-244D-456D-B29D-C70D222C3125}" dt="2024-07-02T18:19:27.147" v="1637"/>
          <ac:spMkLst>
            <pc:docMk/>
            <pc:sldMk cId="554937761" sldId="264"/>
            <ac:spMk id="3" creationId="{D69D1A26-2985-81BB-AE13-7A66AFB32A20}"/>
          </ac:spMkLst>
        </pc:spChg>
      </pc:sldChg>
      <pc:sldChg chg="new del">
        <pc:chgData name="Andzhela Toneva (2217837)" userId="b0848a1b-206e-42ce-b87e-051002e318bd" providerId="ADAL" clId="{9EA15041-244D-456D-B29D-C70D222C3125}" dt="2024-07-03T11:32:13.563" v="3696" actId="2696"/>
        <pc:sldMkLst>
          <pc:docMk/>
          <pc:sldMk cId="935868218" sldId="265"/>
        </pc:sldMkLst>
      </pc:sldChg>
      <pc:sldChg chg="new del">
        <pc:chgData name="Andzhela Toneva (2217837)" userId="b0848a1b-206e-42ce-b87e-051002e318bd" providerId="ADAL" clId="{9EA15041-244D-456D-B29D-C70D222C3125}" dt="2024-07-03T11:32:59.846" v="3698" actId="2696"/>
        <pc:sldMkLst>
          <pc:docMk/>
          <pc:sldMk cId="2120923526" sldId="265"/>
        </pc:sldMkLst>
      </pc:sldChg>
      <pc:sldChg chg="addSp delSp modSp new mod modTransition setBg delDesignElem">
        <pc:chgData name="Andzhela Toneva (2217837)" userId="b0848a1b-206e-42ce-b87e-051002e318bd" providerId="ADAL" clId="{9EA15041-244D-456D-B29D-C70D222C3125}" dt="2024-07-03T20:38:23.342" v="4505"/>
        <pc:sldMkLst>
          <pc:docMk/>
          <pc:sldMk cId="3305206414" sldId="265"/>
        </pc:sldMkLst>
        <pc:spChg chg="add mod">
          <ac:chgData name="Andzhela Toneva (2217837)" userId="b0848a1b-206e-42ce-b87e-051002e318bd" providerId="ADAL" clId="{9EA15041-244D-456D-B29D-C70D222C3125}" dt="2024-07-03T20:25:11.465" v="4471"/>
          <ac:spMkLst>
            <pc:docMk/>
            <pc:sldMk cId="3305206414" sldId="265"/>
            <ac:spMk id="3" creationId="{062DAC1E-A166-4F2C-5B9C-7D7C940245A7}"/>
          </ac:spMkLst>
        </pc:spChg>
        <pc:spChg chg="mod">
          <ac:chgData name="Andzhela Toneva (2217837)" userId="b0848a1b-206e-42ce-b87e-051002e318bd" providerId="ADAL" clId="{9EA15041-244D-456D-B29D-C70D222C3125}" dt="2024-07-03T20:25:11.465" v="4471"/>
          <ac:spMkLst>
            <pc:docMk/>
            <pc:sldMk cId="3305206414" sldId="265"/>
            <ac:spMk id="11" creationId="{887EA6D2-2883-42C2-993D-094CA6D65DA3}"/>
          </ac:spMkLst>
        </pc:spChg>
        <pc:spChg chg="mod">
          <ac:chgData name="Andzhela Toneva (2217837)" userId="b0848a1b-206e-42ce-b87e-051002e318bd" providerId="ADAL" clId="{9EA15041-244D-456D-B29D-C70D222C3125}" dt="2024-07-03T20:25:11.465" v="4471"/>
          <ac:spMkLst>
            <pc:docMk/>
            <pc:sldMk cId="3305206414" sldId="265"/>
            <ac:spMk id="12" creationId="{3B895046-636F-4D1B-ACA4-29AA0CB3329F}"/>
          </ac:spMkLst>
        </pc:spChg>
        <pc:spChg chg="mod">
          <ac:chgData name="Andzhela Toneva (2217837)" userId="b0848a1b-206e-42ce-b87e-051002e318bd" providerId="ADAL" clId="{9EA15041-244D-456D-B29D-C70D222C3125}" dt="2024-07-03T20:25:11.465" v="4471"/>
          <ac:spMkLst>
            <pc:docMk/>
            <pc:sldMk cId="3305206414" sldId="265"/>
            <ac:spMk id="13" creationId="{C6B0CDE3-E054-4EDD-A43B-F96843D8BF51}"/>
          </ac:spMkLst>
        </pc:spChg>
        <pc:spChg chg="mod">
          <ac:chgData name="Andzhela Toneva (2217837)" userId="b0848a1b-206e-42ce-b87e-051002e318bd" providerId="ADAL" clId="{9EA15041-244D-456D-B29D-C70D222C3125}" dt="2024-07-03T20:25:11.465" v="4471"/>
          <ac:spMkLst>
            <pc:docMk/>
            <pc:sldMk cId="3305206414" sldId="265"/>
            <ac:spMk id="14" creationId="{3B66B1A2-F145-4C9B-85CC-4BF30D58CBC5}"/>
          </ac:spMkLst>
        </pc:spChg>
        <pc:spChg chg="mod">
          <ac:chgData name="Andzhela Toneva (2217837)" userId="b0848a1b-206e-42ce-b87e-051002e318bd" providerId="ADAL" clId="{9EA15041-244D-456D-B29D-C70D222C3125}" dt="2024-07-03T20:25:11.465" v="4471"/>
          <ac:spMkLst>
            <pc:docMk/>
            <pc:sldMk cId="3305206414" sldId="265"/>
            <ac:spMk id="15" creationId="{5D4FC972-94B3-4035-8D31-E668C132B411}"/>
          </ac:spMkLst>
        </pc:spChg>
        <pc:spChg chg="mod">
          <ac:chgData name="Andzhela Toneva (2217837)" userId="b0848a1b-206e-42ce-b87e-051002e318bd" providerId="ADAL" clId="{9EA15041-244D-456D-B29D-C70D222C3125}" dt="2024-07-03T20:25:11.465" v="4471"/>
          <ac:spMkLst>
            <pc:docMk/>
            <pc:sldMk cId="3305206414" sldId="265"/>
            <ac:spMk id="16" creationId="{374B9941-AFBE-4A77-A50E-B6EA04A746AE}"/>
          </ac:spMkLst>
        </pc:spChg>
        <pc:spChg chg="mod">
          <ac:chgData name="Andzhela Toneva (2217837)" userId="b0848a1b-206e-42ce-b87e-051002e318bd" providerId="ADAL" clId="{9EA15041-244D-456D-B29D-C70D222C3125}" dt="2024-07-03T20:25:11.465" v="4471"/>
          <ac:spMkLst>
            <pc:docMk/>
            <pc:sldMk cId="3305206414" sldId="265"/>
            <ac:spMk id="17" creationId="{27A982C5-2C38-4CE9-BC18-94697AD657FB}"/>
          </ac:spMkLst>
        </pc:spChg>
        <pc:spChg chg="mod">
          <ac:chgData name="Andzhela Toneva (2217837)" userId="b0848a1b-206e-42ce-b87e-051002e318bd" providerId="ADAL" clId="{9EA15041-244D-456D-B29D-C70D222C3125}" dt="2024-07-03T20:25:11.465" v="4471"/>
          <ac:spMkLst>
            <pc:docMk/>
            <pc:sldMk cId="3305206414" sldId="265"/>
            <ac:spMk id="18" creationId="{0060D8D1-7BB1-498F-AFBB-ADAC130A9E90}"/>
          </ac:spMkLst>
        </pc:spChg>
        <pc:grpChg chg="add del mod">
          <ac:chgData name="Andzhela Toneva (2217837)" userId="b0848a1b-206e-42ce-b87e-051002e318bd" providerId="ADAL" clId="{9EA15041-244D-456D-B29D-C70D222C3125}" dt="2024-07-03T20:25:11.465" v="4471"/>
          <ac:grpSpMkLst>
            <pc:docMk/>
            <pc:sldMk cId="3305206414" sldId="265"/>
            <ac:grpSpMk id="8" creationId="{B4DE830A-B531-4A3B-96F6-0ECE88B08555}"/>
          </ac:grpSpMkLst>
        </pc:grpChg>
        <pc:graphicFrameChg chg="add mod ord modGraphic">
          <ac:chgData name="Andzhela Toneva (2217837)" userId="b0848a1b-206e-42ce-b87e-051002e318bd" providerId="ADAL" clId="{9EA15041-244D-456D-B29D-C70D222C3125}" dt="2024-07-03T20:25:11.465" v="4471"/>
          <ac:graphicFrameMkLst>
            <pc:docMk/>
            <pc:sldMk cId="3305206414" sldId="265"/>
            <ac:graphicFrameMk id="2" creationId="{C209DA48-BF1B-C6B5-DEC8-BE0DC39352D0}"/>
          </ac:graphicFrameMkLst>
        </pc:graphicFrameChg>
        <pc:graphicFrameChg chg="add mod modGraphic">
          <ac:chgData name="Andzhela Toneva (2217837)" userId="b0848a1b-206e-42ce-b87e-051002e318bd" providerId="ADAL" clId="{9EA15041-244D-456D-B29D-C70D222C3125}" dt="2024-07-03T20:25:11.465" v="4471"/>
          <ac:graphicFrameMkLst>
            <pc:docMk/>
            <pc:sldMk cId="3305206414" sldId="265"/>
            <ac:graphicFrameMk id="4" creationId="{F8EEF4B8-E03E-2146-0BDD-E26FE6746F10}"/>
          </ac:graphicFrameMkLst>
        </pc:graphicFrameChg>
        <pc:cxnChg chg="mod">
          <ac:chgData name="Andzhela Toneva (2217837)" userId="b0848a1b-206e-42ce-b87e-051002e318bd" providerId="ADAL" clId="{9EA15041-244D-456D-B29D-C70D222C3125}" dt="2024-07-03T20:25:11.465" v="4471"/>
          <ac:cxnSpMkLst>
            <pc:docMk/>
            <pc:sldMk cId="3305206414" sldId="265"/>
            <ac:cxnSpMk id="9" creationId="{2813DF2C-461A-4A8F-9679-A172790D1F3A}"/>
          </ac:cxnSpMkLst>
        </pc:cxnChg>
        <pc:cxnChg chg="mod">
          <ac:chgData name="Andzhela Toneva (2217837)" userId="b0848a1b-206e-42ce-b87e-051002e318bd" providerId="ADAL" clId="{9EA15041-244D-456D-B29D-C70D222C3125}" dt="2024-07-03T20:25:11.465" v="4471"/>
          <ac:cxnSpMkLst>
            <pc:docMk/>
            <pc:sldMk cId="3305206414" sldId="265"/>
            <ac:cxnSpMk id="10" creationId="{54CD3A85-C039-4249-86E4-1EB9318B5495}"/>
          </ac:cxnSpMkLst>
        </pc:cxnChg>
      </pc:sldChg>
      <pc:sldChg chg="new del">
        <pc:chgData name="Andzhela Toneva (2217837)" userId="b0848a1b-206e-42ce-b87e-051002e318bd" providerId="ADAL" clId="{9EA15041-244D-456D-B29D-C70D222C3125}" dt="2024-07-03T11:53:35.779" v="3813" actId="2696"/>
        <pc:sldMkLst>
          <pc:docMk/>
          <pc:sldMk cId="1239336661" sldId="266"/>
        </pc:sldMkLst>
      </pc:sldChg>
      <pc:sldChg chg="modSp new del mod">
        <pc:chgData name="Andzhela Toneva (2217837)" userId="b0848a1b-206e-42ce-b87e-051002e318bd" providerId="ADAL" clId="{9EA15041-244D-456D-B29D-C70D222C3125}" dt="2024-07-03T11:49:41.876" v="3758" actId="2696"/>
        <pc:sldMkLst>
          <pc:docMk/>
          <pc:sldMk cId="3055153760" sldId="266"/>
        </pc:sldMkLst>
        <pc:spChg chg="mod">
          <ac:chgData name="Andzhela Toneva (2217837)" userId="b0848a1b-206e-42ce-b87e-051002e318bd" providerId="ADAL" clId="{9EA15041-244D-456D-B29D-C70D222C3125}" dt="2024-07-03T11:49:12.179" v="3756" actId="14100"/>
          <ac:spMkLst>
            <pc:docMk/>
            <pc:sldMk cId="3055153760" sldId="266"/>
            <ac:spMk id="2" creationId="{2E845A89-A32A-23C8-D8DF-D6EB92507A31}"/>
          </ac:spMkLst>
        </pc:spChg>
        <pc:spChg chg="mod">
          <ac:chgData name="Andzhela Toneva (2217837)" userId="b0848a1b-206e-42ce-b87e-051002e318bd" providerId="ADAL" clId="{9EA15041-244D-456D-B29D-C70D222C3125}" dt="2024-07-03T11:49:20.835" v="3757" actId="14100"/>
          <ac:spMkLst>
            <pc:docMk/>
            <pc:sldMk cId="3055153760" sldId="266"/>
            <ac:spMk id="3" creationId="{29959FFB-425F-BC95-208D-57CD68B04A1C}"/>
          </ac:spMkLst>
        </pc:spChg>
      </pc:sldChg>
      <pc:sldChg chg="modSp new mod modTransition">
        <pc:chgData name="Andzhela Toneva (2217837)" userId="b0848a1b-206e-42ce-b87e-051002e318bd" providerId="ADAL" clId="{9EA15041-244D-456D-B29D-C70D222C3125}" dt="2024-07-03T20:38:15.261" v="4503"/>
        <pc:sldMkLst>
          <pc:docMk/>
          <pc:sldMk cId="2847536366" sldId="267"/>
        </pc:sldMkLst>
        <pc:spChg chg="mod">
          <ac:chgData name="Andzhela Toneva (2217837)" userId="b0848a1b-206e-42ce-b87e-051002e318bd" providerId="ADAL" clId="{9EA15041-244D-456D-B29D-C70D222C3125}" dt="2024-07-03T20:28:09.620" v="4493" actId="255"/>
          <ac:spMkLst>
            <pc:docMk/>
            <pc:sldMk cId="2847536366" sldId="267"/>
            <ac:spMk id="2" creationId="{DFB6F9CF-8F30-2D45-BC04-E7E280914023}"/>
          </ac:spMkLst>
        </pc:spChg>
        <pc:spChg chg="mod">
          <ac:chgData name="Andzhela Toneva (2217837)" userId="b0848a1b-206e-42ce-b87e-051002e318bd" providerId="ADAL" clId="{9EA15041-244D-456D-B29D-C70D222C3125}" dt="2024-07-03T20:25:11.465" v="4471"/>
          <ac:spMkLst>
            <pc:docMk/>
            <pc:sldMk cId="2847536366" sldId="267"/>
            <ac:spMk id="3" creationId="{0FBBA10F-3C01-17D5-4044-BB5916F95430}"/>
          </ac:spMkLst>
        </pc:spChg>
        <pc:spChg chg="mod">
          <ac:chgData name="Andzhela Toneva (2217837)" userId="b0848a1b-206e-42ce-b87e-051002e318bd" providerId="ADAL" clId="{9EA15041-244D-456D-B29D-C70D222C3125}" dt="2024-07-03T20:25:11.465" v="4471"/>
          <ac:spMkLst>
            <pc:docMk/>
            <pc:sldMk cId="2847536366" sldId="267"/>
            <ac:spMk id="4" creationId="{D3ADD6F2-21D5-35C7-7DE1-95116DB423EB}"/>
          </ac:spMkLst>
        </pc:spChg>
        <pc:spChg chg="mod">
          <ac:chgData name="Andzhela Toneva (2217837)" userId="b0848a1b-206e-42ce-b87e-051002e318bd" providerId="ADAL" clId="{9EA15041-244D-456D-B29D-C70D222C3125}" dt="2024-07-03T20:25:11.465" v="4471"/>
          <ac:spMkLst>
            <pc:docMk/>
            <pc:sldMk cId="2847536366" sldId="267"/>
            <ac:spMk id="5" creationId="{F6AC909A-E4CD-96F5-9698-07674CA50521}"/>
          </ac:spMkLst>
        </pc:spChg>
        <pc:spChg chg="mod">
          <ac:chgData name="Andzhela Toneva (2217837)" userId="b0848a1b-206e-42ce-b87e-051002e318bd" providerId="ADAL" clId="{9EA15041-244D-456D-B29D-C70D222C3125}" dt="2024-07-03T20:25:11.465" v="4471"/>
          <ac:spMkLst>
            <pc:docMk/>
            <pc:sldMk cId="2847536366" sldId="267"/>
            <ac:spMk id="6" creationId="{F4FF02B9-443E-EAD9-567A-D727E8F84E9A}"/>
          </ac:spMkLst>
        </pc:spChg>
      </pc:sldChg>
      <pc:sldChg chg="modSp new mod modTransition">
        <pc:chgData name="Andzhela Toneva (2217837)" userId="b0848a1b-206e-42ce-b87e-051002e318bd" providerId="ADAL" clId="{9EA15041-244D-456D-B29D-C70D222C3125}" dt="2024-07-03T20:38:18.713" v="4504"/>
        <pc:sldMkLst>
          <pc:docMk/>
          <pc:sldMk cId="120337779" sldId="268"/>
        </pc:sldMkLst>
        <pc:spChg chg="mod">
          <ac:chgData name="Andzhela Toneva (2217837)" userId="b0848a1b-206e-42ce-b87e-051002e318bd" providerId="ADAL" clId="{9EA15041-244D-456D-B29D-C70D222C3125}" dt="2024-07-03T20:28:25.024" v="4496" actId="14100"/>
          <ac:spMkLst>
            <pc:docMk/>
            <pc:sldMk cId="120337779" sldId="268"/>
            <ac:spMk id="2" creationId="{0CB19CFC-5ACC-E89E-A2D6-73E7096E7A1E}"/>
          </ac:spMkLst>
        </pc:spChg>
        <pc:spChg chg="mod">
          <ac:chgData name="Andzhela Toneva (2217837)" userId="b0848a1b-206e-42ce-b87e-051002e318bd" providerId="ADAL" clId="{9EA15041-244D-456D-B29D-C70D222C3125}" dt="2024-07-03T20:25:11.465" v="4471"/>
          <ac:spMkLst>
            <pc:docMk/>
            <pc:sldMk cId="120337779" sldId="268"/>
            <ac:spMk id="3" creationId="{29E2F756-11F9-8D87-CAF8-4F4DE4E7EEC4}"/>
          </ac:spMkLst>
        </pc:spChg>
        <pc:spChg chg="mod">
          <ac:chgData name="Andzhela Toneva (2217837)" userId="b0848a1b-206e-42ce-b87e-051002e318bd" providerId="ADAL" clId="{9EA15041-244D-456D-B29D-C70D222C3125}" dt="2024-07-03T20:25:11.465" v="4471"/>
          <ac:spMkLst>
            <pc:docMk/>
            <pc:sldMk cId="120337779" sldId="268"/>
            <ac:spMk id="4" creationId="{D59C2DE3-2E26-44B5-922E-D4D4DBA6A3AF}"/>
          </ac:spMkLst>
        </pc:spChg>
        <pc:spChg chg="mod">
          <ac:chgData name="Andzhela Toneva (2217837)" userId="b0848a1b-206e-42ce-b87e-051002e318bd" providerId="ADAL" clId="{9EA15041-244D-456D-B29D-C70D222C3125}" dt="2024-07-03T20:25:11.465" v="4471"/>
          <ac:spMkLst>
            <pc:docMk/>
            <pc:sldMk cId="120337779" sldId="268"/>
            <ac:spMk id="5" creationId="{79B74182-9CE4-A0CB-D37A-F6F6BAE130E8}"/>
          </ac:spMkLst>
        </pc:spChg>
        <pc:spChg chg="mod">
          <ac:chgData name="Andzhela Toneva (2217837)" userId="b0848a1b-206e-42ce-b87e-051002e318bd" providerId="ADAL" clId="{9EA15041-244D-456D-B29D-C70D222C3125}" dt="2024-07-03T20:25:11.465" v="4471"/>
          <ac:spMkLst>
            <pc:docMk/>
            <pc:sldMk cId="120337779" sldId="268"/>
            <ac:spMk id="6" creationId="{3382ADAF-BE2A-77B9-5838-40A886A96A25}"/>
          </ac:spMkLst>
        </pc:spChg>
      </pc:sldChg>
      <pc:sldChg chg="addSp modSp new del mod">
        <pc:chgData name="Andzhela Toneva (2217837)" userId="b0848a1b-206e-42ce-b87e-051002e318bd" providerId="ADAL" clId="{9EA15041-244D-456D-B29D-C70D222C3125}" dt="2024-07-03T12:01:29.523" v="3890" actId="2696"/>
        <pc:sldMkLst>
          <pc:docMk/>
          <pc:sldMk cId="3678186331" sldId="269"/>
        </pc:sldMkLst>
        <pc:spChg chg="mod">
          <ac:chgData name="Andzhela Toneva (2217837)" userId="b0848a1b-206e-42ce-b87e-051002e318bd" providerId="ADAL" clId="{9EA15041-244D-456D-B29D-C70D222C3125}" dt="2024-07-03T11:58:06.561" v="3881" actId="27636"/>
          <ac:spMkLst>
            <pc:docMk/>
            <pc:sldMk cId="3678186331" sldId="269"/>
            <ac:spMk id="2" creationId="{609BE0D4-EF67-EBDA-38AF-2FD0D19E2320}"/>
          </ac:spMkLst>
        </pc:spChg>
        <pc:spChg chg="add mod">
          <ac:chgData name="Andzhela Toneva (2217837)" userId="b0848a1b-206e-42ce-b87e-051002e318bd" providerId="ADAL" clId="{9EA15041-244D-456D-B29D-C70D222C3125}" dt="2024-07-03T12:00:27.352" v="3889" actId="20577"/>
          <ac:spMkLst>
            <pc:docMk/>
            <pc:sldMk cId="3678186331" sldId="269"/>
            <ac:spMk id="4" creationId="{6F97F8D2-AC0C-33C2-50C1-96E379FDE29C}"/>
          </ac:spMkLst>
        </pc:spChg>
      </pc:sldChg>
      <pc:sldChg chg="modSp new mod modTransition">
        <pc:chgData name="Andzhela Toneva (2217837)" userId="b0848a1b-206e-42ce-b87e-051002e318bd" providerId="ADAL" clId="{9EA15041-244D-456D-B29D-C70D222C3125}" dt="2024-07-03T20:38:31.066" v="4506"/>
        <pc:sldMkLst>
          <pc:docMk/>
          <pc:sldMk cId="4039378634" sldId="269"/>
        </pc:sldMkLst>
        <pc:spChg chg="mod">
          <ac:chgData name="Andzhela Toneva (2217837)" userId="b0848a1b-206e-42ce-b87e-051002e318bd" providerId="ADAL" clId="{9EA15041-244D-456D-B29D-C70D222C3125}" dt="2024-07-03T20:25:11.465" v="4471"/>
          <ac:spMkLst>
            <pc:docMk/>
            <pc:sldMk cId="4039378634" sldId="269"/>
            <ac:spMk id="2" creationId="{ADD02E1D-6C8C-0EB9-D23B-C1155A517F26}"/>
          </ac:spMkLst>
        </pc:spChg>
        <pc:spChg chg="mod">
          <ac:chgData name="Andzhela Toneva (2217837)" userId="b0848a1b-206e-42ce-b87e-051002e318bd" providerId="ADAL" clId="{9EA15041-244D-456D-B29D-C70D222C3125}" dt="2024-07-03T20:25:11.465" v="4471"/>
          <ac:spMkLst>
            <pc:docMk/>
            <pc:sldMk cId="4039378634" sldId="269"/>
            <ac:spMk id="3" creationId="{80669F75-3F69-0465-B30D-1472C5D02CDB}"/>
          </ac:spMkLst>
        </pc:spChg>
      </pc:sldChg>
      <pc:sldChg chg="modSp new del mod">
        <pc:chgData name="Andzhela Toneva (2217837)" userId="b0848a1b-206e-42ce-b87e-051002e318bd" providerId="ADAL" clId="{9EA15041-244D-456D-B29D-C70D222C3125}" dt="2024-07-03T20:19:29.337" v="4343" actId="2696"/>
        <pc:sldMkLst>
          <pc:docMk/>
          <pc:sldMk cId="2672549608" sldId="270"/>
        </pc:sldMkLst>
        <pc:spChg chg="mod">
          <ac:chgData name="Andzhela Toneva (2217837)" userId="b0848a1b-206e-42ce-b87e-051002e318bd" providerId="ADAL" clId="{9EA15041-244D-456D-B29D-C70D222C3125}" dt="2024-07-03T20:00:59.426" v="4174" actId="207"/>
          <ac:spMkLst>
            <pc:docMk/>
            <pc:sldMk cId="2672549608" sldId="270"/>
            <ac:spMk id="2" creationId="{9D406CDC-3384-D49E-87FB-0FCA58C5D994}"/>
          </ac:spMkLst>
        </pc:spChg>
        <pc:spChg chg="mod">
          <ac:chgData name="Andzhela Toneva (2217837)" userId="b0848a1b-206e-42ce-b87e-051002e318bd" providerId="ADAL" clId="{9EA15041-244D-456D-B29D-C70D222C3125}" dt="2024-07-03T12:03:27.209" v="3917" actId="20577"/>
          <ac:spMkLst>
            <pc:docMk/>
            <pc:sldMk cId="2672549608" sldId="270"/>
            <ac:spMk id="3" creationId="{14E33B89-ACBF-9B7C-8642-4BE42421EE43}"/>
          </ac:spMkLst>
        </pc:spChg>
      </pc:sldChg>
      <pc:sldChg chg="new del">
        <pc:chgData name="Andzhela Toneva (2217837)" userId="b0848a1b-206e-42ce-b87e-051002e318bd" providerId="ADAL" clId="{9EA15041-244D-456D-B29D-C70D222C3125}" dt="2024-07-03T11:59:53.516" v="3886" actId="2696"/>
        <pc:sldMkLst>
          <pc:docMk/>
          <pc:sldMk cId="3046977108" sldId="270"/>
        </pc:sldMkLst>
      </pc:sldChg>
      <pc:sldChg chg="new del">
        <pc:chgData name="Andzhela Toneva (2217837)" userId="b0848a1b-206e-42ce-b87e-051002e318bd" providerId="ADAL" clId="{9EA15041-244D-456D-B29D-C70D222C3125}" dt="2024-07-03T12:01:36.912" v="3891" actId="2696"/>
        <pc:sldMkLst>
          <pc:docMk/>
          <pc:sldMk cId="1162366801" sldId="271"/>
        </pc:sldMkLst>
      </pc:sldChg>
      <pc:sldChg chg="addSp modSp new mod modTransition">
        <pc:chgData name="Andzhela Toneva (2217837)" userId="b0848a1b-206e-42ce-b87e-051002e318bd" providerId="ADAL" clId="{9EA15041-244D-456D-B29D-C70D222C3125}" dt="2024-07-03T20:37:46.845" v="4500"/>
        <pc:sldMkLst>
          <pc:docMk/>
          <pc:sldMk cId="3605887824" sldId="271"/>
        </pc:sldMkLst>
        <pc:spChg chg="add mod">
          <ac:chgData name="Andzhela Toneva (2217837)" userId="b0848a1b-206e-42ce-b87e-051002e318bd" providerId="ADAL" clId="{9EA15041-244D-456D-B29D-C70D222C3125}" dt="2024-07-03T20:25:11.465" v="4471"/>
          <ac:spMkLst>
            <pc:docMk/>
            <pc:sldMk cId="3605887824" sldId="271"/>
            <ac:spMk id="3" creationId="{A2E6E16F-B2F0-226D-039B-3AE28A96746B}"/>
          </ac:spMkLst>
        </pc:spChg>
      </pc:sldChg>
      <pc:sldChg chg="modSp new mod modTransition">
        <pc:chgData name="Andzhela Toneva (2217837)" userId="b0848a1b-206e-42ce-b87e-051002e318bd" providerId="ADAL" clId="{9EA15041-244D-456D-B29D-C70D222C3125}" dt="2024-07-03T20:38:01.514" v="4502"/>
        <pc:sldMkLst>
          <pc:docMk/>
          <pc:sldMk cId="1373495929" sldId="272"/>
        </pc:sldMkLst>
        <pc:spChg chg="mod">
          <ac:chgData name="Andzhela Toneva (2217837)" userId="b0848a1b-206e-42ce-b87e-051002e318bd" providerId="ADAL" clId="{9EA15041-244D-456D-B29D-C70D222C3125}" dt="2024-07-03T20:27:24.208" v="4484" actId="14100"/>
          <ac:spMkLst>
            <pc:docMk/>
            <pc:sldMk cId="1373495929" sldId="272"/>
            <ac:spMk id="2" creationId="{5FE633F3-ED76-149E-C43F-3099C85374C3}"/>
          </ac:spMkLst>
        </pc:spChg>
        <pc:spChg chg="mod">
          <ac:chgData name="Andzhela Toneva (2217837)" userId="b0848a1b-206e-42ce-b87e-051002e318bd" providerId="ADAL" clId="{9EA15041-244D-456D-B29D-C70D222C3125}" dt="2024-07-03T20:25:11.465" v="4471"/>
          <ac:spMkLst>
            <pc:docMk/>
            <pc:sldMk cId="1373495929" sldId="272"/>
            <ac:spMk id="3" creationId="{8563E89E-73C8-DB4C-B307-2D14D866FD26}"/>
          </ac:spMkLst>
        </pc:spChg>
      </pc:sldChg>
      <pc:sldMasterChg chg="modSp modSldLayout">
        <pc:chgData name="Andzhela Toneva (2217837)" userId="b0848a1b-206e-42ce-b87e-051002e318bd" providerId="ADAL" clId="{9EA15041-244D-456D-B29D-C70D222C3125}" dt="2024-07-03T20:25:11.465" v="4471"/>
        <pc:sldMasterMkLst>
          <pc:docMk/>
          <pc:sldMasterMk cId="752674748" sldId="2147483660"/>
        </pc:sldMasterMkLst>
        <pc:spChg chg="mod">
          <ac:chgData name="Andzhela Toneva (2217837)" userId="b0848a1b-206e-42ce-b87e-051002e318bd" providerId="ADAL" clId="{9EA15041-244D-456D-B29D-C70D222C3125}" dt="2024-07-03T20:25:11.465" v="4471"/>
          <ac:spMkLst>
            <pc:docMk/>
            <pc:sldMasterMk cId="752674748" sldId="2147483660"/>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4"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5"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6"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2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2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24"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25"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26"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27"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28"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ac:spMk id="29" creationId="{00000000-0000-0000-0000-000000000000}"/>
          </ac:spMkLst>
        </pc:spChg>
        <pc:grpChg chg="mod">
          <ac:chgData name="Andzhela Toneva (2217837)" userId="b0848a1b-206e-42ce-b87e-051002e318bd" providerId="ADAL" clId="{9EA15041-244D-456D-B29D-C70D222C3125}" dt="2024-07-03T20:25:11.465" v="4471"/>
          <ac:grpSpMkLst>
            <pc:docMk/>
            <pc:sldMasterMk cId="752674748" sldId="2147483660"/>
            <ac:grpSpMk id="7" creationId="{00000000-0000-0000-0000-000000000000}"/>
          </ac:grpSpMkLst>
        </pc:grpChg>
        <pc:cxnChg chg="mod">
          <ac:chgData name="Andzhela Toneva (2217837)" userId="b0848a1b-206e-42ce-b87e-051002e318bd" providerId="ADAL" clId="{9EA15041-244D-456D-B29D-C70D222C3125}" dt="2024-07-03T20:25:11.465" v="4471"/>
          <ac:cxnSpMkLst>
            <pc:docMk/>
            <pc:sldMasterMk cId="752674748" sldId="2147483660"/>
            <ac:cxnSpMk id="20" creationId="{00000000-0000-0000-0000-000000000000}"/>
          </ac:cxnSpMkLst>
        </pc:cxnChg>
        <pc:cxnChg chg="mod">
          <ac:chgData name="Andzhela Toneva (2217837)" userId="b0848a1b-206e-42ce-b87e-051002e318bd" providerId="ADAL" clId="{9EA15041-244D-456D-B29D-C70D222C3125}" dt="2024-07-03T20:25:11.465" v="4471"/>
          <ac:cxnSpMkLst>
            <pc:docMk/>
            <pc:sldMasterMk cId="752674748" sldId="2147483660"/>
            <ac:cxnSpMk id="21" creationId="{00000000-0000-0000-0000-000000000000}"/>
          </ac:cxnSpMkLst>
        </pc:cxnChg>
        <pc:sldLayoutChg chg="modSp">
          <pc:chgData name="Andzhela Toneva (2217837)" userId="b0848a1b-206e-42ce-b87e-051002e318bd" providerId="ADAL" clId="{9EA15041-244D-456D-B29D-C70D222C3125}" dt="2024-07-03T20:25:11.465" v="4471"/>
          <pc:sldLayoutMkLst>
            <pc:docMk/>
            <pc:sldMasterMk cId="752674748" sldId="2147483660"/>
            <pc:sldLayoutMk cId="4249194538" sldId="2147483661"/>
          </pc:sldLayoutMkLst>
          <pc:spChg chg="mod">
            <ac:chgData name="Andzhela Toneva (2217837)" userId="b0848a1b-206e-42ce-b87e-051002e318bd" providerId="ADAL" clId="{9EA15041-244D-456D-B29D-C70D222C3125}" dt="2024-07-03T20:25:11.465" v="4471"/>
            <ac:spMkLst>
              <pc:docMk/>
              <pc:sldMasterMk cId="752674748" sldId="2147483660"/>
              <pc:sldLayoutMk cId="4249194538" sldId="2147483661"/>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9194538" sldId="2147483661"/>
              <ac:spMk id="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9194538" sldId="2147483661"/>
              <ac:spMk id="19"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9194538" sldId="2147483661"/>
              <ac:spMk id="24"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9194538" sldId="2147483661"/>
              <ac:spMk id="26"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9194538" sldId="2147483661"/>
              <ac:spMk id="27"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9194538" sldId="2147483661"/>
              <ac:spMk id="28"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9194538" sldId="2147483661"/>
              <ac:spMk id="29"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9194538" sldId="2147483661"/>
              <ac:spMk id="30"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9194538" sldId="2147483661"/>
              <ac:spMk id="31" creationId="{00000000-0000-0000-0000-000000000000}"/>
            </ac:spMkLst>
          </pc:spChg>
          <pc:grpChg chg="mod">
            <ac:chgData name="Andzhela Toneva (2217837)" userId="b0848a1b-206e-42ce-b87e-051002e318bd" providerId="ADAL" clId="{9EA15041-244D-456D-B29D-C70D222C3125}" dt="2024-07-03T20:25:11.465" v="4471"/>
            <ac:grpSpMkLst>
              <pc:docMk/>
              <pc:sldMasterMk cId="752674748" sldId="2147483660"/>
              <pc:sldLayoutMk cId="4249194538" sldId="2147483661"/>
              <ac:grpSpMk id="7" creationId="{00000000-0000-0000-0000-000000000000}"/>
            </ac:grpSpMkLst>
          </pc:grpChg>
          <pc:cxnChg chg="mod">
            <ac:chgData name="Andzhela Toneva (2217837)" userId="b0848a1b-206e-42ce-b87e-051002e318bd" providerId="ADAL" clId="{9EA15041-244D-456D-B29D-C70D222C3125}" dt="2024-07-03T20:25:11.465" v="4471"/>
            <ac:cxnSpMkLst>
              <pc:docMk/>
              <pc:sldMasterMk cId="752674748" sldId="2147483660"/>
              <pc:sldLayoutMk cId="4249194538" sldId="2147483661"/>
              <ac:cxnSpMk id="21" creationId="{00000000-0000-0000-0000-000000000000}"/>
            </ac:cxnSpMkLst>
          </pc:cxnChg>
          <pc:cxnChg chg="mod">
            <ac:chgData name="Andzhela Toneva (2217837)" userId="b0848a1b-206e-42ce-b87e-051002e318bd" providerId="ADAL" clId="{9EA15041-244D-456D-B29D-C70D222C3125}" dt="2024-07-03T20:25:11.465" v="4471"/>
            <ac:cxnSpMkLst>
              <pc:docMk/>
              <pc:sldMasterMk cId="752674748" sldId="2147483660"/>
              <pc:sldLayoutMk cId="4249194538" sldId="2147483661"/>
              <ac:cxnSpMk id="32" creationId="{00000000-0000-0000-0000-000000000000}"/>
            </ac:cxnSpMkLst>
          </pc:cxn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3575604247" sldId="2147483663"/>
          </pc:sldLayoutMkLst>
          <pc:spChg chg="mod">
            <ac:chgData name="Andzhela Toneva (2217837)" userId="b0848a1b-206e-42ce-b87e-051002e318bd" providerId="ADAL" clId="{9EA15041-244D-456D-B29D-C70D222C3125}" dt="2024-07-03T20:25:11.465" v="4471"/>
            <ac:spMkLst>
              <pc:docMk/>
              <pc:sldMasterMk cId="752674748" sldId="2147483660"/>
              <pc:sldLayoutMk cId="3575604247" sldId="2147483663"/>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3575604247" sldId="2147483663"/>
              <ac:spMk id="3"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891100613" sldId="2147483664"/>
          </pc:sldLayoutMkLst>
          <pc:spChg chg="mod">
            <ac:chgData name="Andzhela Toneva (2217837)" userId="b0848a1b-206e-42ce-b87e-051002e318bd" providerId="ADAL" clId="{9EA15041-244D-456D-B29D-C70D222C3125}" dt="2024-07-03T20:25:11.465" v="4471"/>
            <ac:spMkLst>
              <pc:docMk/>
              <pc:sldMasterMk cId="752674748" sldId="2147483660"/>
              <pc:sldLayoutMk cId="891100613" sldId="2147483664"/>
              <ac:spMk id="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891100613" sldId="2147483664"/>
              <ac:spMk id="4"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4242554278" sldId="2147483665"/>
          </pc:sldLayoutMkLst>
          <pc:spChg chg="mod">
            <ac:chgData name="Andzhela Toneva (2217837)" userId="b0848a1b-206e-42ce-b87e-051002e318bd" providerId="ADAL" clId="{9EA15041-244D-456D-B29D-C70D222C3125}" dt="2024-07-03T20:25:11.465" v="4471"/>
            <ac:spMkLst>
              <pc:docMk/>
              <pc:sldMasterMk cId="752674748" sldId="2147483660"/>
              <pc:sldLayoutMk cId="4242554278" sldId="2147483665"/>
              <ac:spMk id="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2554278" sldId="2147483665"/>
              <ac:spMk id="4"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2554278" sldId="2147483665"/>
              <ac:spMk id="5"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42554278" sldId="2147483665"/>
              <ac:spMk id="6"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4190726847" sldId="2147483666"/>
          </pc:sldLayoutMkLst>
          <pc:spChg chg="mod">
            <ac:chgData name="Andzhela Toneva (2217837)" userId="b0848a1b-206e-42ce-b87e-051002e318bd" providerId="ADAL" clId="{9EA15041-244D-456D-B29D-C70D222C3125}" dt="2024-07-03T20:25:11.465" v="4471"/>
            <ac:spMkLst>
              <pc:docMk/>
              <pc:sldMasterMk cId="752674748" sldId="2147483660"/>
              <pc:sldLayoutMk cId="4190726847" sldId="2147483666"/>
              <ac:spMk id="2"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3415276254" sldId="2147483668"/>
          </pc:sldLayoutMkLst>
          <pc:spChg chg="mod">
            <ac:chgData name="Andzhela Toneva (2217837)" userId="b0848a1b-206e-42ce-b87e-051002e318bd" providerId="ADAL" clId="{9EA15041-244D-456D-B29D-C70D222C3125}" dt="2024-07-03T20:25:11.465" v="4471"/>
            <ac:spMkLst>
              <pc:docMk/>
              <pc:sldMasterMk cId="752674748" sldId="2147483660"/>
              <pc:sldLayoutMk cId="3415276254" sldId="2147483668"/>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3415276254" sldId="2147483668"/>
              <ac:spMk id="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3415276254" sldId="2147483668"/>
              <ac:spMk id="4"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1854193789" sldId="2147483669"/>
          </pc:sldLayoutMkLst>
          <pc:spChg chg="mod">
            <ac:chgData name="Andzhela Toneva (2217837)" userId="b0848a1b-206e-42ce-b87e-051002e318bd" providerId="ADAL" clId="{9EA15041-244D-456D-B29D-C70D222C3125}" dt="2024-07-03T20:25:11.465" v="4471"/>
            <ac:spMkLst>
              <pc:docMk/>
              <pc:sldMasterMk cId="752674748" sldId="2147483660"/>
              <pc:sldLayoutMk cId="1854193789" sldId="2147483669"/>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1854193789" sldId="2147483669"/>
              <ac:spMk id="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1854193789" sldId="2147483669"/>
              <ac:spMk id="4"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4111773763" sldId="2147483670"/>
          </pc:sldLayoutMkLst>
          <pc:spChg chg="mod">
            <ac:chgData name="Andzhela Toneva (2217837)" userId="b0848a1b-206e-42ce-b87e-051002e318bd" providerId="ADAL" clId="{9EA15041-244D-456D-B29D-C70D222C3125}" dt="2024-07-03T20:25:11.465" v="4471"/>
            <ac:spMkLst>
              <pc:docMk/>
              <pc:sldMasterMk cId="752674748" sldId="2147483660"/>
              <pc:sldLayoutMk cId="4111773763" sldId="2147483670"/>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111773763" sldId="2147483670"/>
              <ac:spMk id="3"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3687711372" sldId="2147483671"/>
          </pc:sldLayoutMkLst>
          <pc:spChg chg="mod">
            <ac:chgData name="Andzhela Toneva (2217837)" userId="b0848a1b-206e-42ce-b87e-051002e318bd" providerId="ADAL" clId="{9EA15041-244D-456D-B29D-C70D222C3125}" dt="2024-07-03T20:25:11.465" v="4471"/>
            <ac:spMkLst>
              <pc:docMk/>
              <pc:sldMasterMk cId="752674748" sldId="2147483660"/>
              <pc:sldLayoutMk cId="3687711372" sldId="2147483671"/>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3687711372" sldId="2147483671"/>
              <ac:spMk id="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3687711372" sldId="2147483671"/>
              <ac:spMk id="20"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3687711372" sldId="2147483671"/>
              <ac:spMk id="2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3687711372" sldId="2147483671"/>
              <ac:spMk id="23"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2105814791" sldId="2147483672"/>
          </pc:sldLayoutMkLst>
          <pc:spChg chg="mod">
            <ac:chgData name="Andzhela Toneva (2217837)" userId="b0848a1b-206e-42ce-b87e-051002e318bd" providerId="ADAL" clId="{9EA15041-244D-456D-B29D-C70D222C3125}" dt="2024-07-03T20:25:11.465" v="4471"/>
            <ac:spMkLst>
              <pc:docMk/>
              <pc:sldMasterMk cId="752674748" sldId="2147483660"/>
              <pc:sldLayoutMk cId="2105814791" sldId="2147483672"/>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2105814791" sldId="2147483672"/>
              <ac:spMk id="3"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2104299847" sldId="2147483673"/>
          </pc:sldLayoutMkLst>
          <pc:spChg chg="mod">
            <ac:chgData name="Andzhela Toneva (2217837)" userId="b0848a1b-206e-42ce-b87e-051002e318bd" providerId="ADAL" clId="{9EA15041-244D-456D-B29D-C70D222C3125}" dt="2024-07-03T20:25:11.465" v="4471"/>
            <ac:spMkLst>
              <pc:docMk/>
              <pc:sldMasterMk cId="752674748" sldId="2147483660"/>
              <pc:sldLayoutMk cId="2104299847" sldId="2147483673"/>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2104299847" sldId="2147483673"/>
              <ac:spMk id="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2104299847" sldId="2147483673"/>
              <ac:spMk id="2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2104299847" sldId="2147483673"/>
              <ac:spMk id="24"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2104299847" sldId="2147483673"/>
              <ac:spMk id="25"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4225098332" sldId="2147483674"/>
          </pc:sldLayoutMkLst>
          <pc:spChg chg="mod">
            <ac:chgData name="Andzhela Toneva (2217837)" userId="b0848a1b-206e-42ce-b87e-051002e318bd" providerId="ADAL" clId="{9EA15041-244D-456D-B29D-C70D222C3125}" dt="2024-07-03T20:25:11.465" v="4471"/>
            <ac:spMkLst>
              <pc:docMk/>
              <pc:sldMasterMk cId="752674748" sldId="2147483660"/>
              <pc:sldLayoutMk cId="4225098332" sldId="2147483674"/>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25098332" sldId="2147483674"/>
              <ac:spMk id="3"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4225098332" sldId="2147483674"/>
              <ac:spMk id="23" creationId="{00000000-0000-0000-0000-000000000000}"/>
            </ac:spMkLst>
          </pc:spChg>
        </pc:sldLayoutChg>
        <pc:sldLayoutChg chg="modSp">
          <pc:chgData name="Andzhela Toneva (2217837)" userId="b0848a1b-206e-42ce-b87e-051002e318bd" providerId="ADAL" clId="{9EA15041-244D-456D-B29D-C70D222C3125}" dt="2024-07-03T20:25:11.465" v="4471"/>
          <pc:sldLayoutMkLst>
            <pc:docMk/>
            <pc:sldMasterMk cId="752674748" sldId="2147483660"/>
            <pc:sldLayoutMk cId="3088106816" sldId="2147483676"/>
          </pc:sldLayoutMkLst>
          <pc:spChg chg="mod">
            <ac:chgData name="Andzhela Toneva (2217837)" userId="b0848a1b-206e-42ce-b87e-051002e318bd" providerId="ADAL" clId="{9EA15041-244D-456D-B29D-C70D222C3125}" dt="2024-07-03T20:25:11.465" v="4471"/>
            <ac:spMkLst>
              <pc:docMk/>
              <pc:sldMasterMk cId="752674748" sldId="2147483660"/>
              <pc:sldLayoutMk cId="3088106816" sldId="2147483676"/>
              <ac:spMk id="2" creationId="{00000000-0000-0000-0000-000000000000}"/>
            </ac:spMkLst>
          </pc:spChg>
          <pc:spChg chg="mod">
            <ac:chgData name="Andzhela Toneva (2217837)" userId="b0848a1b-206e-42ce-b87e-051002e318bd" providerId="ADAL" clId="{9EA15041-244D-456D-B29D-C70D222C3125}" dt="2024-07-03T20:25:11.465" v="4471"/>
            <ac:spMkLst>
              <pc:docMk/>
              <pc:sldMasterMk cId="752674748" sldId="2147483660"/>
              <pc:sldLayoutMk cId="3088106816" sldId="2147483676"/>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6BF071-408D-4DC0-950E-413D07CAE8EE}"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1434525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6BF071-408D-4DC0-950E-413D07CAE8EE}"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175566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BF071-408D-4DC0-950E-413D07CAE8EE}"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2973333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6BF071-408D-4DC0-950E-413D07CAE8EE}"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1331733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6BF071-408D-4DC0-950E-413D07CAE8EE}" type="datetimeFigureOut">
              <a:rPr lang="en-GB" smtClean="0"/>
              <a:t>03/07/2024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2015188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6BF071-408D-4DC0-950E-413D07CAE8EE}" type="datetimeFigureOut">
              <a:rPr lang="en-GB" smtClean="0"/>
              <a:t>03/07/2024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49696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6BF071-408D-4DC0-950E-413D07CAE8EE}" type="datetimeFigureOut">
              <a:rPr lang="en-GB" smtClean="0"/>
              <a:t>03/07/2024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743379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86BF071-408D-4DC0-950E-413D07CAE8EE}"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695570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6BF071-408D-4DC0-950E-413D07CAE8EE}"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2495997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BF071-408D-4DC0-950E-413D07CAE8EE}"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1964348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BF071-408D-4DC0-950E-413D07CAE8EE}"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B4E-4ED9-4CBC-94CC-AAE236286E02}"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7224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BF071-408D-4DC0-950E-413D07CAE8EE}"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3947032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BF071-408D-4DC0-950E-413D07CAE8EE}"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B4E-4ED9-4CBC-94CC-AAE236286E02}"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393055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BF071-408D-4DC0-950E-413D07CAE8EE}"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1249870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6BF071-408D-4DC0-950E-413D07CAE8EE}"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38869833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6BF071-408D-4DC0-950E-413D07CAE8EE}"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B4E-4ED9-4CBC-94CC-AAE236286E02}" type="slidenum">
              <a:rPr lang="en-GB" smtClean="0"/>
              <a:t>‹#›</a:t>
            </a:fld>
            <a:endParaRPr lang="en-GB"/>
          </a:p>
        </p:txBody>
      </p:sp>
    </p:spTree>
    <p:extLst>
      <p:ext uri="{BB962C8B-B14F-4D97-AF65-F5344CB8AC3E}">
        <p14:creationId xmlns:p14="http://schemas.microsoft.com/office/powerpoint/2010/main" val="2808521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6BF071-408D-4DC0-950E-413D07CAE8EE}" type="datetimeFigureOut">
              <a:rPr lang="en-GB" smtClean="0"/>
              <a:t>03/07/2024</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23A4B4E-4ED9-4CBC-94CC-AAE236286E02}" type="slidenum">
              <a:rPr lang="en-GB" smtClean="0"/>
              <a:t>‹#›</a:t>
            </a:fld>
            <a:endParaRPr lang="en-GB"/>
          </a:p>
        </p:txBody>
      </p:sp>
    </p:spTree>
    <p:extLst>
      <p:ext uri="{BB962C8B-B14F-4D97-AF65-F5344CB8AC3E}">
        <p14:creationId xmlns:p14="http://schemas.microsoft.com/office/powerpoint/2010/main" val="372868130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logistics.org.uk/executivemembership/insight-and-information/news-and-information/insight-reports/logistics-report-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00422" y="-8468"/>
            <a:ext cx="3572669" cy="6866467"/>
            <a:chOff x="67175" y="-8467"/>
            <a:chExt cx="4763558" cy="6866467"/>
          </a:xfrm>
        </p:grpSpPr>
        <p:cxnSp>
          <p:nvCxnSpPr>
            <p:cNvPr id="18" name="Straight Connector 17">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DB1B282-DCED-27FC-A04D-67B6AB838FBF}"/>
              </a:ext>
            </a:extLst>
          </p:cNvPr>
          <p:cNvSpPr>
            <a:spLocks noGrp="1"/>
          </p:cNvSpPr>
          <p:nvPr>
            <p:ph type="ctrTitle"/>
          </p:nvPr>
        </p:nvSpPr>
        <p:spPr>
          <a:xfrm>
            <a:off x="508001" y="1282701"/>
            <a:ext cx="3822045" cy="4307148"/>
          </a:xfrm>
        </p:spPr>
        <p:txBody>
          <a:bodyPr anchor="ctr">
            <a:normAutofit/>
          </a:bodyPr>
          <a:lstStyle/>
          <a:p>
            <a:pPr>
              <a:lnSpc>
                <a:spcPct val="90000"/>
              </a:lnSpc>
            </a:pPr>
            <a:r>
              <a:rPr lang="en-GB" sz="3800" b="1">
                <a:latin typeface="Arial" panose="020B0604020202020204" pitchFamily="34" charset="0"/>
                <a:cs typeface="Arial" panose="020B0604020202020204" pitchFamily="34" charset="0"/>
              </a:rPr>
              <a:t>BUSINESS PLAN</a:t>
            </a:r>
            <a:br>
              <a:rPr lang="en-GB" sz="3800" b="1">
                <a:latin typeface="Arial" panose="020B0604020202020204" pitchFamily="34" charset="0"/>
                <a:cs typeface="Arial" panose="020B0604020202020204" pitchFamily="34" charset="0"/>
              </a:rPr>
            </a:br>
            <a:r>
              <a:rPr lang="en-GB" sz="3800" b="1">
                <a:latin typeface="Arial" panose="020B0604020202020204" pitchFamily="34" charset="0"/>
                <a:cs typeface="Arial" panose="020B0604020202020204" pitchFamily="34" charset="0"/>
              </a:rPr>
              <a:t>presented by</a:t>
            </a:r>
            <a:br>
              <a:rPr lang="en-GB" sz="3800" b="1">
                <a:latin typeface="Arial" panose="020B0604020202020204" pitchFamily="34" charset="0"/>
                <a:cs typeface="Arial" panose="020B0604020202020204" pitchFamily="34" charset="0"/>
              </a:rPr>
            </a:br>
            <a:r>
              <a:rPr lang="en-GB" sz="3800" b="1">
                <a:latin typeface="Arial" panose="020B0604020202020204" pitchFamily="34" charset="0"/>
                <a:cs typeface="Arial" panose="020B0604020202020204" pitchFamily="34" charset="0"/>
              </a:rPr>
              <a:t>ANDZHELA TONEVA</a:t>
            </a:r>
            <a:br>
              <a:rPr lang="en-GB" sz="3800" b="1">
                <a:latin typeface="Arial" panose="020B0604020202020204" pitchFamily="34" charset="0"/>
                <a:cs typeface="Arial" panose="020B0604020202020204" pitchFamily="34" charset="0"/>
              </a:rPr>
            </a:br>
            <a:br>
              <a:rPr lang="en-GB" sz="3800" b="1">
                <a:latin typeface="Arial" panose="020B0604020202020204" pitchFamily="34" charset="0"/>
                <a:cs typeface="Arial" panose="020B0604020202020204" pitchFamily="34" charset="0"/>
              </a:rPr>
            </a:br>
            <a:r>
              <a:rPr lang="en-GB" sz="3800" b="1">
                <a:latin typeface="Arial" panose="020B0604020202020204" pitchFamily="34" charset="0"/>
                <a:cs typeface="Arial" panose="020B0604020202020204" pitchFamily="34" charset="0"/>
              </a:rPr>
              <a:t>Student ID 2217837</a:t>
            </a:r>
          </a:p>
        </p:txBody>
      </p:sp>
      <p:sp>
        <p:nvSpPr>
          <p:cNvPr id="38" name="Freeform: Shape 37">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2372" y="-8468"/>
            <a:ext cx="3806198"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6E61C53A-5D41-88DC-84A3-EA9974E64B97}"/>
              </a:ext>
            </a:extLst>
          </p:cNvPr>
          <p:cNvSpPr>
            <a:spLocks noGrp="1"/>
          </p:cNvSpPr>
          <p:nvPr>
            <p:ph type="subTitle" idx="1"/>
          </p:nvPr>
        </p:nvSpPr>
        <p:spPr>
          <a:xfrm>
            <a:off x="5865840" y="2510119"/>
            <a:ext cx="2701925" cy="1829292"/>
          </a:xfrm>
        </p:spPr>
        <p:txBody>
          <a:bodyPr anchor="ctr">
            <a:normAutofit/>
          </a:bodyPr>
          <a:lstStyle/>
          <a:p>
            <a:pPr algn="l"/>
            <a:r>
              <a:rPr lang="en-GB" b="1">
                <a:solidFill>
                  <a:srgbClr val="FFFFFF"/>
                </a:solidFill>
                <a:latin typeface="Arial" panose="020B0604020202020204" pitchFamily="34" charset="0"/>
                <a:cs typeface="Arial" panose="020B0604020202020204" pitchFamily="34" charset="0"/>
              </a:rPr>
              <a:t>WANZA TRUCK WSH</a:t>
            </a:r>
          </a:p>
        </p:txBody>
      </p:sp>
    </p:spTree>
    <p:extLst>
      <p:ext uri="{BB962C8B-B14F-4D97-AF65-F5344CB8AC3E}">
        <p14:creationId xmlns:p14="http://schemas.microsoft.com/office/powerpoint/2010/main" val="188413296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19599-FEAF-EE99-C988-A39B58800057}"/>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Business overview</a:t>
            </a:r>
          </a:p>
        </p:txBody>
      </p:sp>
      <p:sp>
        <p:nvSpPr>
          <p:cNvPr id="3" name="Content Placeholder 2">
            <a:extLst>
              <a:ext uri="{FF2B5EF4-FFF2-40B4-BE49-F238E27FC236}">
                <a16:creationId xmlns:a16="http://schemas.microsoft.com/office/drawing/2014/main" id="{442174BF-25A0-8B9F-13F7-DBDEE32ED53E}"/>
              </a:ext>
            </a:extLst>
          </p:cNvPr>
          <p:cNvSpPr>
            <a:spLocks noGrp="1"/>
          </p:cNvSpPr>
          <p:nvPr>
            <p:ph idx="1"/>
          </p:nvPr>
        </p:nvSpPr>
        <p:spPr>
          <a:xfrm>
            <a:off x="508001" y="1809135"/>
            <a:ext cx="6447501" cy="3234813"/>
          </a:xfrm>
        </p:spPr>
        <p:txBody>
          <a:bodyPr>
            <a:normAutofit lnSpcReduction="10000"/>
          </a:bodyPr>
          <a:lstStyle/>
          <a:p>
            <a:pPr marL="0" indent="0">
              <a:buNone/>
            </a:pPr>
            <a:r>
              <a:rPr lang="en-GB" sz="1050" b="1" dirty="0">
                <a:latin typeface="Arial" panose="020B0604020202020204" pitchFamily="34" charset="0"/>
                <a:cs typeface="Arial" panose="020B0604020202020204" pitchFamily="34" charset="0"/>
              </a:rPr>
              <a:t>Business description</a:t>
            </a:r>
          </a:p>
          <a:p>
            <a:pPr marL="0" indent="0">
              <a:buNone/>
            </a:pPr>
            <a:r>
              <a:rPr lang="en-US" sz="825" dirty="0">
                <a:latin typeface="Arial" panose="020B0604020202020204" pitchFamily="34" charset="0"/>
                <a:ea typeface="Calibri" panose="020F0502020204030204" pitchFamily="34" charset="0"/>
              </a:rPr>
              <a:t>As trucking activity continues to expand year over year, the need for convenient and quality truck care services has increased as well. However, current options for truck washing and detailing remain limited, especially along certain major highway routes. By positioning ourselves along one underserved route between Birmingham and Liverpool, </a:t>
            </a:r>
            <a:r>
              <a:rPr lang="en-US" sz="825" dirty="0" err="1">
                <a:latin typeface="Arial" panose="020B0604020202020204" pitchFamily="34" charset="0"/>
                <a:ea typeface="Calibri" panose="020F0502020204030204" pitchFamily="34" charset="0"/>
              </a:rPr>
              <a:t>Wanza</a:t>
            </a:r>
            <a:r>
              <a:rPr lang="en-US" sz="825" dirty="0">
                <a:latin typeface="Arial" panose="020B0604020202020204" pitchFamily="34" charset="0"/>
                <a:ea typeface="Calibri" panose="020F0502020204030204" pitchFamily="34" charset="0"/>
              </a:rPr>
              <a:t> Truck Wash will fill an important niche.</a:t>
            </a:r>
            <a:r>
              <a:rPr lang="en-US" dirty="0">
                <a:latin typeface="Arial" panose="020B0604020202020204" pitchFamily="34" charset="0"/>
                <a:ea typeface="Calibri" panose="020F0502020204030204" pitchFamily="34" charset="0"/>
              </a:rPr>
              <a:t> </a:t>
            </a:r>
            <a:endParaRPr lang="en-GB" sz="1050" b="1"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050" b="1" dirty="0">
                <a:latin typeface="Arial" panose="020B0604020202020204" pitchFamily="34" charset="0"/>
                <a:cs typeface="Arial" panose="020B0604020202020204" pitchFamily="34" charset="0"/>
              </a:rPr>
              <a:t>Product / Services</a:t>
            </a:r>
          </a:p>
          <a:p>
            <a:pPr algn="just">
              <a:lnSpc>
                <a:spcPct val="150000"/>
              </a:lnSpc>
              <a:buFont typeface="Symbol" panose="05050102010706020507" pitchFamily="18" charset="2"/>
              <a:buChar char=""/>
            </a:pPr>
            <a:r>
              <a:rPr lang="en-US" sz="825" dirty="0">
                <a:latin typeface="Arial" panose="020B0604020202020204" pitchFamily="34" charset="0"/>
                <a:ea typeface="Calibri" panose="020F0502020204030204" pitchFamily="34" charset="0"/>
                <a:cs typeface="Arial" panose="020B0604020202020204" pitchFamily="34" charset="0"/>
              </a:rPr>
              <a:t>Basic Wash: External wash and rinse for tractors and trailers</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buFont typeface="Symbol" panose="05050102010706020507" pitchFamily="18" charset="2"/>
              <a:buChar char=""/>
            </a:pPr>
            <a:r>
              <a:rPr lang="en-US" sz="825" dirty="0">
                <a:latin typeface="Arial" panose="020B0604020202020204" pitchFamily="34" charset="0"/>
                <a:ea typeface="Calibri" panose="020F0502020204030204" pitchFamily="34" charset="0"/>
                <a:cs typeface="Arial" panose="020B0604020202020204" pitchFamily="34" charset="0"/>
              </a:rPr>
              <a:t>Premium Wash: Basic wash plus tire/wheel cleaning and interior vacuuming </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750"/>
              </a:spcAft>
              <a:buFont typeface="Symbol" panose="05050102010706020507" pitchFamily="18" charset="2"/>
              <a:buChar char=""/>
            </a:pPr>
            <a:r>
              <a:rPr lang="en-US" sz="825" dirty="0">
                <a:latin typeface="Arial" panose="020B0604020202020204" pitchFamily="34" charset="0"/>
                <a:ea typeface="Calibri" panose="020F0502020204030204" pitchFamily="34" charset="0"/>
                <a:cs typeface="Arial" panose="020B0604020202020204" pitchFamily="34" charset="0"/>
              </a:rPr>
              <a:t>Detailing: Thorough external hand wash, wax, interior deep clean, etc.</a:t>
            </a:r>
            <a:endParaRPr lang="en-GB" sz="825" dirty="0">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spcAft>
                <a:spcPts val="750"/>
              </a:spcAft>
              <a:buNone/>
            </a:pPr>
            <a:r>
              <a:rPr lang="en-GB" sz="1050" b="1" dirty="0">
                <a:latin typeface="Arial" panose="020B0604020202020204" pitchFamily="34" charset="0"/>
                <a:cs typeface="Arial" panose="020B0604020202020204" pitchFamily="34" charset="0"/>
              </a:rPr>
              <a:t>Mission and vision statement</a:t>
            </a:r>
          </a:p>
          <a:p>
            <a:pPr marL="0" indent="0" algn="just">
              <a:lnSpc>
                <a:spcPct val="150000"/>
              </a:lnSpc>
              <a:spcAft>
                <a:spcPts val="750"/>
              </a:spcAft>
              <a:buNone/>
            </a:pPr>
            <a:r>
              <a:rPr lang="en-US" sz="825" dirty="0">
                <a:latin typeface="Arial" panose="020B0604020202020204" pitchFamily="34" charset="0"/>
                <a:ea typeface="Calibri" panose="020F0502020204030204" pitchFamily="34" charset="0"/>
              </a:rPr>
              <a:t>To be the premier trucks wash company in the UK, </a:t>
            </a:r>
            <a:r>
              <a:rPr lang="en-US" sz="825" dirty="0">
                <a:latin typeface="Arial" panose="020B0604020202020204" pitchFamily="34" charset="0"/>
                <a:ea typeface="Calibri" panose="020F0502020204030204" pitchFamily="34" charset="0"/>
                <a:cs typeface="Times New Roman" panose="02020603050405020304" pitchFamily="18" charset="0"/>
              </a:rPr>
              <a:t>with locations providing </a:t>
            </a:r>
            <a:r>
              <a:rPr lang="en-US" sz="825" dirty="0">
                <a:latin typeface="Arial" panose="020B0604020202020204" pitchFamily="34" charset="0"/>
                <a:ea typeface="Calibri" panose="020F0502020204030204" pitchFamily="34" charset="0"/>
              </a:rPr>
              <a:t>convenient, high-quality truck washing services</a:t>
            </a:r>
            <a:r>
              <a:rPr lang="en-US" sz="825" dirty="0">
                <a:latin typeface="Arial" panose="020B0604020202020204" pitchFamily="34" charset="0"/>
                <a:ea typeface="Calibri" panose="020F0502020204030204" pitchFamily="34" charset="0"/>
                <a:cs typeface="Times New Roman" panose="02020603050405020304" pitchFamily="18" charset="0"/>
              </a:rPr>
              <a:t> along all major highway routes.</a:t>
            </a:r>
            <a:endParaRPr lang="en-GB" sz="825"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050" b="1" dirty="0">
              <a:latin typeface="Arial" panose="020B0604020202020204" pitchFamily="34" charset="0"/>
              <a:cs typeface="Arial" panose="020B0604020202020204" pitchFamily="34" charset="0"/>
            </a:endParaRPr>
          </a:p>
          <a:p>
            <a:pPr marL="0" indent="0">
              <a:buNone/>
            </a:pPr>
            <a:endParaRPr lang="en-GB" sz="105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248590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E6E16F-B2F0-226D-039B-3AE28A96746B}"/>
              </a:ext>
            </a:extLst>
          </p:cNvPr>
          <p:cNvSpPr txBox="1"/>
          <p:nvPr/>
        </p:nvSpPr>
        <p:spPr>
          <a:xfrm>
            <a:off x="1046747" y="1857551"/>
            <a:ext cx="5815764" cy="1746888"/>
          </a:xfrm>
          <a:prstGeom prst="rect">
            <a:avLst/>
          </a:prstGeom>
          <a:noFill/>
        </p:spPr>
        <p:txBody>
          <a:bodyPr wrap="square">
            <a:spAutoFit/>
          </a:bodyPr>
          <a:lstStyle/>
          <a:p>
            <a:pPr algn="just">
              <a:lnSpc>
                <a:spcPct val="150000"/>
              </a:lnSpc>
              <a:spcAft>
                <a:spcPts val="750"/>
              </a:spcAft>
            </a:pPr>
            <a:r>
              <a:rPr lang="en-US" sz="1050" b="1" dirty="0">
                <a:latin typeface="Arial" panose="020B0604020202020204" pitchFamily="34" charset="0"/>
                <a:ea typeface="Calibri" panose="020F0502020204030204" pitchFamily="34" charset="0"/>
                <a:cs typeface="Times New Roman" panose="02020603050405020304" pitchFamily="18" charset="0"/>
              </a:rPr>
              <a:t>Business objectives </a:t>
            </a:r>
            <a:endParaRPr lang="en-GB" sz="1350" dirty="0">
              <a:latin typeface="Calibri" panose="020F0502020204030204" pitchFamily="34" charset="0"/>
              <a:ea typeface="Calibri" panose="020F0502020204030204" pitchFamily="34" charset="0"/>
              <a:cs typeface="Times New Roman" panose="02020603050405020304" pitchFamily="18" charset="0"/>
            </a:endParaRPr>
          </a:p>
          <a:p>
            <a:pPr marL="257175" indent="-257175" algn="just">
              <a:lnSpc>
                <a:spcPct val="150000"/>
              </a:lnSpc>
              <a:buFont typeface="Symbol" panose="05050102010706020507" pitchFamily="18" charset="2"/>
              <a:buChar char=""/>
            </a:pPr>
            <a:r>
              <a:rPr lang="en-US" sz="825" dirty="0">
                <a:latin typeface="Arial" panose="020B0604020202020204" pitchFamily="34" charset="0"/>
                <a:ea typeface="Calibri" panose="020F0502020204030204" pitchFamily="34" charset="0"/>
                <a:cs typeface="Arial" panose="020B0604020202020204" pitchFamily="34" charset="0"/>
              </a:rPr>
              <a:t>Achieve 150+ weekly truck washes by Year 1</a:t>
            </a:r>
            <a:endParaRPr lang="en-GB" sz="825" dirty="0">
              <a:latin typeface="Arial" panose="020B0604020202020204" pitchFamily="34" charset="0"/>
              <a:ea typeface="Calibri" panose="020F0502020204030204" pitchFamily="34" charset="0"/>
              <a:cs typeface="Arial" panose="020B0604020202020204" pitchFamily="34" charset="0"/>
            </a:endParaRPr>
          </a:p>
          <a:p>
            <a:pPr marL="257175" indent="-257175" algn="just">
              <a:lnSpc>
                <a:spcPct val="150000"/>
              </a:lnSpc>
              <a:buFont typeface="Symbol" panose="05050102010706020507" pitchFamily="18" charset="2"/>
              <a:buChar char=""/>
            </a:pPr>
            <a:r>
              <a:rPr lang="en-US" sz="825" dirty="0">
                <a:latin typeface="Arial" panose="020B0604020202020204" pitchFamily="34" charset="0"/>
                <a:ea typeface="Calibri" panose="020F0502020204030204" pitchFamily="34" charset="0"/>
                <a:cs typeface="Arial" panose="020B0604020202020204" pitchFamily="34" charset="0"/>
              </a:rPr>
              <a:t>Reach £8,000 in average monthly revenues by Year 1</a:t>
            </a:r>
            <a:endParaRPr lang="en-GB" sz="825" dirty="0">
              <a:latin typeface="Arial" panose="020B0604020202020204" pitchFamily="34" charset="0"/>
              <a:ea typeface="Calibri" panose="020F0502020204030204" pitchFamily="34" charset="0"/>
              <a:cs typeface="Arial" panose="020B0604020202020204" pitchFamily="34" charset="0"/>
            </a:endParaRPr>
          </a:p>
          <a:p>
            <a:pPr marL="257175" indent="-257175" algn="just">
              <a:lnSpc>
                <a:spcPct val="150000"/>
              </a:lnSpc>
              <a:buFont typeface="Symbol" panose="05050102010706020507" pitchFamily="18" charset="2"/>
              <a:buChar char=""/>
            </a:pPr>
            <a:r>
              <a:rPr lang="en-US" sz="825" dirty="0">
                <a:latin typeface="Arial" panose="020B0604020202020204" pitchFamily="34" charset="0"/>
                <a:ea typeface="Calibri" panose="020F0502020204030204" pitchFamily="34" charset="0"/>
                <a:cs typeface="Arial" panose="020B0604020202020204" pitchFamily="34" charset="0"/>
              </a:rPr>
              <a:t>Expand to second location by Year 3</a:t>
            </a:r>
            <a:endParaRPr lang="en-GB" sz="825" dirty="0">
              <a:latin typeface="Arial" panose="020B0604020202020204" pitchFamily="34" charset="0"/>
              <a:ea typeface="Calibri" panose="020F0502020204030204" pitchFamily="34" charset="0"/>
              <a:cs typeface="Arial" panose="020B0604020202020204" pitchFamily="34" charset="0"/>
            </a:endParaRPr>
          </a:p>
          <a:p>
            <a:pPr marL="257175" indent="-257175" algn="just">
              <a:lnSpc>
                <a:spcPct val="150000"/>
              </a:lnSpc>
              <a:buFont typeface="Symbol" panose="05050102010706020507" pitchFamily="18" charset="2"/>
              <a:buChar char=""/>
            </a:pPr>
            <a:r>
              <a:rPr lang="en-US" sz="825" dirty="0">
                <a:latin typeface="Arial" panose="020B0604020202020204" pitchFamily="34" charset="0"/>
                <a:ea typeface="Calibri" panose="020F0502020204030204" pitchFamily="34" charset="0"/>
                <a:cs typeface="Arial" panose="020B0604020202020204" pitchFamily="34" charset="0"/>
              </a:rPr>
              <a:t>Maintain at least 20% profit margin across all services</a:t>
            </a:r>
            <a:endParaRPr lang="en-GB" sz="825" dirty="0">
              <a:latin typeface="Arial" panose="020B0604020202020204" pitchFamily="34" charset="0"/>
              <a:ea typeface="Calibri" panose="020F0502020204030204" pitchFamily="34" charset="0"/>
              <a:cs typeface="Arial" panose="020B0604020202020204" pitchFamily="34" charset="0"/>
            </a:endParaRPr>
          </a:p>
          <a:p>
            <a:pPr marL="257175" indent="-257175" algn="just">
              <a:lnSpc>
                <a:spcPct val="150000"/>
              </a:lnSpc>
              <a:buFont typeface="Symbol" panose="05050102010706020507" pitchFamily="18" charset="2"/>
              <a:buChar char=""/>
            </a:pPr>
            <a:r>
              <a:rPr lang="en-US" sz="825" dirty="0">
                <a:latin typeface="Arial" panose="020B0604020202020204" pitchFamily="34" charset="0"/>
                <a:ea typeface="Calibri" panose="020F0502020204030204" pitchFamily="34" charset="0"/>
                <a:cs typeface="Arial" panose="020B0604020202020204" pitchFamily="34" charset="0"/>
              </a:rPr>
              <a:t>Develop an employee training program to optimize wash quality</a:t>
            </a:r>
            <a:endParaRPr lang="en-GB" sz="825" dirty="0">
              <a:latin typeface="Arial" panose="020B0604020202020204" pitchFamily="34" charset="0"/>
              <a:ea typeface="Calibri" panose="020F0502020204030204" pitchFamily="34" charset="0"/>
              <a:cs typeface="Arial" panose="020B0604020202020204" pitchFamily="34" charset="0"/>
            </a:endParaRPr>
          </a:p>
          <a:p>
            <a:pPr marL="257175" indent="-257175" algn="just">
              <a:lnSpc>
                <a:spcPct val="150000"/>
              </a:lnSpc>
              <a:buFont typeface="Symbol" panose="05050102010706020507" pitchFamily="18" charset="2"/>
              <a:buChar char=""/>
            </a:pPr>
            <a:r>
              <a:rPr lang="en-US" sz="825" dirty="0">
                <a:latin typeface="Arial" panose="020B0604020202020204" pitchFamily="34" charset="0"/>
                <a:ea typeface="Calibri" panose="020F0502020204030204" pitchFamily="34" charset="0"/>
                <a:cs typeface="Arial" panose="020B0604020202020204" pitchFamily="34" charset="0"/>
              </a:rPr>
              <a:t>Implement customer loyalty program with over 100 regular members</a:t>
            </a:r>
            <a:endParaRPr lang="en-GB" sz="825" dirty="0">
              <a:latin typeface="Arial" panose="020B0604020202020204" pitchFamily="34" charset="0"/>
              <a:ea typeface="Calibri" panose="020F0502020204030204" pitchFamily="34" charset="0"/>
              <a:cs typeface="Arial" panose="020B0604020202020204" pitchFamily="34" charset="0"/>
            </a:endParaRPr>
          </a:p>
          <a:p>
            <a:pPr marL="257175" indent="-257175" algn="just">
              <a:lnSpc>
                <a:spcPct val="150000"/>
              </a:lnSpc>
              <a:spcAft>
                <a:spcPts val="750"/>
              </a:spcAft>
              <a:buFont typeface="Symbol" panose="05050102010706020507" pitchFamily="18" charset="2"/>
              <a:buChar char=""/>
            </a:pPr>
            <a:r>
              <a:rPr lang="en-US" sz="825" dirty="0">
                <a:latin typeface="Arial" panose="020B0604020202020204" pitchFamily="34" charset="0"/>
                <a:ea typeface="Calibri" panose="020F0502020204030204" pitchFamily="34" charset="0"/>
                <a:cs typeface="Arial" panose="020B0604020202020204" pitchFamily="34" charset="0"/>
              </a:rPr>
              <a:t>Receive “Excellent” rating on over 80% of customer reviews</a:t>
            </a:r>
            <a:endParaRPr lang="en-GB" sz="825"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0588782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852DA-3017-096D-0187-505EE5ABB47B}"/>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LEGAL FORMAT</a:t>
            </a:r>
          </a:p>
        </p:txBody>
      </p:sp>
      <p:sp>
        <p:nvSpPr>
          <p:cNvPr id="3" name="Content Placeholder 2">
            <a:extLst>
              <a:ext uri="{FF2B5EF4-FFF2-40B4-BE49-F238E27FC236}">
                <a16:creationId xmlns:a16="http://schemas.microsoft.com/office/drawing/2014/main" id="{DD4C1A8B-8DFC-6D82-193A-402ACCDF8ADC}"/>
              </a:ext>
            </a:extLst>
          </p:cNvPr>
          <p:cNvSpPr>
            <a:spLocks noGrp="1"/>
          </p:cNvSpPr>
          <p:nvPr>
            <p:ph idx="1"/>
          </p:nvPr>
        </p:nvSpPr>
        <p:spPr>
          <a:xfrm>
            <a:off x="508001" y="1750595"/>
            <a:ext cx="6447501" cy="3637677"/>
          </a:xfrm>
        </p:spPr>
        <p:txBody>
          <a:bodyPr>
            <a:normAutofit/>
          </a:bodyPr>
          <a:lstStyle/>
          <a:p>
            <a:pPr marL="0" indent="0">
              <a:buNone/>
            </a:pPr>
            <a:r>
              <a:rPr lang="en-GB" sz="1050" b="1" dirty="0">
                <a:latin typeface="Arial" panose="020B0604020202020204" pitchFamily="34" charset="0"/>
                <a:cs typeface="Arial" panose="020B0604020202020204" pitchFamily="34" charset="0"/>
              </a:rPr>
              <a:t>Legal registration</a:t>
            </a:r>
          </a:p>
          <a:p>
            <a:pPr marL="0" indent="0">
              <a:buNone/>
            </a:pPr>
            <a:r>
              <a:rPr lang="en-US" sz="825" dirty="0">
                <a:latin typeface="Arial" panose="020B0604020202020204" pitchFamily="34" charset="0"/>
                <a:ea typeface="Calibri" panose="020F0502020204030204" pitchFamily="34" charset="0"/>
              </a:rPr>
              <a:t>Forming as a limited liability company (LLC) will formally register </a:t>
            </a:r>
            <a:r>
              <a:rPr lang="en-US" sz="825" dirty="0" err="1">
                <a:latin typeface="Arial" panose="020B0604020202020204" pitchFamily="34" charset="0"/>
                <a:ea typeface="Calibri" panose="020F0502020204030204" pitchFamily="34" charset="0"/>
              </a:rPr>
              <a:t>Wanza</a:t>
            </a:r>
            <a:r>
              <a:rPr lang="en-US" sz="825" dirty="0">
                <a:latin typeface="Arial" panose="020B0604020202020204" pitchFamily="34" charset="0"/>
                <a:ea typeface="Calibri" panose="020F0502020204030204" pitchFamily="34" charset="0"/>
              </a:rPr>
              <a:t> with Companies House and legally separate our business assets from personal ownership. Registering for taxes with HMRC will also be necessary to properly account for VAT liabilities and income tax around our projected £80,000 first-year turnover. </a:t>
            </a:r>
            <a:endParaRPr lang="en-GB" sz="825" b="1" dirty="0">
              <a:latin typeface="Arial" panose="020B0604020202020204" pitchFamily="34" charset="0"/>
              <a:cs typeface="Arial" panose="020B0604020202020204" pitchFamily="34" charset="0"/>
            </a:endParaRPr>
          </a:p>
          <a:p>
            <a:pPr marL="0" indent="0">
              <a:buNone/>
            </a:pPr>
            <a:r>
              <a:rPr lang="en-GB" sz="1050" b="1" dirty="0">
                <a:latin typeface="Arial" panose="020B0604020202020204" pitchFamily="34" charset="0"/>
                <a:cs typeface="Arial" panose="020B0604020202020204" pitchFamily="34" charset="0"/>
              </a:rPr>
              <a:t>Customer protection</a:t>
            </a:r>
          </a:p>
          <a:p>
            <a:pPr marL="0" indent="0">
              <a:buNone/>
            </a:pPr>
            <a:r>
              <a:rPr lang="en-US" sz="825" dirty="0">
                <a:latin typeface="Arial" panose="020B0604020202020204" pitchFamily="34" charset="0"/>
                <a:ea typeface="Calibri" panose="020F0502020204030204" pitchFamily="34" charset="0"/>
              </a:rPr>
              <a:t>As a customer-facing business, the Consumer Protection from Unfair Trading Regulations 2008 require we avoid misleading promotional claims about our truck washing services. Clear service menus, pricing and disclosures on membership terms must be shared upfront with customers to foster transparency. </a:t>
            </a:r>
            <a:endParaRPr lang="en-GB" sz="825" b="1" dirty="0">
              <a:latin typeface="Arial" panose="020B0604020202020204" pitchFamily="34" charset="0"/>
              <a:cs typeface="Arial" panose="020B0604020202020204" pitchFamily="34" charset="0"/>
            </a:endParaRPr>
          </a:p>
          <a:p>
            <a:pPr marL="0" indent="0">
              <a:buNone/>
            </a:pPr>
            <a:r>
              <a:rPr lang="en-GB" sz="1050" b="1" dirty="0">
                <a:latin typeface="Arial" panose="020B0604020202020204" pitchFamily="34" charset="0"/>
                <a:cs typeface="Arial" panose="020B0604020202020204" pitchFamily="34" charset="0"/>
              </a:rPr>
              <a:t>Environmental</a:t>
            </a:r>
          </a:p>
          <a:p>
            <a:pPr marL="0" indent="0">
              <a:buNone/>
            </a:pPr>
            <a:r>
              <a:rPr lang="en-US" sz="825" dirty="0">
                <a:latin typeface="Arial" panose="020B0604020202020204" pitchFamily="34" charset="0"/>
                <a:ea typeface="Calibri" panose="020F0502020204030204" pitchFamily="34" charset="0"/>
              </a:rPr>
              <a:t>Our truck washing operations carry environmental obligations around proper water use and disposal under the Environmental Permitting Regulations 2016. We are submitting the necessary application to the Environment Agency to obtain approval of our drainage plans for redirecting used wash water into approved recycling tanks rather than the public system. </a:t>
            </a:r>
            <a:endParaRPr lang="en-GB" sz="825" b="1" dirty="0">
              <a:latin typeface="Arial" panose="020B0604020202020204" pitchFamily="34" charset="0"/>
              <a:cs typeface="Arial" panose="020B0604020202020204" pitchFamily="34" charset="0"/>
            </a:endParaRPr>
          </a:p>
          <a:p>
            <a:pPr marL="0" indent="0">
              <a:buNone/>
            </a:pPr>
            <a:r>
              <a:rPr lang="en-GB" sz="1050" b="1" dirty="0">
                <a:latin typeface="Arial" panose="020B0604020202020204" pitchFamily="34" charset="0"/>
                <a:cs typeface="Arial" panose="020B0604020202020204" pitchFamily="34" charset="0"/>
              </a:rPr>
              <a:t>Health and safety</a:t>
            </a:r>
          </a:p>
          <a:p>
            <a:pPr marL="0" indent="0">
              <a:buNone/>
            </a:pPr>
            <a:r>
              <a:rPr lang="en-US" sz="825" dirty="0">
                <a:latin typeface="Arial" panose="020B0604020202020204" pitchFamily="34" charset="0"/>
                <a:ea typeface="Calibri" panose="020F0502020204030204" pitchFamily="34" charset="0"/>
              </a:rPr>
              <a:t>As an industrial business with heavy machinery and chemical handling, following the Health and Safety at Work Act 1974 is imperative for employee welfare. We are developing risk assessments and safe operating procedures for all truck washing tasks, equipment operation, chemical storage/handling and on-site vehicle movement around employees.</a:t>
            </a:r>
            <a:endParaRPr lang="en-GB" sz="825"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636662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633F3-ED76-149E-C43F-3099C85374C3}"/>
              </a:ext>
            </a:extLst>
          </p:cNvPr>
          <p:cNvSpPr>
            <a:spLocks noGrp="1"/>
          </p:cNvSpPr>
          <p:nvPr>
            <p:ph type="title"/>
          </p:nvPr>
        </p:nvSpPr>
        <p:spPr>
          <a:xfrm>
            <a:off x="508001" y="481782"/>
            <a:ext cx="6447501" cy="609600"/>
          </a:xfrm>
        </p:spPr>
        <p:txBody>
          <a:bodyPr>
            <a:normAutofit/>
          </a:bodyPr>
          <a:lstStyle/>
          <a:p>
            <a:r>
              <a:rPr lang="en-GB" sz="1800" b="1" dirty="0">
                <a:latin typeface="Arial" panose="020B0604020202020204" pitchFamily="34" charset="0"/>
                <a:cs typeface="Arial" panose="020B0604020202020204" pitchFamily="34" charset="0"/>
              </a:rPr>
              <a:t>MANAGEMENT OF THE COMPANY</a:t>
            </a:r>
          </a:p>
        </p:txBody>
      </p:sp>
      <p:sp>
        <p:nvSpPr>
          <p:cNvPr id="3" name="Content Placeholder 2">
            <a:extLst>
              <a:ext uri="{FF2B5EF4-FFF2-40B4-BE49-F238E27FC236}">
                <a16:creationId xmlns:a16="http://schemas.microsoft.com/office/drawing/2014/main" id="{8563E89E-73C8-DB4C-B307-2D14D866FD26}"/>
              </a:ext>
            </a:extLst>
          </p:cNvPr>
          <p:cNvSpPr>
            <a:spLocks noGrp="1"/>
          </p:cNvSpPr>
          <p:nvPr>
            <p:ph idx="1"/>
          </p:nvPr>
        </p:nvSpPr>
        <p:spPr>
          <a:xfrm>
            <a:off x="508001" y="1777666"/>
            <a:ext cx="6447501" cy="3610606"/>
          </a:xfrm>
        </p:spPr>
        <p:txBody>
          <a:bodyPr/>
          <a:lstStyle/>
          <a:p>
            <a:pPr marL="0" indent="0">
              <a:buNone/>
            </a:pPr>
            <a:r>
              <a:rPr lang="en-GB" sz="1050" b="1" dirty="0">
                <a:latin typeface="Arial" panose="020B0604020202020204" pitchFamily="34" charset="0"/>
                <a:cs typeface="Arial" panose="020B0604020202020204" pitchFamily="34" charset="0"/>
              </a:rPr>
              <a:t>Owner</a:t>
            </a:r>
          </a:p>
          <a:p>
            <a:pPr marL="0" indent="0">
              <a:buNone/>
            </a:pPr>
            <a:r>
              <a:rPr lang="en-US" sz="825" dirty="0" err="1">
                <a:latin typeface="Arial" panose="020B0604020202020204" pitchFamily="34" charset="0"/>
                <a:ea typeface="Calibri" panose="020F0502020204030204" pitchFamily="34" charset="0"/>
              </a:rPr>
              <a:t>Wanza</a:t>
            </a:r>
            <a:r>
              <a:rPr lang="en-US" sz="825" dirty="0">
                <a:latin typeface="Arial" panose="020B0604020202020204" pitchFamily="34" charset="0"/>
                <a:ea typeface="Calibri" panose="020F0502020204030204" pitchFamily="34" charset="0"/>
              </a:rPr>
              <a:t> Truck Wash will be co-owned by me and my partner, bringing complementary skillsets as leaders to ensure smooth operations and sustainable growth</a:t>
            </a:r>
            <a:r>
              <a:rPr lang="en-US" dirty="0">
                <a:latin typeface="Arial" panose="020B0604020202020204" pitchFamily="34" charset="0"/>
                <a:ea typeface="Calibri" panose="020F0502020204030204" pitchFamily="34" charset="0"/>
              </a:rPr>
              <a:t>. </a:t>
            </a:r>
            <a:r>
              <a:rPr lang="en-US" sz="825" dirty="0">
                <a:latin typeface="Arial" panose="020B0604020202020204" pitchFamily="34" charset="0"/>
                <a:ea typeface="Calibri" panose="020F0502020204030204" pitchFamily="34" charset="0"/>
              </a:rPr>
              <a:t>I will serve as the General Manager, overseeing all administrative aspects including marketing, business development, hiring and legal compliance. Meanwhile, Efrain will serve as Operations Manager given his 30+ years working in the trucking industry and spearheading major logistics initiatives. His focus will be on managing daily wash services, staff, equipment maintenance and quality assurance. </a:t>
            </a:r>
          </a:p>
          <a:p>
            <a:pPr marL="0" indent="0">
              <a:buNone/>
            </a:pPr>
            <a:endParaRPr lang="en-US" sz="825" dirty="0">
              <a:latin typeface="Arial" panose="020B0604020202020204" pitchFamily="34" charset="0"/>
            </a:endParaRPr>
          </a:p>
          <a:p>
            <a:pPr marL="0" indent="0">
              <a:buNone/>
            </a:pPr>
            <a:r>
              <a:rPr lang="en-US" sz="1050" b="1" dirty="0">
                <a:latin typeface="Arial" panose="020B0604020202020204" pitchFamily="34" charset="0"/>
              </a:rPr>
              <a:t>Employees</a:t>
            </a:r>
          </a:p>
          <a:p>
            <a:pPr marL="0" indent="0">
              <a:buNone/>
            </a:pPr>
            <a:r>
              <a:rPr lang="en-US" sz="825" dirty="0">
                <a:latin typeface="Arial" panose="020B0604020202020204" pitchFamily="34" charset="0"/>
                <a:ea typeface="Calibri" panose="020F0502020204030204" pitchFamily="34" charset="0"/>
              </a:rPr>
              <a:t>In terms of staffing, we will hire on a contract basis experienced truck wash technicians to assist with cleaning duties during our 24/7 operating hours. By outsourcing workers in this way rather than taking on full employees initially, we avoid excessive HR burdens and can flex staff levels to match demand.</a:t>
            </a:r>
          </a:p>
          <a:p>
            <a:pPr marL="0" indent="0">
              <a:buNone/>
            </a:pPr>
            <a:r>
              <a:rPr lang="en-US" sz="825" dirty="0">
                <a:latin typeface="Arial" panose="020B0604020202020204" pitchFamily="34" charset="0"/>
                <a:ea typeface="Calibri" panose="020F0502020204030204" pitchFamily="34" charset="0"/>
              </a:rPr>
              <a:t>We will also utilize accounting and legal professional services firms to handle our finances, taxes, and compliance rather than hire specialized internal roles right away.</a:t>
            </a:r>
          </a:p>
          <a:p>
            <a:pPr marL="0" indent="0">
              <a:buNone/>
            </a:pPr>
            <a:r>
              <a:rPr lang="en-US" sz="825" dirty="0">
                <a:latin typeface="Arial" panose="020B0604020202020204" pitchFamily="34" charset="0"/>
                <a:ea typeface="Calibri" panose="020F0502020204030204" pitchFamily="34" charset="0"/>
              </a:rPr>
              <a:t>As per our growth objectives, we will assess bringing select roles like operations supervisors and marketers in-house once our location reaches over 100 member accounts and £150,000 in annual revenue. </a:t>
            </a:r>
            <a:endParaRPr lang="en-GB" sz="825" dirty="0"/>
          </a:p>
        </p:txBody>
      </p:sp>
    </p:spTree>
    <p:extLst>
      <p:ext uri="{BB962C8B-B14F-4D97-AF65-F5344CB8AC3E}">
        <p14:creationId xmlns:p14="http://schemas.microsoft.com/office/powerpoint/2010/main" val="137349592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729A5-CDA0-E779-2F18-B25892121F20}"/>
              </a:ext>
            </a:extLst>
          </p:cNvPr>
          <p:cNvSpPr>
            <a:spLocks noGrp="1"/>
          </p:cNvSpPr>
          <p:nvPr>
            <p:ph type="title"/>
          </p:nvPr>
        </p:nvSpPr>
        <p:spPr>
          <a:xfrm>
            <a:off x="508001" y="452285"/>
            <a:ext cx="6447501" cy="484748"/>
          </a:xfrm>
        </p:spPr>
        <p:txBody>
          <a:bodyPr>
            <a:normAutofit/>
          </a:bodyPr>
          <a:lstStyle/>
          <a:p>
            <a:r>
              <a:rPr lang="en-GB" sz="1800" b="1" dirty="0">
                <a:latin typeface="Arial" panose="020B0604020202020204" pitchFamily="34" charset="0"/>
                <a:cs typeface="Arial" panose="020B0604020202020204" pitchFamily="34" charset="0"/>
              </a:rPr>
              <a:t>SWOT ANALYSES</a:t>
            </a:r>
          </a:p>
        </p:txBody>
      </p:sp>
      <p:sp>
        <p:nvSpPr>
          <p:cNvPr id="3" name="Content Placeholder 2">
            <a:extLst>
              <a:ext uri="{FF2B5EF4-FFF2-40B4-BE49-F238E27FC236}">
                <a16:creationId xmlns:a16="http://schemas.microsoft.com/office/drawing/2014/main" id="{13449C45-E10D-BB01-65EA-C568D94999A9}"/>
              </a:ext>
            </a:extLst>
          </p:cNvPr>
          <p:cNvSpPr>
            <a:spLocks noGrp="1"/>
          </p:cNvSpPr>
          <p:nvPr>
            <p:ph idx="1"/>
          </p:nvPr>
        </p:nvSpPr>
        <p:spPr>
          <a:xfrm>
            <a:off x="508001" y="1722664"/>
            <a:ext cx="6447501" cy="3477986"/>
          </a:xfrm>
        </p:spPr>
        <p:txBody>
          <a:bodyPr>
            <a:normAutofit/>
          </a:bodyPr>
          <a:lstStyle/>
          <a:p>
            <a:r>
              <a:rPr lang="en-GB" sz="825" b="1" dirty="0">
                <a:latin typeface="Arial" panose="020B0604020202020204" pitchFamily="34" charset="0"/>
                <a:cs typeface="Arial" panose="020B0604020202020204" pitchFamily="34" charset="0"/>
              </a:rPr>
              <a:t>A SWOT analysis helps identify the internal </a:t>
            </a:r>
            <a:r>
              <a:rPr lang="en-GB" sz="825" b="1" dirty="0">
                <a:solidFill>
                  <a:schemeClr val="accent5"/>
                </a:solidFill>
                <a:latin typeface="Arial" panose="020B0604020202020204" pitchFamily="34" charset="0"/>
                <a:cs typeface="Arial" panose="020B0604020202020204" pitchFamily="34" charset="0"/>
              </a:rPr>
              <a:t>strengths</a:t>
            </a:r>
            <a:r>
              <a:rPr lang="en-GB" sz="825" b="1" dirty="0">
                <a:latin typeface="Arial" panose="020B0604020202020204" pitchFamily="34" charset="0"/>
                <a:cs typeface="Arial" panose="020B0604020202020204" pitchFamily="34" charset="0"/>
              </a:rPr>
              <a:t> and </a:t>
            </a:r>
            <a:r>
              <a:rPr lang="en-GB" sz="825" b="1" dirty="0">
                <a:solidFill>
                  <a:schemeClr val="accent5"/>
                </a:solidFill>
                <a:latin typeface="Arial" panose="020B0604020202020204" pitchFamily="34" charset="0"/>
                <a:cs typeface="Arial" panose="020B0604020202020204" pitchFamily="34" charset="0"/>
              </a:rPr>
              <a:t>weaknesses</a:t>
            </a:r>
            <a:r>
              <a:rPr lang="en-GB" sz="825" b="1" dirty="0">
                <a:latin typeface="Arial" panose="020B0604020202020204" pitchFamily="34" charset="0"/>
                <a:cs typeface="Arial" panose="020B0604020202020204" pitchFamily="34" charset="0"/>
              </a:rPr>
              <a:t>, and the external </a:t>
            </a:r>
            <a:r>
              <a:rPr lang="en-GB" sz="825" b="1" dirty="0">
                <a:solidFill>
                  <a:schemeClr val="accent5"/>
                </a:solidFill>
                <a:latin typeface="Arial" panose="020B0604020202020204" pitchFamily="34" charset="0"/>
                <a:cs typeface="Arial" panose="020B0604020202020204" pitchFamily="34" charset="0"/>
              </a:rPr>
              <a:t>opportunities</a:t>
            </a:r>
            <a:r>
              <a:rPr lang="en-GB" sz="825" b="1" dirty="0">
                <a:latin typeface="Arial" panose="020B0604020202020204" pitchFamily="34" charset="0"/>
                <a:cs typeface="Arial" panose="020B0604020202020204" pitchFamily="34" charset="0"/>
              </a:rPr>
              <a:t> and </a:t>
            </a:r>
            <a:r>
              <a:rPr lang="en-GB" sz="825" b="1" dirty="0">
                <a:solidFill>
                  <a:schemeClr val="accent5"/>
                </a:solidFill>
                <a:latin typeface="Arial" panose="020B0604020202020204" pitchFamily="34" charset="0"/>
                <a:cs typeface="Arial" panose="020B0604020202020204" pitchFamily="34" charset="0"/>
              </a:rPr>
              <a:t>threats</a:t>
            </a:r>
            <a:r>
              <a:rPr lang="en-GB" sz="825" b="1" dirty="0">
                <a:latin typeface="Arial" panose="020B0604020202020204" pitchFamily="34" charset="0"/>
                <a:cs typeface="Arial" panose="020B0604020202020204" pitchFamily="34" charset="0"/>
              </a:rPr>
              <a:t> of our business</a:t>
            </a:r>
            <a:r>
              <a:rPr lang="en-GB" sz="825" dirty="0">
                <a:latin typeface="Arial" panose="020B0604020202020204" pitchFamily="34" charset="0"/>
                <a:cs typeface="Arial" panose="020B0604020202020204" pitchFamily="34" charset="0"/>
              </a:rPr>
              <a:t>.</a:t>
            </a:r>
            <a:endParaRPr lang="en-GB" sz="825" b="1" dirty="0">
              <a:latin typeface="Arial" panose="020B0604020202020204" pitchFamily="34" charset="0"/>
              <a:cs typeface="Arial" panose="020B0604020202020204" pitchFamily="34" charset="0"/>
            </a:endParaRPr>
          </a:p>
          <a:p>
            <a:r>
              <a:rPr lang="en-GB" sz="825" dirty="0">
                <a:latin typeface="Arial" panose="020B0604020202020204" pitchFamily="34" charset="0"/>
                <a:cs typeface="Arial" panose="020B0604020202020204" pitchFamily="34" charset="0"/>
              </a:rPr>
              <a:t>Our </a:t>
            </a:r>
            <a:r>
              <a:rPr lang="en-GB" sz="825" b="1" dirty="0" err="1">
                <a:latin typeface="Arial" panose="020B0604020202020204" pitchFamily="34" charset="0"/>
                <a:cs typeface="Arial" panose="020B0604020202020204" pitchFamily="34" charset="0"/>
              </a:rPr>
              <a:t>strenghts</a:t>
            </a:r>
            <a:r>
              <a:rPr lang="en-GB" sz="825" dirty="0">
                <a:latin typeface="Arial" panose="020B0604020202020204" pitchFamily="34" charset="0"/>
                <a:cs typeface="Arial" panose="020B0604020202020204" pitchFamily="34" charset="0"/>
              </a:rPr>
              <a:t> are focused on niche market specializing in truck washing and attracting logistics companies, fleet owners and independent drivers. Offering high quality washing and detailing services we can create strong customer loyalty. Our trained staff can ensure high service standards.  We can attract more businesses from passing truck traffic if the wash is located near major highways, industrial areas or logistics hubs. Implementing eco-friendly washing techniques and water recycling we can attract environmentally conscious customers and reduce costs.</a:t>
            </a:r>
          </a:p>
          <a:p>
            <a:r>
              <a:rPr lang="en-GB" sz="825" dirty="0">
                <a:latin typeface="Arial" panose="020B0604020202020204" pitchFamily="34" charset="0"/>
                <a:cs typeface="Arial" panose="020B0604020202020204" pitchFamily="34" charset="0"/>
              </a:rPr>
              <a:t>Our </a:t>
            </a:r>
            <a:r>
              <a:rPr lang="en-GB" sz="825" b="1" dirty="0">
                <a:latin typeface="Arial" panose="020B0604020202020204" pitchFamily="34" charset="0"/>
                <a:cs typeface="Arial" panose="020B0604020202020204" pitchFamily="34" charset="0"/>
              </a:rPr>
              <a:t>weaknesses</a:t>
            </a:r>
            <a:r>
              <a:rPr lang="en-GB" sz="825" dirty="0">
                <a:latin typeface="Arial" panose="020B0604020202020204" pitchFamily="34" charset="0"/>
                <a:cs typeface="Arial" panose="020B0604020202020204" pitchFamily="34" charset="0"/>
              </a:rPr>
              <a:t>  regarding the cost of purchasing advanced washing equipment and set up facilities can be substantial. Ongoing expenses such as water, electricity can be high. Demand of truck washing services may vary seasonally. And relying solely on truck washes might limit the business.</a:t>
            </a:r>
          </a:p>
          <a:p>
            <a:r>
              <a:rPr lang="en-GB" sz="825" dirty="0">
                <a:latin typeface="Arial" panose="020B0604020202020204" pitchFamily="34" charset="0"/>
                <a:cs typeface="Arial" panose="020B0604020202020204" pitchFamily="34" charset="0"/>
              </a:rPr>
              <a:t>There are essential </a:t>
            </a:r>
            <a:r>
              <a:rPr lang="en-GB" sz="825" b="1" dirty="0">
                <a:latin typeface="Arial" panose="020B0604020202020204" pitchFamily="34" charset="0"/>
                <a:cs typeface="Arial" panose="020B0604020202020204" pitchFamily="34" charset="0"/>
              </a:rPr>
              <a:t>opportunities</a:t>
            </a:r>
            <a:r>
              <a:rPr lang="en-GB" sz="825" dirty="0">
                <a:latin typeface="Arial" panose="020B0604020202020204" pitchFamily="34" charset="0"/>
                <a:cs typeface="Arial" panose="020B0604020202020204" pitchFamily="34" charset="0"/>
              </a:rPr>
              <a:t> such a contracts or partnership with logistics companies to ensure steady flow of the business. The growing transportation sector can lead to increased demand for truck washing services. Building a strong brand presence through marketing can differentiate </a:t>
            </a:r>
            <a:r>
              <a:rPr lang="en-GB" sz="825" dirty="0" err="1">
                <a:latin typeface="Arial" panose="020B0604020202020204" pitchFamily="34" charset="0"/>
                <a:cs typeface="Arial" panose="020B0604020202020204" pitchFamily="34" charset="0"/>
              </a:rPr>
              <a:t>Wanza</a:t>
            </a:r>
            <a:r>
              <a:rPr lang="en-GB" sz="825" dirty="0">
                <a:latin typeface="Arial" panose="020B0604020202020204" pitchFamily="34" charset="0"/>
                <a:cs typeface="Arial" panose="020B0604020202020204" pitchFamily="34" charset="0"/>
              </a:rPr>
              <a:t> truck wash from the competitors. Offering additional services such as engine cleaning and maintenance check can increase the revenue.  If the business model is successful can be expanded through franchise.</a:t>
            </a:r>
          </a:p>
          <a:p>
            <a:r>
              <a:rPr lang="en-GB" sz="825" dirty="0">
                <a:latin typeface="Arial" panose="020B0604020202020204" pitchFamily="34" charset="0"/>
                <a:cs typeface="Arial" panose="020B0604020202020204" pitchFamily="34" charset="0"/>
              </a:rPr>
              <a:t>The </a:t>
            </a:r>
            <a:r>
              <a:rPr lang="en-GB" sz="825" b="1" dirty="0">
                <a:latin typeface="Arial" panose="020B0604020202020204" pitchFamily="34" charset="0"/>
                <a:cs typeface="Arial" panose="020B0604020202020204" pitchFamily="34" charset="0"/>
              </a:rPr>
              <a:t>threats</a:t>
            </a:r>
            <a:r>
              <a:rPr lang="en-GB" sz="825" dirty="0">
                <a:latin typeface="Arial" panose="020B0604020202020204" pitchFamily="34" charset="0"/>
                <a:cs typeface="Arial" panose="020B0604020202020204" pitchFamily="34" charset="0"/>
              </a:rPr>
              <a:t> are potential competitors entering in the market impacting price strategies. Economic down turning can reduce demand for non-essential services. Regulatory changes regarding water usage and disposal can require additional investment. Disruptions in the business can </a:t>
            </a:r>
            <a:r>
              <a:rPr lang="en-GB" sz="825" dirty="0" err="1">
                <a:latin typeface="Arial" panose="020B0604020202020204" pitchFamily="34" charset="0"/>
                <a:cs typeface="Arial" panose="020B0604020202020204" pitchFamily="34" charset="0"/>
              </a:rPr>
              <a:t>incurre</a:t>
            </a:r>
            <a:r>
              <a:rPr lang="en-GB" sz="825" dirty="0">
                <a:latin typeface="Arial" panose="020B0604020202020204" pitchFamily="34" charset="0"/>
                <a:cs typeface="Arial" panose="020B0604020202020204" pitchFamily="34" charset="0"/>
              </a:rPr>
              <a:t> If the business does not keep pace with innovations, or equipment failures.</a:t>
            </a:r>
          </a:p>
        </p:txBody>
      </p:sp>
      <p:sp>
        <p:nvSpPr>
          <p:cNvPr id="4" name="Rectangle 1">
            <a:extLst>
              <a:ext uri="{FF2B5EF4-FFF2-40B4-BE49-F238E27FC236}">
                <a16:creationId xmlns:a16="http://schemas.microsoft.com/office/drawing/2014/main" id="{B3D6E3A7-0B7D-5754-65DA-78D9D3F9D54F}"/>
              </a:ext>
            </a:extLst>
          </p:cNvPr>
          <p:cNvSpPr>
            <a:spLocks noChangeArrowheads="1"/>
          </p:cNvSpPr>
          <p:nvPr/>
        </p:nvSpPr>
        <p:spPr bwMode="auto">
          <a:xfrm>
            <a:off x="0" y="614877"/>
            <a:ext cx="3940822"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lvl="8" defTabSz="685800" eaLnBrk="0" fontAlgn="base" hangingPunct="0">
              <a:spcBef>
                <a:spcPct val="0"/>
              </a:spcBef>
              <a:spcAft>
                <a:spcPct val="0"/>
              </a:spcAft>
              <a:buFontTx/>
              <a:buChar char="•"/>
            </a:pPr>
            <a:r>
              <a:rPr lang="en-US" altLang="en-US" sz="1350" b="1" dirty="0">
                <a:latin typeface="Arial" panose="020B0604020202020204" pitchFamily="34" charset="0"/>
              </a:rPr>
              <a:t> </a:t>
            </a:r>
            <a:endParaRPr lang="en-US" altLang="en-US" sz="1350" dirty="0">
              <a:latin typeface="Arial" panose="020B0604020202020204" pitchFamily="34" charset="0"/>
            </a:endParaRPr>
          </a:p>
          <a:p>
            <a:pPr defTabSz="685800" eaLnBrk="0" fontAlgn="base" hangingPunct="0">
              <a:spcBef>
                <a:spcPct val="0"/>
              </a:spcBef>
              <a:spcAft>
                <a:spcPct val="0"/>
              </a:spcAft>
            </a:pPr>
            <a:endParaRPr lang="en-US" altLang="en-US" sz="1350" dirty="0">
              <a:latin typeface="Arial" panose="020B0604020202020204" pitchFamily="34" charset="0"/>
            </a:endParaRPr>
          </a:p>
        </p:txBody>
      </p:sp>
    </p:spTree>
    <p:extLst>
      <p:ext uri="{BB962C8B-B14F-4D97-AF65-F5344CB8AC3E}">
        <p14:creationId xmlns:p14="http://schemas.microsoft.com/office/powerpoint/2010/main" val="423948837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6F9CF-8F30-2D45-BC04-E7E280914023}"/>
              </a:ext>
            </a:extLst>
          </p:cNvPr>
          <p:cNvSpPr>
            <a:spLocks noGrp="1"/>
          </p:cNvSpPr>
          <p:nvPr>
            <p:ph type="title"/>
          </p:nvPr>
        </p:nvSpPr>
        <p:spPr>
          <a:xfrm>
            <a:off x="508001" y="393290"/>
            <a:ext cx="6447501" cy="785355"/>
          </a:xfrm>
        </p:spPr>
        <p:txBody>
          <a:bodyPr>
            <a:normAutofit/>
          </a:bodyPr>
          <a:lstStyle/>
          <a:p>
            <a:r>
              <a:rPr lang="en-GB" sz="2400" b="1" dirty="0">
                <a:latin typeface="Arial" panose="020B0604020202020204" pitchFamily="34" charset="0"/>
                <a:cs typeface="Arial" panose="020B0604020202020204" pitchFamily="34" charset="0"/>
              </a:rPr>
              <a:t>MARKETING MIX</a:t>
            </a:r>
          </a:p>
        </p:txBody>
      </p:sp>
      <p:sp>
        <p:nvSpPr>
          <p:cNvPr id="3" name="Text Placeholder 2">
            <a:extLst>
              <a:ext uri="{FF2B5EF4-FFF2-40B4-BE49-F238E27FC236}">
                <a16:creationId xmlns:a16="http://schemas.microsoft.com/office/drawing/2014/main" id="{0FBBA10F-3C01-17D5-4044-BB5916F95430}"/>
              </a:ext>
            </a:extLst>
          </p:cNvPr>
          <p:cNvSpPr>
            <a:spLocks noGrp="1"/>
          </p:cNvSpPr>
          <p:nvPr>
            <p:ph type="body" idx="1"/>
          </p:nvPr>
        </p:nvSpPr>
        <p:spPr>
          <a:xfrm>
            <a:off x="506809" y="1795714"/>
            <a:ext cx="3139217" cy="270711"/>
          </a:xfrm>
        </p:spPr>
        <p:txBody>
          <a:bodyPr/>
          <a:lstStyle/>
          <a:p>
            <a:r>
              <a:rPr lang="en-GB" sz="1050" b="1" dirty="0">
                <a:latin typeface="Arial" panose="020B0604020202020204" pitchFamily="34" charset="0"/>
                <a:cs typeface="Arial" panose="020B0604020202020204" pitchFamily="34" charset="0"/>
              </a:rPr>
              <a:t>Product</a:t>
            </a:r>
          </a:p>
        </p:txBody>
      </p:sp>
      <p:sp>
        <p:nvSpPr>
          <p:cNvPr id="4" name="Content Placeholder 3">
            <a:extLst>
              <a:ext uri="{FF2B5EF4-FFF2-40B4-BE49-F238E27FC236}">
                <a16:creationId xmlns:a16="http://schemas.microsoft.com/office/drawing/2014/main" id="{D3ADD6F2-21D5-35C7-7DE1-95116DB423EB}"/>
              </a:ext>
            </a:extLst>
          </p:cNvPr>
          <p:cNvSpPr>
            <a:spLocks noGrp="1"/>
          </p:cNvSpPr>
          <p:nvPr>
            <p:ph sz="half" idx="2"/>
          </p:nvPr>
        </p:nvSpPr>
        <p:spPr>
          <a:xfrm>
            <a:off x="506809" y="2174709"/>
            <a:ext cx="3139217" cy="3213563"/>
          </a:xfrm>
        </p:spPr>
        <p:txBody>
          <a:bodyPr>
            <a:normAutofit/>
          </a:bodyPr>
          <a:lstStyle/>
          <a:p>
            <a:pPr algn="just">
              <a:lnSpc>
                <a:spcPct val="150000"/>
              </a:lnSpc>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Our core offering includes essential and premium truck washing services</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Range from basic exterior wash to comprehensive detailing packages</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750"/>
              </a:spcAft>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Bundled memberships allow drivers to access an array of services</a:t>
            </a:r>
            <a:endParaRPr lang="en-GB" sz="825" dirty="0">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5" name="Text Placeholder 4">
            <a:extLst>
              <a:ext uri="{FF2B5EF4-FFF2-40B4-BE49-F238E27FC236}">
                <a16:creationId xmlns:a16="http://schemas.microsoft.com/office/drawing/2014/main" id="{F6AC909A-E4CD-96F5-9698-07674CA50521}"/>
              </a:ext>
            </a:extLst>
          </p:cNvPr>
          <p:cNvSpPr>
            <a:spLocks noGrp="1"/>
          </p:cNvSpPr>
          <p:nvPr>
            <p:ph type="body" sz="quarter" idx="3"/>
          </p:nvPr>
        </p:nvSpPr>
        <p:spPr>
          <a:xfrm>
            <a:off x="3816287" y="1723524"/>
            <a:ext cx="3139214" cy="342901"/>
          </a:xfrm>
        </p:spPr>
        <p:txBody>
          <a:bodyPr/>
          <a:lstStyle/>
          <a:p>
            <a:r>
              <a:rPr lang="en-GB" sz="1050" b="1" dirty="0">
                <a:latin typeface="Arial" panose="020B0604020202020204" pitchFamily="34" charset="0"/>
                <a:cs typeface="Arial" panose="020B0604020202020204" pitchFamily="34" charset="0"/>
              </a:rPr>
              <a:t>Price</a:t>
            </a:r>
          </a:p>
        </p:txBody>
      </p:sp>
      <p:sp>
        <p:nvSpPr>
          <p:cNvPr id="6" name="Content Placeholder 5">
            <a:extLst>
              <a:ext uri="{FF2B5EF4-FFF2-40B4-BE49-F238E27FC236}">
                <a16:creationId xmlns:a16="http://schemas.microsoft.com/office/drawing/2014/main" id="{F4FF02B9-443E-EAD9-567A-D727E8F84E9A}"/>
              </a:ext>
            </a:extLst>
          </p:cNvPr>
          <p:cNvSpPr>
            <a:spLocks noGrp="1"/>
          </p:cNvSpPr>
          <p:nvPr>
            <p:ph sz="quarter" idx="4"/>
          </p:nvPr>
        </p:nvSpPr>
        <p:spPr>
          <a:xfrm>
            <a:off x="3816288" y="2066425"/>
            <a:ext cx="3139213" cy="3321847"/>
          </a:xfrm>
        </p:spPr>
        <p:txBody>
          <a:bodyPr>
            <a:normAutofit/>
          </a:bodyPr>
          <a:lstStyle/>
          <a:p>
            <a:pPr algn="just">
              <a:lnSpc>
                <a:spcPct val="150000"/>
              </a:lnSpc>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Competitively priced per wash starting at £20 for basic wash</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Bulk discounting available via prepaid monthly membership plans</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750"/>
              </a:spcAft>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Loyalty program provides points towards free or discounted washes</a:t>
            </a:r>
            <a:endParaRPr lang="en-GB" sz="825" dirty="0">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4753636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19CFC-5ACC-E89E-A2D6-73E7096E7A1E}"/>
              </a:ext>
            </a:extLst>
          </p:cNvPr>
          <p:cNvSpPr>
            <a:spLocks noGrp="1"/>
          </p:cNvSpPr>
          <p:nvPr>
            <p:ph type="title"/>
          </p:nvPr>
        </p:nvSpPr>
        <p:spPr>
          <a:xfrm>
            <a:off x="508001" y="550606"/>
            <a:ext cx="6447501" cy="560439"/>
          </a:xfrm>
        </p:spPr>
        <p:txBody>
          <a:bodyPr>
            <a:noAutofit/>
          </a:bodyPr>
          <a:lstStyle/>
          <a:p>
            <a:r>
              <a:rPr lang="en-GB" sz="2400" b="1" dirty="0">
                <a:latin typeface="Arial" panose="020B0604020202020204" pitchFamily="34" charset="0"/>
                <a:cs typeface="Arial" panose="020B0604020202020204" pitchFamily="34" charset="0"/>
              </a:rPr>
              <a:t>MARKETING MIX</a:t>
            </a:r>
          </a:p>
        </p:txBody>
      </p:sp>
      <p:sp>
        <p:nvSpPr>
          <p:cNvPr id="3" name="Text Placeholder 2">
            <a:extLst>
              <a:ext uri="{FF2B5EF4-FFF2-40B4-BE49-F238E27FC236}">
                <a16:creationId xmlns:a16="http://schemas.microsoft.com/office/drawing/2014/main" id="{29E2F756-11F9-8D87-CAF8-4F4DE4E7EEC4}"/>
              </a:ext>
            </a:extLst>
          </p:cNvPr>
          <p:cNvSpPr>
            <a:spLocks noGrp="1"/>
          </p:cNvSpPr>
          <p:nvPr>
            <p:ph type="body" idx="1"/>
          </p:nvPr>
        </p:nvSpPr>
        <p:spPr>
          <a:xfrm>
            <a:off x="506809" y="1785185"/>
            <a:ext cx="3450944" cy="432197"/>
          </a:xfrm>
        </p:spPr>
        <p:txBody>
          <a:bodyPr/>
          <a:lstStyle/>
          <a:p>
            <a:r>
              <a:rPr lang="en-GB" sz="1050" b="1" dirty="0">
                <a:latin typeface="Arial" panose="020B0604020202020204" pitchFamily="34" charset="0"/>
                <a:cs typeface="Arial" panose="020B0604020202020204" pitchFamily="34" charset="0"/>
              </a:rPr>
              <a:t>Place</a:t>
            </a:r>
          </a:p>
        </p:txBody>
      </p:sp>
      <p:sp>
        <p:nvSpPr>
          <p:cNvPr id="4" name="Content Placeholder 3">
            <a:extLst>
              <a:ext uri="{FF2B5EF4-FFF2-40B4-BE49-F238E27FC236}">
                <a16:creationId xmlns:a16="http://schemas.microsoft.com/office/drawing/2014/main" id="{D59C2DE3-2E26-44B5-922E-D4D4DBA6A3AF}"/>
              </a:ext>
            </a:extLst>
          </p:cNvPr>
          <p:cNvSpPr>
            <a:spLocks noGrp="1"/>
          </p:cNvSpPr>
          <p:nvPr>
            <p:ph sz="half" idx="2"/>
          </p:nvPr>
        </p:nvSpPr>
        <p:spPr>
          <a:xfrm>
            <a:off x="506809" y="2255922"/>
            <a:ext cx="3139217" cy="3132350"/>
          </a:xfrm>
        </p:spPr>
        <p:txBody>
          <a:bodyPr/>
          <a:lstStyle/>
          <a:p>
            <a:pPr algn="just">
              <a:lnSpc>
                <a:spcPct val="150000"/>
              </a:lnSpc>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Located in prime spot along major trucking route near Birmingham</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Easy highway access and sufficient parking/queuing space</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750"/>
              </a:spcAft>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Potential to open satellite mobile wash trucks at truck stops</a:t>
            </a:r>
            <a:endParaRPr lang="en-GB" sz="825" dirty="0">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5" name="Text Placeholder 4">
            <a:extLst>
              <a:ext uri="{FF2B5EF4-FFF2-40B4-BE49-F238E27FC236}">
                <a16:creationId xmlns:a16="http://schemas.microsoft.com/office/drawing/2014/main" id="{79B74182-9CE4-A0CB-D37A-F6F6BAE130E8}"/>
              </a:ext>
            </a:extLst>
          </p:cNvPr>
          <p:cNvSpPr>
            <a:spLocks noGrp="1"/>
          </p:cNvSpPr>
          <p:nvPr>
            <p:ph type="body" sz="quarter" idx="3"/>
          </p:nvPr>
        </p:nvSpPr>
        <p:spPr>
          <a:xfrm>
            <a:off x="3909060" y="1746647"/>
            <a:ext cx="3046441" cy="432197"/>
          </a:xfrm>
        </p:spPr>
        <p:txBody>
          <a:bodyPr/>
          <a:lstStyle/>
          <a:p>
            <a:r>
              <a:rPr lang="en-GB" sz="1050" b="1" dirty="0">
                <a:latin typeface="Arial" panose="020B0604020202020204" pitchFamily="34" charset="0"/>
                <a:cs typeface="Arial" panose="020B0604020202020204" pitchFamily="34" charset="0"/>
              </a:rPr>
              <a:t>Promotion</a:t>
            </a:r>
          </a:p>
        </p:txBody>
      </p:sp>
      <p:sp>
        <p:nvSpPr>
          <p:cNvPr id="6" name="Content Placeholder 5">
            <a:extLst>
              <a:ext uri="{FF2B5EF4-FFF2-40B4-BE49-F238E27FC236}">
                <a16:creationId xmlns:a16="http://schemas.microsoft.com/office/drawing/2014/main" id="{3382ADAF-BE2A-77B9-5838-40A886A96A25}"/>
              </a:ext>
            </a:extLst>
          </p:cNvPr>
          <p:cNvSpPr>
            <a:spLocks noGrp="1"/>
          </p:cNvSpPr>
          <p:nvPr>
            <p:ph sz="quarter" idx="4"/>
          </p:nvPr>
        </p:nvSpPr>
        <p:spPr>
          <a:xfrm>
            <a:off x="3816288" y="2255922"/>
            <a:ext cx="3139213" cy="3132350"/>
          </a:xfrm>
        </p:spPr>
        <p:txBody>
          <a:bodyPr/>
          <a:lstStyle/>
          <a:p>
            <a:pPr algn="just">
              <a:lnSpc>
                <a:spcPct val="150000"/>
              </a:lnSpc>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Trade magazine ads in trucking/logistics publications</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Flyers, coupons at nearby truck stops catering to drivers</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Social media accounts and online directories to aid web discovery</a:t>
            </a:r>
            <a:endParaRPr lang="en-GB" sz="825"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750"/>
              </a:spcAft>
              <a:buBlip>
                <a:blip r:embed="rId2"/>
              </a:buBlip>
            </a:pPr>
            <a:r>
              <a:rPr lang="en-US" sz="825" dirty="0">
                <a:latin typeface="Arial" panose="020B0604020202020204" pitchFamily="34" charset="0"/>
                <a:ea typeface="Calibri" panose="020F0502020204030204" pitchFamily="34" charset="0"/>
                <a:cs typeface="Arial" panose="020B0604020202020204" pitchFamily="34" charset="0"/>
              </a:rPr>
              <a:t>Referral rewards incentivize existing customers to share with others</a:t>
            </a:r>
            <a:endParaRPr lang="en-GB" sz="825" dirty="0">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033777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062DAC1E-A166-4F2C-5B9C-7D7C940245A7}"/>
              </a:ext>
            </a:extLst>
          </p:cNvPr>
          <p:cNvSpPr>
            <a:spLocks noChangeArrowheads="1"/>
          </p:cNvSpPr>
          <p:nvPr/>
        </p:nvSpPr>
        <p:spPr bwMode="auto">
          <a:xfrm>
            <a:off x="739477" y="1213511"/>
            <a:ext cx="6216024" cy="41860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68580" tIns="34290" rIns="68580" bIns="34290" numCol="1" rtlCol="0" anchor="b" anchorCtr="0" compatLnSpc="1">
            <a:prstTxWarp prst="textNoShape">
              <a:avLst/>
            </a:prstTxWarp>
            <a:normAutofit/>
          </a:bodyPr>
          <a:lstStyle/>
          <a:p>
            <a:pPr algn="ctr" fontAlgn="base">
              <a:lnSpc>
                <a:spcPct val="90000"/>
              </a:lnSpc>
              <a:spcBef>
                <a:spcPct val="0"/>
              </a:spcBef>
              <a:spcAft>
                <a:spcPts val="450"/>
              </a:spcAft>
            </a:pPr>
            <a:r>
              <a:rPr lang="en-US" altLang="en-US" b="1" dirty="0">
                <a:solidFill>
                  <a:schemeClr val="accent1"/>
                </a:solidFill>
                <a:latin typeface="Arial" panose="020B0604020202020204" pitchFamily="34" charset="0"/>
                <a:ea typeface="+mj-ea"/>
                <a:cs typeface="Arial" panose="020B0604020202020204" pitchFamily="34" charset="0"/>
              </a:rPr>
              <a:t>WANZA TRUCK WASH: 12-Month Cash Flow Forecast</a:t>
            </a:r>
            <a:endParaRPr lang="en-US" altLang="en-US" dirty="0">
              <a:solidFill>
                <a:schemeClr val="accent1"/>
              </a:solidFill>
              <a:latin typeface="Arial" panose="020B0604020202020204" pitchFamily="34" charset="0"/>
              <a:ea typeface="+mj-ea"/>
              <a:cs typeface="Arial" panose="020B0604020202020204" pitchFamily="34" charset="0"/>
            </a:endParaRPr>
          </a:p>
        </p:txBody>
      </p:sp>
      <p:graphicFrame>
        <p:nvGraphicFramePr>
          <p:cNvPr id="2" name="Table 1">
            <a:extLst>
              <a:ext uri="{FF2B5EF4-FFF2-40B4-BE49-F238E27FC236}">
                <a16:creationId xmlns:a16="http://schemas.microsoft.com/office/drawing/2014/main" id="{C209DA48-BF1B-C6B5-DEC8-BE0DC39352D0}"/>
              </a:ext>
            </a:extLst>
          </p:cNvPr>
          <p:cNvGraphicFramePr>
            <a:graphicFrameLocks noGrp="1"/>
          </p:cNvGraphicFramePr>
          <p:nvPr>
            <p:extLst>
              <p:ext uri="{D42A27DB-BD31-4B8C-83A1-F6EECF244321}">
                <p14:modId xmlns:p14="http://schemas.microsoft.com/office/powerpoint/2010/main" val="1720280161"/>
              </p:ext>
            </p:extLst>
          </p:nvPr>
        </p:nvGraphicFramePr>
        <p:xfrm>
          <a:off x="739476" y="1844568"/>
          <a:ext cx="6216030" cy="2003492"/>
        </p:xfrm>
        <a:graphic>
          <a:graphicData uri="http://schemas.openxmlformats.org/drawingml/2006/table">
            <a:tbl>
              <a:tblPr firstRow="1" firstCol="1" bandRow="1">
                <a:solidFill>
                  <a:srgbClr val="404040"/>
                </a:solidFill>
                <a:tableStyleId>{5C22544A-7EE6-4342-B048-85BDC9FD1C3A}</a:tableStyleId>
              </a:tblPr>
              <a:tblGrid>
                <a:gridCol w="923597">
                  <a:extLst>
                    <a:ext uri="{9D8B030D-6E8A-4147-A177-3AD203B41FA5}">
                      <a16:colId xmlns:a16="http://schemas.microsoft.com/office/drawing/2014/main" val="3475099887"/>
                    </a:ext>
                  </a:extLst>
                </a:gridCol>
                <a:gridCol w="446497">
                  <a:extLst>
                    <a:ext uri="{9D8B030D-6E8A-4147-A177-3AD203B41FA5}">
                      <a16:colId xmlns:a16="http://schemas.microsoft.com/office/drawing/2014/main" val="946775018"/>
                    </a:ext>
                  </a:extLst>
                </a:gridCol>
                <a:gridCol w="399949">
                  <a:extLst>
                    <a:ext uri="{9D8B030D-6E8A-4147-A177-3AD203B41FA5}">
                      <a16:colId xmlns:a16="http://schemas.microsoft.com/office/drawing/2014/main" val="2957402288"/>
                    </a:ext>
                  </a:extLst>
                </a:gridCol>
                <a:gridCol w="399949">
                  <a:extLst>
                    <a:ext uri="{9D8B030D-6E8A-4147-A177-3AD203B41FA5}">
                      <a16:colId xmlns:a16="http://schemas.microsoft.com/office/drawing/2014/main" val="3502723780"/>
                    </a:ext>
                  </a:extLst>
                </a:gridCol>
                <a:gridCol w="399949">
                  <a:extLst>
                    <a:ext uri="{9D8B030D-6E8A-4147-A177-3AD203B41FA5}">
                      <a16:colId xmlns:a16="http://schemas.microsoft.com/office/drawing/2014/main" val="2896449718"/>
                    </a:ext>
                  </a:extLst>
                </a:gridCol>
                <a:gridCol w="399949">
                  <a:extLst>
                    <a:ext uri="{9D8B030D-6E8A-4147-A177-3AD203B41FA5}">
                      <a16:colId xmlns:a16="http://schemas.microsoft.com/office/drawing/2014/main" val="2910886880"/>
                    </a:ext>
                  </a:extLst>
                </a:gridCol>
                <a:gridCol w="399949">
                  <a:extLst>
                    <a:ext uri="{9D8B030D-6E8A-4147-A177-3AD203B41FA5}">
                      <a16:colId xmlns:a16="http://schemas.microsoft.com/office/drawing/2014/main" val="1578879790"/>
                    </a:ext>
                  </a:extLst>
                </a:gridCol>
                <a:gridCol w="399949">
                  <a:extLst>
                    <a:ext uri="{9D8B030D-6E8A-4147-A177-3AD203B41FA5}">
                      <a16:colId xmlns:a16="http://schemas.microsoft.com/office/drawing/2014/main" val="4193701768"/>
                    </a:ext>
                  </a:extLst>
                </a:gridCol>
                <a:gridCol w="399949">
                  <a:extLst>
                    <a:ext uri="{9D8B030D-6E8A-4147-A177-3AD203B41FA5}">
                      <a16:colId xmlns:a16="http://schemas.microsoft.com/office/drawing/2014/main" val="72784375"/>
                    </a:ext>
                  </a:extLst>
                </a:gridCol>
                <a:gridCol w="399949">
                  <a:extLst>
                    <a:ext uri="{9D8B030D-6E8A-4147-A177-3AD203B41FA5}">
                      <a16:colId xmlns:a16="http://schemas.microsoft.com/office/drawing/2014/main" val="1050548058"/>
                    </a:ext>
                  </a:extLst>
                </a:gridCol>
                <a:gridCol w="399949">
                  <a:extLst>
                    <a:ext uri="{9D8B030D-6E8A-4147-A177-3AD203B41FA5}">
                      <a16:colId xmlns:a16="http://schemas.microsoft.com/office/drawing/2014/main" val="2859443173"/>
                    </a:ext>
                  </a:extLst>
                </a:gridCol>
                <a:gridCol w="399949">
                  <a:extLst>
                    <a:ext uri="{9D8B030D-6E8A-4147-A177-3AD203B41FA5}">
                      <a16:colId xmlns:a16="http://schemas.microsoft.com/office/drawing/2014/main" val="1188691688"/>
                    </a:ext>
                  </a:extLst>
                </a:gridCol>
                <a:gridCol w="399949">
                  <a:extLst>
                    <a:ext uri="{9D8B030D-6E8A-4147-A177-3AD203B41FA5}">
                      <a16:colId xmlns:a16="http://schemas.microsoft.com/office/drawing/2014/main" val="2384719370"/>
                    </a:ext>
                  </a:extLst>
                </a:gridCol>
                <a:gridCol w="446497">
                  <a:extLst>
                    <a:ext uri="{9D8B030D-6E8A-4147-A177-3AD203B41FA5}">
                      <a16:colId xmlns:a16="http://schemas.microsoft.com/office/drawing/2014/main" val="2155447572"/>
                    </a:ext>
                  </a:extLst>
                </a:gridCol>
              </a:tblGrid>
              <a:tr h="431500">
                <a:tc>
                  <a:txBody>
                    <a:bodyPr/>
                    <a:lstStyle/>
                    <a:p>
                      <a:pPr algn="just">
                        <a:lnSpc>
                          <a:spcPct val="150000"/>
                        </a:lnSpc>
                        <a:spcAft>
                          <a:spcPts val="1000"/>
                        </a:spcAft>
                      </a:pPr>
                      <a:r>
                        <a:rPr lang="en-US" sz="1000" b="0" cap="none" spc="0">
                          <a:solidFill>
                            <a:schemeClr val="bg1"/>
                          </a:solidFill>
                          <a:effectLst/>
                          <a:highlight>
                            <a:srgbClr val="4F81BD"/>
                          </a:highlight>
                        </a:rPr>
                        <a:t>Month</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1</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2</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3</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4</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5</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6</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7</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8</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9</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10</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11</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12</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just">
                        <a:lnSpc>
                          <a:spcPct val="150000"/>
                        </a:lnSpc>
                        <a:spcAft>
                          <a:spcPts val="1000"/>
                        </a:spcAft>
                      </a:pPr>
                      <a:r>
                        <a:rPr lang="en-US" sz="1000" b="0" cap="none" spc="0">
                          <a:solidFill>
                            <a:schemeClr val="bg1"/>
                          </a:solidFill>
                          <a:effectLst/>
                          <a:highlight>
                            <a:srgbClr val="4F81BD"/>
                          </a:highlight>
                        </a:rPr>
                        <a:t>Total</a:t>
                      </a:r>
                      <a:endParaRPr lang="en-GB" sz="1000" b="0" cap="none" spc="0">
                        <a:solidFill>
                          <a:schemeClr val="bg1"/>
                        </a:solidFill>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448553160"/>
                  </a:ext>
                </a:extLst>
              </a:tr>
              <a:tr h="191355">
                <a:tc>
                  <a:txBody>
                    <a:bodyPr/>
                    <a:lstStyle/>
                    <a:p>
                      <a:pPr algn="just">
                        <a:lnSpc>
                          <a:spcPct val="150000"/>
                        </a:lnSpc>
                        <a:spcAft>
                          <a:spcPts val="1000"/>
                        </a:spcAft>
                      </a:pPr>
                      <a:r>
                        <a:rPr lang="en-US" sz="700" b="1" cap="none" spc="0">
                          <a:solidFill>
                            <a:schemeClr val="bg1"/>
                          </a:solidFill>
                          <a:effectLst/>
                        </a:rPr>
                        <a:t>Revenue</a:t>
                      </a:r>
                      <a:endParaRPr lang="en-GB" sz="7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£6, 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£8, 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£8, 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£8, 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£8, 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£8, 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£8, 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£8, 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£8, 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£8, 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£80, 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3520133865"/>
                  </a:ext>
                </a:extLst>
              </a:tr>
              <a:tr h="191355">
                <a:tc>
                  <a:txBody>
                    <a:bodyPr/>
                    <a:lstStyle/>
                    <a:p>
                      <a:pPr algn="just">
                        <a:lnSpc>
                          <a:spcPct val="150000"/>
                        </a:lnSpc>
                        <a:spcAft>
                          <a:spcPts val="1000"/>
                        </a:spcAft>
                      </a:pPr>
                      <a:r>
                        <a:rPr lang="en-US" sz="700" b="1" cap="none" spc="0">
                          <a:solidFill>
                            <a:schemeClr val="bg1"/>
                          </a:solidFill>
                          <a:effectLst/>
                        </a:rPr>
                        <a:t>Equipment</a:t>
                      </a:r>
                      <a:endParaRPr lang="en-GB" sz="7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3004696147"/>
                  </a:ext>
                </a:extLst>
              </a:tr>
              <a:tr h="191355">
                <a:tc>
                  <a:txBody>
                    <a:bodyPr/>
                    <a:lstStyle/>
                    <a:p>
                      <a:pPr algn="just">
                        <a:lnSpc>
                          <a:spcPct val="150000"/>
                        </a:lnSpc>
                        <a:spcAft>
                          <a:spcPts val="1000"/>
                        </a:spcAft>
                      </a:pPr>
                      <a:r>
                        <a:rPr lang="en-US" sz="700" b="1" cap="none" spc="0">
                          <a:solidFill>
                            <a:schemeClr val="bg1"/>
                          </a:solidFill>
                          <a:effectLst/>
                        </a:rPr>
                        <a:t>Licensing &amp; Permits</a:t>
                      </a:r>
                      <a:endParaRPr lang="en-GB" sz="7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1350473543"/>
                  </a:ext>
                </a:extLst>
              </a:tr>
              <a:tr h="191355">
                <a:tc>
                  <a:txBody>
                    <a:bodyPr/>
                    <a:lstStyle/>
                    <a:p>
                      <a:pPr algn="just">
                        <a:lnSpc>
                          <a:spcPct val="150000"/>
                        </a:lnSpc>
                        <a:spcAft>
                          <a:spcPts val="1000"/>
                        </a:spcAft>
                      </a:pPr>
                      <a:r>
                        <a:rPr lang="en-US" sz="700" b="1" cap="none" spc="0">
                          <a:solidFill>
                            <a:schemeClr val="bg1"/>
                          </a:solidFill>
                          <a:effectLst/>
                        </a:rPr>
                        <a:t>Lease &amp; Utilities</a:t>
                      </a:r>
                      <a:endParaRPr lang="en-GB" sz="7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-£12,000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085385667"/>
                  </a:ext>
                </a:extLst>
              </a:tr>
              <a:tr h="191355">
                <a:tc>
                  <a:txBody>
                    <a:bodyPr/>
                    <a:lstStyle/>
                    <a:p>
                      <a:pPr algn="just">
                        <a:lnSpc>
                          <a:spcPct val="150000"/>
                        </a:lnSpc>
                        <a:spcAft>
                          <a:spcPts val="1000"/>
                        </a:spcAft>
                      </a:pPr>
                      <a:r>
                        <a:rPr lang="en-US" sz="700" b="1" cap="none" spc="0">
                          <a:solidFill>
                            <a:schemeClr val="bg1"/>
                          </a:solidFill>
                          <a:effectLst/>
                        </a:rPr>
                        <a:t>Labor</a:t>
                      </a:r>
                      <a:endParaRPr lang="en-GB" sz="7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-£2,000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-£2,000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-£18,000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032872455"/>
                  </a:ext>
                </a:extLst>
              </a:tr>
              <a:tr h="191355">
                <a:tc>
                  <a:txBody>
                    <a:bodyPr/>
                    <a:lstStyle/>
                    <a:p>
                      <a:pPr algn="just">
                        <a:lnSpc>
                          <a:spcPct val="150000"/>
                        </a:lnSpc>
                        <a:spcAft>
                          <a:spcPts val="1000"/>
                        </a:spcAft>
                      </a:pPr>
                      <a:r>
                        <a:rPr lang="en-US" sz="700" b="1" cap="none" spc="0">
                          <a:solidFill>
                            <a:schemeClr val="bg1"/>
                          </a:solidFill>
                          <a:effectLst/>
                        </a:rPr>
                        <a:t>Marketing</a:t>
                      </a:r>
                      <a:endParaRPr lang="en-GB" sz="7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-£6,000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708330992"/>
                  </a:ext>
                </a:extLst>
              </a:tr>
              <a:tr h="191355">
                <a:tc>
                  <a:txBody>
                    <a:bodyPr/>
                    <a:lstStyle/>
                    <a:p>
                      <a:pPr algn="just">
                        <a:lnSpc>
                          <a:spcPct val="150000"/>
                        </a:lnSpc>
                        <a:spcAft>
                          <a:spcPts val="1000"/>
                        </a:spcAft>
                      </a:pPr>
                      <a:r>
                        <a:rPr lang="en-US" sz="700" b="1" cap="none" spc="0">
                          <a:solidFill>
                            <a:schemeClr val="bg1"/>
                          </a:solidFill>
                          <a:effectLst/>
                        </a:rPr>
                        <a:t>Other Overheads</a:t>
                      </a:r>
                      <a:endParaRPr lang="en-GB" sz="7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algn="just">
                        <a:lnSpc>
                          <a:spcPct val="150000"/>
                        </a:lnSpc>
                        <a:spcAft>
                          <a:spcPts val="1000"/>
                        </a:spcAft>
                      </a:pPr>
                      <a:r>
                        <a:rPr lang="en-US" sz="700" cap="none" spc="0">
                          <a:solidFill>
                            <a:schemeClr val="bg1"/>
                          </a:solidFill>
                          <a:effectLst/>
                        </a:rPr>
                        <a:t>-£6,000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4279170381"/>
                  </a:ext>
                </a:extLst>
              </a:tr>
              <a:tr h="191355">
                <a:tc>
                  <a:txBody>
                    <a:bodyPr/>
                    <a:lstStyle/>
                    <a:p>
                      <a:pPr algn="just">
                        <a:lnSpc>
                          <a:spcPct val="150000"/>
                        </a:lnSpc>
                        <a:spcAft>
                          <a:spcPts val="1000"/>
                        </a:spcAft>
                      </a:pPr>
                      <a:r>
                        <a:rPr lang="en-US" sz="700" b="1" cap="none" spc="0">
                          <a:solidFill>
                            <a:schemeClr val="bg1"/>
                          </a:solidFill>
                          <a:effectLst/>
                        </a:rPr>
                        <a:t>Net Cash Flow</a:t>
                      </a:r>
                      <a:endParaRPr lang="en-GB" sz="7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-£15,500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-£4,000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£3,000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£4,500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£4,500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£4,500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£4,500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£4,500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£4,500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£4,500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£4,500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a:solidFill>
                            <a:schemeClr val="bg1"/>
                          </a:solidFill>
                          <a:effectLst/>
                        </a:rPr>
                        <a:t>£4,500</a:t>
                      </a:r>
                      <a:endParaRPr lang="en-GB" sz="7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algn="just">
                        <a:lnSpc>
                          <a:spcPct val="150000"/>
                        </a:lnSpc>
                        <a:spcAft>
                          <a:spcPts val="1000"/>
                        </a:spcAft>
                      </a:pPr>
                      <a:r>
                        <a:rPr lang="en-US" sz="700" cap="none" spc="0" dirty="0">
                          <a:solidFill>
                            <a:schemeClr val="bg1"/>
                          </a:solidFill>
                          <a:effectLst/>
                        </a:rPr>
                        <a:t>£26,500</a:t>
                      </a:r>
                      <a:endParaRPr lang="en-GB" sz="700" cap="none" spc="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20671" marR="20671" marT="53624"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581901500"/>
                  </a:ext>
                </a:extLst>
              </a:tr>
            </a:tbl>
          </a:graphicData>
        </a:graphic>
      </p:graphicFrame>
      <p:graphicFrame>
        <p:nvGraphicFramePr>
          <p:cNvPr id="4" name="Table 3">
            <a:extLst>
              <a:ext uri="{FF2B5EF4-FFF2-40B4-BE49-F238E27FC236}">
                <a16:creationId xmlns:a16="http://schemas.microsoft.com/office/drawing/2014/main" id="{F8EEF4B8-E03E-2146-0BDD-E26FE6746F10}"/>
              </a:ext>
            </a:extLst>
          </p:cNvPr>
          <p:cNvGraphicFramePr>
            <a:graphicFrameLocks noGrp="1"/>
          </p:cNvGraphicFramePr>
          <p:nvPr>
            <p:extLst>
              <p:ext uri="{D42A27DB-BD31-4B8C-83A1-F6EECF244321}">
                <p14:modId xmlns:p14="http://schemas.microsoft.com/office/powerpoint/2010/main" val="880288836"/>
              </p:ext>
            </p:extLst>
          </p:nvPr>
        </p:nvGraphicFramePr>
        <p:xfrm>
          <a:off x="746716" y="4184131"/>
          <a:ext cx="6208786" cy="545545"/>
        </p:xfrm>
        <a:graphic>
          <a:graphicData uri="http://schemas.openxmlformats.org/drawingml/2006/table">
            <a:tbl>
              <a:tblPr firstRow="1" firstCol="1" bandRow="1">
                <a:tableStyleId>{5C22544A-7EE6-4342-B048-85BDC9FD1C3A}</a:tableStyleId>
              </a:tblPr>
              <a:tblGrid>
                <a:gridCol w="835952">
                  <a:extLst>
                    <a:ext uri="{9D8B030D-6E8A-4147-A177-3AD203B41FA5}">
                      <a16:colId xmlns:a16="http://schemas.microsoft.com/office/drawing/2014/main" val="2286921648"/>
                    </a:ext>
                  </a:extLst>
                </a:gridCol>
                <a:gridCol w="332696">
                  <a:extLst>
                    <a:ext uri="{9D8B030D-6E8A-4147-A177-3AD203B41FA5}">
                      <a16:colId xmlns:a16="http://schemas.microsoft.com/office/drawing/2014/main" val="3396449059"/>
                    </a:ext>
                  </a:extLst>
                </a:gridCol>
                <a:gridCol w="392076">
                  <a:extLst>
                    <a:ext uri="{9D8B030D-6E8A-4147-A177-3AD203B41FA5}">
                      <a16:colId xmlns:a16="http://schemas.microsoft.com/office/drawing/2014/main" val="3068372252"/>
                    </a:ext>
                  </a:extLst>
                </a:gridCol>
                <a:gridCol w="392076">
                  <a:extLst>
                    <a:ext uri="{9D8B030D-6E8A-4147-A177-3AD203B41FA5}">
                      <a16:colId xmlns:a16="http://schemas.microsoft.com/office/drawing/2014/main" val="2725232054"/>
                    </a:ext>
                  </a:extLst>
                </a:gridCol>
                <a:gridCol w="392076">
                  <a:extLst>
                    <a:ext uri="{9D8B030D-6E8A-4147-A177-3AD203B41FA5}">
                      <a16:colId xmlns:a16="http://schemas.microsoft.com/office/drawing/2014/main" val="2576009390"/>
                    </a:ext>
                  </a:extLst>
                </a:gridCol>
                <a:gridCol w="345752">
                  <a:extLst>
                    <a:ext uri="{9D8B030D-6E8A-4147-A177-3AD203B41FA5}">
                      <a16:colId xmlns:a16="http://schemas.microsoft.com/office/drawing/2014/main" val="1375987921"/>
                    </a:ext>
                  </a:extLst>
                </a:gridCol>
                <a:gridCol w="345752">
                  <a:extLst>
                    <a:ext uri="{9D8B030D-6E8A-4147-A177-3AD203B41FA5}">
                      <a16:colId xmlns:a16="http://schemas.microsoft.com/office/drawing/2014/main" val="2253319593"/>
                    </a:ext>
                  </a:extLst>
                </a:gridCol>
                <a:gridCol w="345752">
                  <a:extLst>
                    <a:ext uri="{9D8B030D-6E8A-4147-A177-3AD203B41FA5}">
                      <a16:colId xmlns:a16="http://schemas.microsoft.com/office/drawing/2014/main" val="2197334303"/>
                    </a:ext>
                  </a:extLst>
                </a:gridCol>
                <a:gridCol w="319220">
                  <a:extLst>
                    <a:ext uri="{9D8B030D-6E8A-4147-A177-3AD203B41FA5}">
                      <a16:colId xmlns:a16="http://schemas.microsoft.com/office/drawing/2014/main" val="1623686393"/>
                    </a:ext>
                  </a:extLst>
                </a:gridCol>
                <a:gridCol w="417766">
                  <a:extLst>
                    <a:ext uri="{9D8B030D-6E8A-4147-A177-3AD203B41FA5}">
                      <a16:colId xmlns:a16="http://schemas.microsoft.com/office/drawing/2014/main" val="1350367896"/>
                    </a:ext>
                  </a:extLst>
                </a:gridCol>
                <a:gridCol w="423241">
                  <a:extLst>
                    <a:ext uri="{9D8B030D-6E8A-4147-A177-3AD203B41FA5}">
                      <a16:colId xmlns:a16="http://schemas.microsoft.com/office/drawing/2014/main" val="1650096614"/>
                    </a:ext>
                  </a:extLst>
                </a:gridCol>
                <a:gridCol w="407657">
                  <a:extLst>
                    <a:ext uri="{9D8B030D-6E8A-4147-A177-3AD203B41FA5}">
                      <a16:colId xmlns:a16="http://schemas.microsoft.com/office/drawing/2014/main" val="3522388531"/>
                    </a:ext>
                  </a:extLst>
                </a:gridCol>
                <a:gridCol w="407657">
                  <a:extLst>
                    <a:ext uri="{9D8B030D-6E8A-4147-A177-3AD203B41FA5}">
                      <a16:colId xmlns:a16="http://schemas.microsoft.com/office/drawing/2014/main" val="3359638476"/>
                    </a:ext>
                  </a:extLst>
                </a:gridCol>
                <a:gridCol w="851113">
                  <a:extLst>
                    <a:ext uri="{9D8B030D-6E8A-4147-A177-3AD203B41FA5}">
                      <a16:colId xmlns:a16="http://schemas.microsoft.com/office/drawing/2014/main" val="2530493407"/>
                    </a:ext>
                  </a:extLst>
                </a:gridCol>
              </a:tblGrid>
              <a:tr h="545545">
                <a:tc>
                  <a:txBody>
                    <a:bodyPr/>
                    <a:lstStyle/>
                    <a:p>
                      <a:pPr algn="just">
                        <a:lnSpc>
                          <a:spcPct val="150000"/>
                        </a:lnSpc>
                        <a:spcAft>
                          <a:spcPts val="1000"/>
                        </a:spcAft>
                      </a:pPr>
                      <a:r>
                        <a:rPr lang="en-US" sz="800">
                          <a:effectLst/>
                          <a:highlight>
                            <a:srgbClr val="4F81BD"/>
                          </a:highlight>
                        </a:rPr>
                        <a:t>Cumulative</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-£15,500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-£19,500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-£16,500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-£12,000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-£7,500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-£3,000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£1,500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£6,000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£10,500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£15,000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£19,500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a:effectLst/>
                          <a:highlight>
                            <a:srgbClr val="4F81BD"/>
                          </a:highlight>
                        </a:rPr>
                        <a:t>£24,000</a:t>
                      </a:r>
                      <a:endParaRPr lang="en-GB" sz="80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just">
                        <a:lnSpc>
                          <a:spcPct val="150000"/>
                        </a:lnSpc>
                        <a:spcAft>
                          <a:spcPts val="1000"/>
                        </a:spcAft>
                      </a:pPr>
                      <a:r>
                        <a:rPr lang="en-US" sz="800" dirty="0">
                          <a:effectLst/>
                          <a:highlight>
                            <a:srgbClr val="4F81BD"/>
                          </a:highlight>
                        </a:rPr>
                        <a:t> </a:t>
                      </a:r>
                      <a:endParaRPr lang="en-GB" sz="800" dirty="0">
                        <a:effectLst/>
                        <a:highlight>
                          <a:srgbClr val="4F81BD"/>
                        </a:highligh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3443740797"/>
                  </a:ext>
                </a:extLst>
              </a:tr>
            </a:tbl>
          </a:graphicData>
        </a:graphic>
      </p:graphicFrame>
    </p:spTree>
    <p:extLst>
      <p:ext uri="{BB962C8B-B14F-4D97-AF65-F5344CB8AC3E}">
        <p14:creationId xmlns:p14="http://schemas.microsoft.com/office/powerpoint/2010/main" val="330520641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02E1D-6C8C-0EB9-D23B-C1155A517F26}"/>
              </a:ext>
            </a:extLst>
          </p:cNvPr>
          <p:cNvSpPr>
            <a:spLocks noGrp="1"/>
          </p:cNvSpPr>
          <p:nvPr>
            <p:ph type="title"/>
          </p:nvPr>
        </p:nvSpPr>
        <p:spPr>
          <a:xfrm>
            <a:off x="508001" y="1314450"/>
            <a:ext cx="6447501" cy="382003"/>
          </a:xfrm>
        </p:spPr>
        <p:txBody>
          <a:bodyPr>
            <a:normAutofit/>
          </a:bodyPr>
          <a:lstStyle/>
          <a:p>
            <a:r>
              <a:rPr lang="en-GB" sz="1800" b="1" dirty="0">
                <a:latin typeface="Arial" panose="020B0604020202020204" pitchFamily="34" charset="0"/>
                <a:cs typeface="Arial" panose="020B0604020202020204" pitchFamily="34" charset="0"/>
              </a:rPr>
              <a:t>REFERANCE</a:t>
            </a:r>
          </a:p>
        </p:txBody>
      </p:sp>
      <p:sp>
        <p:nvSpPr>
          <p:cNvPr id="3" name="Content Placeholder 2">
            <a:extLst>
              <a:ext uri="{FF2B5EF4-FFF2-40B4-BE49-F238E27FC236}">
                <a16:creationId xmlns:a16="http://schemas.microsoft.com/office/drawing/2014/main" id="{80669F75-3F69-0465-B30D-1472C5D02CDB}"/>
              </a:ext>
            </a:extLst>
          </p:cNvPr>
          <p:cNvSpPr>
            <a:spLocks noGrp="1"/>
          </p:cNvSpPr>
          <p:nvPr>
            <p:ph idx="1"/>
          </p:nvPr>
        </p:nvSpPr>
        <p:spPr>
          <a:xfrm>
            <a:off x="508001" y="1894975"/>
            <a:ext cx="6447501" cy="3582401"/>
          </a:xfrm>
        </p:spPr>
        <p:txBody>
          <a:bodyPr>
            <a:normAutofit/>
          </a:bodyPr>
          <a:lstStyle/>
          <a:p>
            <a:pPr marL="342900" indent="-342900" algn="just">
              <a:lnSpc>
                <a:spcPct val="150000"/>
              </a:lnSpc>
            </a:pP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Bazan-</a:t>
            </a:r>
            <a:r>
              <a:rPr lang="en-US" sz="825" dirty="0" err="1">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Bulanda</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A., 2019. Impact of occupational health and safety regulations on the employee's decision to take up employment. </a:t>
            </a:r>
            <a:r>
              <a:rPr lang="en-US" sz="825" i="1"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System Safety: Human-Technical Facility-Environment</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US" sz="825" i="1"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1</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(1), pp.141-148.</a:t>
            </a:r>
            <a:endParaRPr lang="en-GB" sz="825"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pP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Du Toit, D. and </a:t>
            </a:r>
            <a:r>
              <a:rPr lang="en-US" sz="825" dirty="0" err="1">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Heinecken</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L., 2021. Is outsourcing better? Clients' views on contracting in domestic cleaning services. </a:t>
            </a:r>
            <a:r>
              <a:rPr lang="en-US" sz="825" i="1"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Employee Relations: The International Journal</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US" sz="825" i="1"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43</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(5), pp.1147-1162.</a:t>
            </a:r>
            <a:endParaRPr lang="en-GB" sz="825"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pPr>
            <a:r>
              <a:rPr lang="en-US" sz="825" dirty="0">
                <a:latin typeface="Arial" panose="020B0604020202020204" pitchFamily="34" charset="0"/>
                <a:ea typeface="Times New Roman" panose="02020603050405020304" pitchFamily="18" charset="0"/>
                <a:cs typeface="Arial" panose="020B0604020202020204" pitchFamily="34" charset="0"/>
              </a:rPr>
              <a:t>Logistics UK. 2023. </a:t>
            </a:r>
            <a:r>
              <a:rPr lang="en-US" sz="825" i="1" dirty="0">
                <a:latin typeface="Arial" panose="020B0604020202020204" pitchFamily="34" charset="0"/>
                <a:ea typeface="Times New Roman" panose="02020603050405020304" pitchFamily="18" charset="0"/>
                <a:cs typeface="Arial" panose="020B0604020202020204" pitchFamily="34" charset="0"/>
              </a:rPr>
              <a:t>UK Logistics Sector M&amp;A Index 2024</a:t>
            </a:r>
            <a:r>
              <a:rPr lang="en-US" sz="825" dirty="0">
                <a:latin typeface="Arial" panose="020B0604020202020204" pitchFamily="34" charset="0"/>
                <a:ea typeface="Times New Roman" panose="02020603050405020304" pitchFamily="18" charset="0"/>
                <a:cs typeface="Arial" panose="020B0604020202020204" pitchFamily="34" charset="0"/>
              </a:rPr>
              <a:t>. Logistics.org.uk. </a:t>
            </a:r>
            <a:r>
              <a:rPr lang="en-US" sz="825"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
              </a:rPr>
              <a:t>https://logistics.org.uk/executivemembership/insight-and-information/news-and-information/insight-reports/logistics-report-1-1</a:t>
            </a:r>
            <a:endParaRPr lang="en-GB" sz="825"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pP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Marcon, A. and Ribeiro, J.L.D., 2021. How do startups manage external resources in innovation ecosystems? A resource perspective of startups’ lifecycle. </a:t>
            </a:r>
            <a:r>
              <a:rPr lang="en-US" sz="825" i="1"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Technological Forecasting and Social Change</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US" sz="825" i="1"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171</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p.120965.</a:t>
            </a:r>
          </a:p>
          <a:p>
            <a:pPr marL="342900" indent="-342900" algn="just">
              <a:lnSpc>
                <a:spcPct val="150000"/>
              </a:lnSpc>
            </a:pP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McConnell, S., 2013. Consumer Protection from Unfair Trading Regulations 2008—What Constitutes a Commercial Practice? R v X Ltd [2013] EWCA Crim 818. </a:t>
            </a:r>
            <a:r>
              <a:rPr lang="en-US" sz="825" i="1"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The Journal of Criminal Law</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US" sz="825" i="1"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77</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(5), pp.365-370.</a:t>
            </a:r>
            <a:endParaRPr lang="en-GB" sz="825"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pP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Tripathi, N. and </a:t>
            </a:r>
            <a:r>
              <a:rPr lang="en-US" sz="825" dirty="0" err="1">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Oivo</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M., 2020. The roles of incubators, accelerators, co-working spaces, mentors, and events in the startup development process. </a:t>
            </a:r>
            <a:r>
              <a:rPr lang="en-US" sz="825" i="1"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Fundamentals of software startups: Essential engineering and business aspects</a:t>
            </a:r>
            <a:r>
              <a:rPr lang="en-US" sz="825"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 pp.147-159.</a:t>
            </a:r>
            <a:r>
              <a:rPr lang="en-US" sz="825" dirty="0">
                <a:latin typeface="Arial" panose="020B0604020202020204" pitchFamily="34" charset="0"/>
                <a:ea typeface="Times New Roman" panose="02020603050405020304" pitchFamily="18" charset="0"/>
                <a:cs typeface="Arial" panose="020B0604020202020204" pitchFamily="34" charset="0"/>
              </a:rPr>
              <a:t>Statista UK. 2022. </a:t>
            </a:r>
            <a:r>
              <a:rPr lang="en-US" sz="825" i="1" dirty="0">
                <a:latin typeface="Arial" panose="020B0604020202020204" pitchFamily="34" charset="0"/>
                <a:ea typeface="Times New Roman" panose="02020603050405020304" pitchFamily="18" charset="0"/>
                <a:cs typeface="Arial" panose="020B0604020202020204" pitchFamily="34" charset="0"/>
              </a:rPr>
              <a:t>3PL revenue in the UK</a:t>
            </a:r>
            <a:r>
              <a:rPr lang="en-US" sz="825" dirty="0">
                <a:latin typeface="Arial" panose="020B0604020202020204" pitchFamily="34" charset="0"/>
                <a:ea typeface="Times New Roman" panose="02020603050405020304" pitchFamily="18" charset="0"/>
                <a:cs typeface="Arial" panose="020B0604020202020204" pitchFamily="34" charset="0"/>
              </a:rPr>
              <a:t>. </a:t>
            </a:r>
            <a:endParaRPr lang="en-GB" sz="825"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pPr>
            <a:endParaRPr lang="en-GB" sz="825" dirty="0">
              <a:latin typeface="Arial" panose="020B0604020202020204" pitchFamily="34" charset="0"/>
              <a:ea typeface="Times New Roman" panose="02020603050405020304" pitchFamily="18" charset="0"/>
              <a:cs typeface="Arial" panose="020B0604020202020204" pitchFamily="34" charset="0"/>
            </a:endParaRPr>
          </a:p>
          <a:p>
            <a:endParaRPr lang="en-GB" sz="1050" dirty="0"/>
          </a:p>
        </p:txBody>
      </p:sp>
    </p:spTree>
    <p:extLst>
      <p:ext uri="{BB962C8B-B14F-4D97-AF65-F5344CB8AC3E}">
        <p14:creationId xmlns:p14="http://schemas.microsoft.com/office/powerpoint/2010/main" val="403937863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3" ma:contentTypeDescription="Create a new document." ma:contentTypeScope="" ma:versionID="326a9b9f9ec883f35ddb7f3007870ff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a953201f64df64cdf925ae838999e46"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1912AD6C-74FC-45D8-8490-7882776E26EF}">
  <ds:schemaRefs>
    <ds:schemaRef ds:uri="http://schemas.microsoft.com/sharepoint/v3/contenttype/forms"/>
  </ds:schemaRefs>
</ds:datastoreItem>
</file>

<file path=customXml/itemProps2.xml><?xml version="1.0" encoding="utf-8"?>
<ds:datastoreItem xmlns:ds="http://schemas.openxmlformats.org/officeDocument/2006/customXml" ds:itemID="{89D49106-7AAC-4EA9-B8CE-2933BC0256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E2E8D7-2D7D-4008-90A0-14D23FB9800B}">
  <ds:schemaRefs>
    <ds:schemaRef ds:uri="http://purl.org/dc/terms/"/>
    <ds:schemaRef ds:uri="http://schemas.openxmlformats.org/package/2006/metadata/core-properties"/>
    <ds:schemaRef ds:uri="http://purl.org/dc/dcmitype/"/>
    <ds:schemaRef ds:uri="http://schemas.microsoft.com/office/2006/documentManagement/types"/>
    <ds:schemaRef ds:uri="http://www.w3.org/XML/1998/namespace"/>
    <ds:schemaRef ds:uri="http://purl.org/dc/elements/1.1/"/>
    <ds:schemaRef ds:uri="d8e79d84-78fb-44a9-92e9-d04bdd8f0359"/>
    <ds:schemaRef ds:uri="http://schemas.microsoft.com/office/infopath/2007/PartnerControls"/>
    <ds:schemaRef ds:uri="04c7059f-bde8-4ce9-bb0f-e52888740953"/>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Facet</Template>
  <TotalTime>725</TotalTime>
  <Words>1599</Words>
  <Application>Microsoft Office PowerPoint</Application>
  <PresentationFormat>On-screen Show (4:3)</PresentationFormat>
  <Paragraphs>210</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Symbol</vt:lpstr>
      <vt:lpstr>Trebuchet MS</vt:lpstr>
      <vt:lpstr>Wingdings 3</vt:lpstr>
      <vt:lpstr>Facet</vt:lpstr>
      <vt:lpstr>BUSINESS PLAN presented by ANDZHELA TONEVA  Student ID 2217837</vt:lpstr>
      <vt:lpstr>Business overview</vt:lpstr>
      <vt:lpstr>PowerPoint Presentation</vt:lpstr>
      <vt:lpstr>LEGAL FORMAT</vt:lpstr>
      <vt:lpstr>MANAGEMENT OF THE COMPANY</vt:lpstr>
      <vt:lpstr>SWOT ANALYSES</vt:lpstr>
      <vt:lpstr>MARKETING MIX</vt:lpstr>
      <vt:lpstr>MARKETING MIX</vt:lpstr>
      <vt:lpstr>PowerPoint Presentation</vt:lpstr>
      <vt:lpstr>REFERANCE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Andzhela Toneva (2217837)</dc:creator>
  <cp:lastModifiedBy>Andzhela Toneva</cp:lastModifiedBy>
  <cp:revision>1</cp:revision>
  <dcterms:created xsi:type="dcterms:W3CDTF">2024-07-02T17:10:44Z</dcterms:created>
  <dcterms:modified xsi:type="dcterms:W3CDTF">2024-07-03T20:38:33Z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